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11" r:id="rId2"/>
    <p:sldId id="315" r:id="rId3"/>
    <p:sldId id="313" r:id="rId4"/>
    <p:sldId id="257" r:id="rId5"/>
    <p:sldId id="258" r:id="rId6"/>
    <p:sldId id="260" r:id="rId7"/>
    <p:sldId id="261" r:id="rId8"/>
    <p:sldId id="266" r:id="rId9"/>
    <p:sldId id="263" r:id="rId10"/>
    <p:sldId id="298" r:id="rId11"/>
    <p:sldId id="264" r:id="rId12"/>
    <p:sldId id="265" r:id="rId13"/>
    <p:sldId id="309" r:id="rId14"/>
    <p:sldId id="282" r:id="rId15"/>
    <p:sldId id="268" r:id="rId16"/>
    <p:sldId id="289" r:id="rId17"/>
    <p:sldId id="302" r:id="rId18"/>
    <p:sldId id="272" r:id="rId19"/>
    <p:sldId id="286" r:id="rId20"/>
    <p:sldId id="274" r:id="rId21"/>
    <p:sldId id="285" r:id="rId22"/>
    <p:sldId id="276" r:id="rId23"/>
    <p:sldId id="277" r:id="rId24"/>
    <p:sldId id="278" r:id="rId25"/>
    <p:sldId id="279" r:id="rId26"/>
    <p:sldId id="331" r:id="rId27"/>
    <p:sldId id="280" r:id="rId28"/>
    <p:sldId id="284" r:id="rId29"/>
    <p:sldId id="283" r:id="rId30"/>
    <p:sldId id="293" r:id="rId31"/>
    <p:sldId id="294" r:id="rId32"/>
    <p:sldId id="295" r:id="rId33"/>
    <p:sldId id="296" r:id="rId34"/>
    <p:sldId id="328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16" r:id="rId47"/>
    <p:sldId id="329" r:id="rId48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625D626-8ABA-4750-9682-C38819A7EBB1}"/>
    <pc:docChg chg="addSld delSld modSld sldOrd">
      <pc:chgData name="" userId="" providerId="" clId="Web-{1625D626-8ABA-4750-9682-C38819A7EBB1}" dt="2018-07-16T17:25:09.069" v="18"/>
      <pc:docMkLst>
        <pc:docMk/>
      </pc:docMkLst>
      <pc:sldChg chg="add del mod modShow">
        <pc:chgData name="" userId="" providerId="" clId="Web-{1625D626-8ABA-4750-9682-C38819A7EBB1}" dt="2018-07-16T17:18:50.144" v="9"/>
        <pc:sldMkLst>
          <pc:docMk/>
          <pc:sldMk cId="3914263824" sldId="277"/>
        </pc:sldMkLst>
      </pc:sldChg>
      <pc:sldChg chg="ord">
        <pc:chgData name="" userId="" providerId="" clId="Web-{1625D626-8ABA-4750-9682-C38819A7EBB1}" dt="2018-07-16T17:23:12.205" v="15"/>
        <pc:sldMkLst>
          <pc:docMk/>
          <pc:sldMk cId="3580821756" sldId="281"/>
        </pc:sldMkLst>
      </pc:sldChg>
      <pc:sldChg chg="ord">
        <pc:chgData name="" userId="" providerId="" clId="Web-{1625D626-8ABA-4750-9682-C38819A7EBB1}" dt="2018-07-16T17:23:12.205" v="14"/>
        <pc:sldMkLst>
          <pc:docMk/>
          <pc:sldMk cId="2842329393" sldId="282"/>
        </pc:sldMkLst>
      </pc:sldChg>
      <pc:sldChg chg="mod modShow">
        <pc:chgData name="" userId="" providerId="" clId="Web-{1625D626-8ABA-4750-9682-C38819A7EBB1}" dt="2018-07-16T17:25:09.069" v="18"/>
        <pc:sldMkLst>
          <pc:docMk/>
          <pc:sldMk cId="1775111632" sldId="284"/>
        </pc:sldMkLst>
      </pc:sldChg>
      <pc:sldChg chg="modSp">
        <pc:chgData name="" userId="" providerId="" clId="Web-{1625D626-8ABA-4750-9682-C38819A7EBB1}" dt="2018-07-16T17:16:17.118" v="6" actId="20577"/>
        <pc:sldMkLst>
          <pc:docMk/>
          <pc:sldMk cId="941066535" sldId="286"/>
        </pc:sldMkLst>
        <pc:spChg chg="mod">
          <ac:chgData name="" userId="" providerId="" clId="Web-{1625D626-8ABA-4750-9682-C38819A7EBB1}" dt="2018-07-16T17:16:06.071" v="4" actId="14100"/>
          <ac:spMkLst>
            <pc:docMk/>
            <pc:sldMk cId="941066535" sldId="286"/>
            <ac:spMk id="139" creationId="{9A222E8D-A012-5745-9E2D-BEAC1A0C69BB}"/>
          </ac:spMkLst>
        </pc:spChg>
        <pc:spChg chg="mod">
          <ac:chgData name="" userId="" providerId="" clId="Web-{1625D626-8ABA-4750-9682-C38819A7EBB1}" dt="2018-07-16T17:16:17.118" v="6" actId="20577"/>
          <ac:spMkLst>
            <pc:docMk/>
            <pc:sldMk cId="941066535" sldId="286"/>
            <ac:spMk id="141" creationId="{41610C4F-454E-9846-8635-0573FB23FE83}"/>
          </ac:spMkLst>
        </pc:spChg>
      </pc:sldChg>
      <pc:sldChg chg="modSp">
        <pc:chgData name="" userId="" providerId="" clId="Web-{1625D626-8ABA-4750-9682-C38819A7EBB1}" dt="2018-07-16T17:15:43.976" v="2" actId="20577"/>
        <pc:sldMkLst>
          <pc:docMk/>
          <pc:sldMk cId="1680568462" sldId="289"/>
        </pc:sldMkLst>
        <pc:spChg chg="mod">
          <ac:chgData name="" userId="" providerId="" clId="Web-{1625D626-8ABA-4750-9682-C38819A7EBB1}" dt="2018-07-16T17:15:43.976" v="2" actId="20577"/>
          <ac:spMkLst>
            <pc:docMk/>
            <pc:sldMk cId="1680568462" sldId="289"/>
            <ac:spMk id="5" creationId="{00000000-0000-0000-0000-000000000000}"/>
          </ac:spMkLst>
        </pc:spChg>
      </pc:sldChg>
      <pc:sldChg chg="ord">
        <pc:chgData name="" userId="" providerId="" clId="Web-{1625D626-8ABA-4750-9682-C38819A7EBB1}" dt="2018-07-16T17:24:30.879" v="17"/>
        <pc:sldMkLst>
          <pc:docMk/>
          <pc:sldMk cId="2025876218" sldId="290"/>
        </pc:sldMkLst>
      </pc:sldChg>
    </pc:docChg>
  </pc:docChgLst>
  <pc:docChgLst>
    <pc:chgData clId="Web-{CA4C0697-E7B9-4943-ACBB-B08CAFB51C1A}"/>
    <pc:docChg chg="delSld sldOrd">
      <pc:chgData name="" userId="" providerId="" clId="Web-{CA4C0697-E7B9-4943-ACBB-B08CAFB51C1A}" dt="2019-07-03T18:40:57.905" v="1"/>
      <pc:docMkLst>
        <pc:docMk/>
      </pc:docMkLst>
      <pc:sldChg chg="del">
        <pc:chgData name="" userId="" providerId="" clId="Web-{CA4C0697-E7B9-4943-ACBB-B08CAFB51C1A}" dt="2019-07-03T18:40:57.905" v="1"/>
        <pc:sldMkLst>
          <pc:docMk/>
          <pc:sldMk cId="2043801256" sldId="312"/>
        </pc:sldMkLst>
      </pc:sldChg>
      <pc:sldChg chg="ord">
        <pc:chgData name="" userId="" providerId="" clId="Web-{CA4C0697-E7B9-4943-ACBB-B08CAFB51C1A}" dt="2019-07-03T18:39:21.936" v="0"/>
        <pc:sldMkLst>
          <pc:docMk/>
          <pc:sldMk cId="3999807052" sldId="313"/>
        </pc:sldMkLst>
      </pc:sldChg>
    </pc:docChg>
  </pc:docChgLst>
  <pc:docChgLst>
    <pc:chgData clId="Web-{4D889D4E-8C15-46DD-A7D2-16D47CB7A72B}"/>
    <pc:docChg chg="modSld">
      <pc:chgData name="" userId="" providerId="" clId="Web-{4D889D4E-8C15-46DD-A7D2-16D47CB7A72B}" dt="2019-05-29T21:43:47.366" v="3" actId="14100"/>
      <pc:docMkLst>
        <pc:docMk/>
      </pc:docMkLst>
      <pc:sldChg chg="addSp delSp modSp">
        <pc:chgData name="" userId="" providerId="" clId="Web-{4D889D4E-8C15-46DD-A7D2-16D47CB7A72B}" dt="2019-05-29T21:43:47.366" v="3" actId="14100"/>
        <pc:sldMkLst>
          <pc:docMk/>
          <pc:sldMk cId="451991657" sldId="266"/>
        </pc:sldMkLst>
        <pc:picChg chg="add mod">
          <ac:chgData name="" userId="" providerId="" clId="Web-{4D889D4E-8C15-46DD-A7D2-16D47CB7A72B}" dt="2019-05-29T21:43:47.366" v="3" actId="14100"/>
          <ac:picMkLst>
            <pc:docMk/>
            <pc:sldMk cId="451991657" sldId="266"/>
            <ac:picMk id="2" creationId="{7070A38F-1CB1-41A2-ABB1-73A6D3A4DE34}"/>
          </ac:picMkLst>
        </pc:picChg>
        <pc:picChg chg="del">
          <ac:chgData name="" userId="" providerId="" clId="Web-{4D889D4E-8C15-46DD-A7D2-16D47CB7A72B}" dt="2019-05-29T21:42:03.678" v="0"/>
          <ac:picMkLst>
            <pc:docMk/>
            <pc:sldMk cId="451991657" sldId="266"/>
            <ac:picMk id="4" creationId="{00000000-0000-0000-0000-000000000000}"/>
          </ac:picMkLst>
        </pc:picChg>
      </pc:sldChg>
    </pc:docChg>
  </pc:docChgLst>
  <pc:docChgLst>
    <pc:chgData clId="Web-{F6E714EB-CD7C-46A0-9B98-17BE3B8A6DEB}"/>
    <pc:docChg chg="modSld">
      <pc:chgData name="" userId="" providerId="" clId="Web-{F6E714EB-CD7C-46A0-9B98-17BE3B8A6DEB}" dt="2019-05-07T19:07:25.756" v="0" actId="1076"/>
      <pc:docMkLst>
        <pc:docMk/>
      </pc:docMkLst>
      <pc:sldChg chg="modSp">
        <pc:chgData name="" userId="" providerId="" clId="Web-{F6E714EB-CD7C-46A0-9B98-17BE3B8A6DEB}" dt="2019-05-07T19:07:25.756" v="0" actId="1076"/>
        <pc:sldMkLst>
          <pc:docMk/>
          <pc:sldMk cId="3544244301" sldId="301"/>
        </pc:sldMkLst>
        <pc:picChg chg="mod">
          <ac:chgData name="" userId="" providerId="" clId="Web-{F6E714EB-CD7C-46A0-9B98-17BE3B8A6DEB}" dt="2019-05-07T19:07:25.756" v="0" actId="1076"/>
          <ac:picMkLst>
            <pc:docMk/>
            <pc:sldMk cId="3544244301" sldId="301"/>
            <ac:picMk id="11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9D949-C952-49BF-B8C9-FFC04A2D6D6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6E6C00-1377-4C23-A77F-CABB5B378AC5}">
      <dgm:prSet custT="1"/>
      <dgm:spPr>
        <a:xfrm>
          <a:off x="2540" y="255601"/>
          <a:ext cx="2476500" cy="800943"/>
        </a:xfrm>
      </dgm:spPr>
      <dgm:t>
        <a:bodyPr/>
        <a:lstStyle/>
        <a:p>
          <a:pPr rtl="0"/>
          <a:r>
            <a:rPr lang="en-US" sz="1600" b="0" dirty="0">
              <a:latin typeface="+mn-lt"/>
              <a:ea typeface="+mn-ea"/>
              <a:cs typeface="+mn-cs"/>
            </a:rPr>
            <a:t>15 Minute Appointments</a:t>
          </a:r>
        </a:p>
      </dgm:t>
    </dgm:pt>
    <dgm:pt modelId="{E9F1E9D3-CBF4-4529-800E-DBC738612638}" type="parTrans" cxnId="{CAA81323-E657-4D1E-A9B3-E71C2449CB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7B3E91-4AB8-4890-B68E-905F2E7F6A57}" type="sibTrans" cxnId="{CAA81323-E657-4D1E-A9B3-E71C2449CB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DB7E12-1339-4C15-9673-0251B17E9EBF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Monday - Thursday, 2pm – 5pm and all day on Friday</a:t>
          </a:r>
          <a:endParaRPr lang="en-US" b="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F6CAC69-330E-4C83-8208-423982CD042A}" type="parTrans" cxnId="{EF39E0C3-B420-4D67-80E9-5C03236D9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F2FB12-6CDC-4B8E-ACDE-2DD2E9C87F2F}" type="sibTrans" cxnId="{EF39E0C3-B420-4D67-80E9-5C03236D9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F575B6-B682-47F8-AB6F-DFE5812A9425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b="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Petitions, Permits, Substitutions, and Change of Major Forms</a:t>
          </a:r>
        </a:p>
      </dgm:t>
    </dgm:pt>
    <dgm:pt modelId="{A48119EF-09D1-4F77-A7C2-1965650F1AC9}" type="parTrans" cxnId="{50D146B0-6FAF-4DF5-875C-FC4F2234E2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CA311B-0DBF-4295-AFD4-6B26F9E40279}" type="sibTrans" cxnId="{50D146B0-6FAF-4DF5-875C-FC4F2234E2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EBEE56-6259-45EC-9252-420955F6AE6A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b="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General questions regarding Major and University requirements</a:t>
          </a:r>
        </a:p>
      </dgm:t>
    </dgm:pt>
    <dgm:pt modelId="{E5293C2D-F9C1-45A2-989F-8DB0DA84B2DD}" type="parTrans" cxnId="{63B1735F-C320-4E76-B0DA-A7B6679038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CA0915-C65D-417A-B122-5EC58CA130DE}" type="sibTrans" cxnId="{63B1735F-C320-4E76-B0DA-A7B6679038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7E96FD-862B-427A-BF4F-FD87D1AE2118}">
      <dgm:prSet custT="1"/>
      <dgm:spPr>
        <a:xfrm>
          <a:off x="2825750" y="255601"/>
          <a:ext cx="2476500" cy="800943"/>
        </a:xfrm>
      </dgm:spPr>
      <dgm:t>
        <a:bodyPr/>
        <a:lstStyle/>
        <a:p>
          <a:r>
            <a:rPr lang="en-US" sz="1600" b="0">
              <a:latin typeface="+mn-lt"/>
              <a:ea typeface="+mn-ea"/>
              <a:cs typeface="+mn-cs"/>
            </a:rPr>
            <a:t>30 Minute Appointments</a:t>
          </a:r>
          <a:endParaRPr lang="en-US" sz="1600" b="0" dirty="0">
            <a:latin typeface="+mn-lt"/>
            <a:ea typeface="+mn-ea"/>
            <a:cs typeface="+mn-cs"/>
          </a:endParaRPr>
        </a:p>
      </dgm:t>
    </dgm:pt>
    <dgm:pt modelId="{5D70CD0C-09AA-44AF-BFA3-1B0BEA037D79}" type="parTrans" cxnId="{E4776CB2-FA5D-4AB3-8F9D-4BAE5681EF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98B571-DE35-439A-92FD-E477E9BBE17B}" type="sibTrans" cxnId="{E4776CB2-FA5D-4AB3-8F9D-4BAE5681EF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193787-C944-4623-A12E-9F4D8F47F4B8}">
      <dgm:prSet/>
      <dgm:spPr>
        <a:xfrm>
          <a:off x="2825750" y="1056545"/>
          <a:ext cx="2476500" cy="4106520"/>
        </a:xfrm>
      </dgm:spPr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During regularly scheduled hours</a:t>
          </a:r>
          <a:endParaRPr lang="en-US" b="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0FF9FB5-A1B1-4EF0-9BEA-56BDE1D93FB8}" type="parTrans" cxnId="{7C88330F-9F70-40C6-A2F6-5D8A7A1DC9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1A70B9-9DC1-4A97-951C-8A8CA7C84E2D}" type="sibTrans" cxnId="{7C88330F-9F70-40C6-A2F6-5D8A7A1DC9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60514-4BC3-43BF-879A-15F895F2F093}">
      <dgm:prSet/>
      <dgm:spPr>
        <a:xfrm>
          <a:off x="282575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Disqualification</a:t>
          </a:r>
        </a:p>
      </dgm:t>
    </dgm:pt>
    <dgm:pt modelId="{D8A91D88-D976-48D9-8282-05D49F5EA07E}" type="parTrans" cxnId="{F9F1BF6D-4029-471E-AF5B-1414F57D9A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73B19B-B877-46E1-A8DE-9A7F09ED51A7}" type="sibTrans" cxnId="{F9F1BF6D-4029-471E-AF5B-1414F57D9A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8E2D35-E7AA-4E3D-A29F-3AC2D518CA54}">
      <dgm:prSet/>
      <dgm:spPr>
        <a:xfrm>
          <a:off x="282575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Financial Aid Appeals for Satisfactory Academic Progress (SAP)</a:t>
          </a:r>
        </a:p>
      </dgm:t>
    </dgm:pt>
    <dgm:pt modelId="{A415C464-5B93-4EF3-93CB-633DBA6F3D48}" type="parTrans" cxnId="{0573EE01-9A1D-4EDF-BFA7-EF17193924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501AA-A2DF-4042-9D18-D638EED0B689}" type="sibTrans" cxnId="{0573EE01-9A1D-4EDF-BFA7-EF17193924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F2378A-93F1-4BB3-879D-56DAD6B7AD90}">
      <dgm:prSet custT="1"/>
      <dgm:spPr>
        <a:xfrm>
          <a:off x="5648960" y="255601"/>
          <a:ext cx="2476500" cy="800943"/>
        </a:xfrm>
      </dgm:spPr>
      <dgm:t>
        <a:bodyPr/>
        <a:lstStyle/>
        <a:p>
          <a:r>
            <a:rPr lang="en-US" sz="1600" b="0">
              <a:latin typeface="+mn-lt"/>
              <a:ea typeface="+mn-ea"/>
              <a:cs typeface="+mn-cs"/>
            </a:rPr>
            <a:t>Workshops &amp; Labs</a:t>
          </a:r>
          <a:endParaRPr lang="en-US" sz="1600" b="0" dirty="0">
            <a:latin typeface="+mn-lt"/>
            <a:ea typeface="+mn-ea"/>
            <a:cs typeface="+mn-cs"/>
          </a:endParaRPr>
        </a:p>
      </dgm:t>
    </dgm:pt>
    <dgm:pt modelId="{89E68D4A-29DC-406D-B13F-7B7E7B96163D}" type="parTrans" cxnId="{4D4E7DA5-F1D3-426F-B8B0-B50670E1F3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DF6F1D-EE61-45E4-BB52-319E4291A4D6}" type="sibTrans" cxnId="{4D4E7DA5-F1D3-426F-B8B0-B50670E1F3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E69BA-ABA5-4224-A1C6-8CAA49BCF38C}">
      <dgm:prSet/>
      <dgm:spPr>
        <a:xfrm>
          <a:off x="564896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Graduation Workshops for Summer, Fall, Winter and Spring Deadlines</a:t>
          </a:r>
        </a:p>
      </dgm:t>
    </dgm:pt>
    <dgm:pt modelId="{3DB2B37C-D6DA-4F2B-ABD8-BF0A65294A52}" type="parTrans" cxnId="{FEAAC082-2540-422D-884F-1EB4F3F996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AAD9DE-28DA-4EC7-96FF-1A1F91BA851F}" type="sibTrans" cxnId="{FEAAC082-2540-422D-884F-1EB4F3F996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F8D8EB-3374-4871-8B33-86F171C71D15}">
      <dgm:prSet/>
      <dgm:spPr>
        <a:xfrm>
          <a:off x="564896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Registration Workshops</a:t>
          </a:r>
        </a:p>
      </dgm:t>
    </dgm:pt>
    <dgm:pt modelId="{CFA516D0-41B6-4F7F-9243-4CC09F826FF5}" type="parTrans" cxnId="{59A9318F-9851-4334-9523-38F8722DC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91D92-F58E-4288-BFE8-2D2EC7ABE997}" type="sibTrans" cxnId="{59A9318F-9851-4334-9523-38F8722DC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E38E2E-8FF1-4EA1-8D27-098EFDA1D285}">
      <dgm:prSet/>
      <dgm:spPr>
        <a:xfrm>
          <a:off x="564896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Registration Lab</a:t>
          </a:r>
        </a:p>
      </dgm:t>
    </dgm:pt>
    <dgm:pt modelId="{BF0228E0-0D51-4887-AFDC-23AAF490B1B3}" type="parTrans" cxnId="{94F46F04-CCAA-4A5B-9DC8-5A3DBB4D81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DD2E8E-D461-4919-93D6-38F044CCB605}" type="sibTrans" cxnId="{94F46F04-CCAA-4A5B-9DC8-5A3DBB4D81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7ABCAE-7375-4F8C-926C-2D9F71739135}">
      <dgm:prSet/>
      <dgm:spPr>
        <a:xfrm>
          <a:off x="282575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Long-term Academic Planning</a:t>
          </a:r>
        </a:p>
      </dgm:t>
    </dgm:pt>
    <dgm:pt modelId="{0FF0BFD4-DE6D-40FB-9897-610530CDE55A}" type="parTrans" cxnId="{CFFC9DCA-F3AD-477D-8B46-621A89CEBB95}">
      <dgm:prSet/>
      <dgm:spPr/>
      <dgm:t>
        <a:bodyPr/>
        <a:lstStyle/>
        <a:p>
          <a:endParaRPr lang="en-US"/>
        </a:p>
      </dgm:t>
    </dgm:pt>
    <dgm:pt modelId="{E63A96FD-AB78-4C78-B073-2E4D70D827C7}" type="sibTrans" cxnId="{CFFC9DCA-F3AD-477D-8B46-621A89CEBB95}">
      <dgm:prSet/>
      <dgm:spPr/>
      <dgm:t>
        <a:bodyPr/>
        <a:lstStyle/>
        <a:p>
          <a:endParaRPr lang="en-US"/>
        </a:p>
      </dgm:t>
    </dgm:pt>
    <dgm:pt modelId="{2161574E-5C32-4626-B62C-C7003A0691CA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b="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Quick scheduling questions</a:t>
          </a:r>
        </a:p>
      </dgm:t>
    </dgm:pt>
    <dgm:pt modelId="{98E268EC-5D01-4447-B5B6-E81F6D57CDD7}" type="parTrans" cxnId="{6305BD5A-6D18-42B2-A490-D5338CE881DE}">
      <dgm:prSet/>
      <dgm:spPr/>
      <dgm:t>
        <a:bodyPr/>
        <a:lstStyle/>
        <a:p>
          <a:endParaRPr lang="en-US"/>
        </a:p>
      </dgm:t>
    </dgm:pt>
    <dgm:pt modelId="{B66FCF8A-6F55-4860-B5E5-9EEE29CC2EB4}" type="sibTrans" cxnId="{6305BD5A-6D18-42B2-A490-D5338CE881DE}">
      <dgm:prSet/>
      <dgm:spPr/>
      <dgm:t>
        <a:bodyPr/>
        <a:lstStyle/>
        <a:p>
          <a:endParaRPr lang="en-US"/>
        </a:p>
      </dgm:t>
    </dgm:pt>
    <dgm:pt modelId="{3B13A4CE-530B-48F0-B174-25F7C88E6544}">
      <dgm:prSet/>
      <dgm:spPr>
        <a:xfrm>
          <a:off x="282575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Academic Probation</a:t>
          </a:r>
        </a:p>
      </dgm:t>
    </dgm:pt>
    <dgm:pt modelId="{B1D2F78F-08B7-455E-8552-A357D1A8A28B}" type="parTrans" cxnId="{049EE040-DEBF-48DB-9CFC-22056991B88E}">
      <dgm:prSet/>
      <dgm:spPr/>
      <dgm:t>
        <a:bodyPr/>
        <a:lstStyle/>
        <a:p>
          <a:endParaRPr lang="en-US"/>
        </a:p>
      </dgm:t>
    </dgm:pt>
    <dgm:pt modelId="{8DD0EA6E-3C83-4DB3-ADE7-48A6A6C7F9BE}" type="sibTrans" cxnId="{049EE040-DEBF-48DB-9CFC-22056991B88E}">
      <dgm:prSet/>
      <dgm:spPr/>
      <dgm:t>
        <a:bodyPr/>
        <a:lstStyle/>
        <a:p>
          <a:endParaRPr lang="en-US"/>
        </a:p>
      </dgm:t>
    </dgm:pt>
    <dgm:pt modelId="{ED4261DA-7495-4633-8E44-38857E60DFBE}">
      <dgm:prSet/>
      <dgm:spPr>
        <a:xfrm>
          <a:off x="564896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Degree Planner Workshops</a:t>
          </a:r>
        </a:p>
      </dgm:t>
    </dgm:pt>
    <dgm:pt modelId="{5054E8D4-7701-4F56-8DB9-76BBC05AF47A}" type="parTrans" cxnId="{3CB1ADD9-7C91-4AFF-81C1-22B60E742AB1}">
      <dgm:prSet/>
      <dgm:spPr/>
      <dgm:t>
        <a:bodyPr/>
        <a:lstStyle/>
        <a:p>
          <a:endParaRPr lang="en-US"/>
        </a:p>
      </dgm:t>
    </dgm:pt>
    <dgm:pt modelId="{1BD7CA78-AA30-411F-BA4A-BD988462E315}" type="sibTrans" cxnId="{3CB1ADD9-7C91-4AFF-81C1-22B60E742AB1}">
      <dgm:prSet/>
      <dgm:spPr/>
      <dgm:t>
        <a:bodyPr/>
        <a:lstStyle/>
        <a:p>
          <a:endParaRPr lang="en-US"/>
        </a:p>
      </dgm:t>
    </dgm:pt>
    <dgm:pt modelId="{C774E088-9E44-45D4-853E-FC1D36157DC7}">
      <dgm:prSet phldrT="[Text]" custT="1"/>
      <dgm:spPr/>
      <dgm:t>
        <a:bodyPr/>
        <a:lstStyle/>
        <a:p>
          <a:r>
            <a:rPr lang="en-US" sz="1600" b="0">
              <a:latin typeface="+mn-lt"/>
            </a:rPr>
            <a:t>Events</a:t>
          </a:r>
          <a:endParaRPr lang="en-US" sz="1600" b="0" dirty="0">
            <a:latin typeface="+mn-lt"/>
            <a:ea typeface="+mn-ea"/>
            <a:cs typeface="+mn-cs"/>
          </a:endParaRPr>
        </a:p>
      </dgm:t>
    </dgm:pt>
    <dgm:pt modelId="{C1BDB947-D0CE-4476-A237-A539F9C2D3EA}" type="parTrans" cxnId="{C01D821D-B42A-4EEF-A4EB-0C428FE19186}">
      <dgm:prSet/>
      <dgm:spPr/>
      <dgm:t>
        <a:bodyPr/>
        <a:lstStyle/>
        <a:p>
          <a:endParaRPr lang="en-US"/>
        </a:p>
      </dgm:t>
    </dgm:pt>
    <dgm:pt modelId="{A991AB08-1C2E-4D5E-B577-940BDA0BEFCC}" type="sibTrans" cxnId="{C01D821D-B42A-4EEF-A4EB-0C428FE19186}">
      <dgm:prSet/>
      <dgm:spPr/>
      <dgm:t>
        <a:bodyPr/>
        <a:lstStyle/>
        <a:p>
          <a:endParaRPr lang="en-US"/>
        </a:p>
      </dgm:t>
    </dgm:pt>
    <dgm:pt modelId="{C4B479A4-DF36-448E-8B4B-A64FBCB8D3A5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Relax in Business Class</a:t>
          </a:r>
        </a:p>
      </dgm:t>
    </dgm:pt>
    <dgm:pt modelId="{FDB3BCCB-4293-4FAC-AF6C-1A5089C22CDD}" type="parTrans" cxnId="{BD090D01-C5F6-441E-AA6D-10122FB72D3E}">
      <dgm:prSet/>
      <dgm:spPr/>
      <dgm:t>
        <a:bodyPr/>
        <a:lstStyle/>
        <a:p>
          <a:endParaRPr lang="en-US"/>
        </a:p>
      </dgm:t>
    </dgm:pt>
    <dgm:pt modelId="{DF81E65F-7764-4276-A0CF-241C50B84897}" type="sibTrans" cxnId="{BD090D01-C5F6-441E-AA6D-10122FB72D3E}">
      <dgm:prSet/>
      <dgm:spPr/>
      <dgm:t>
        <a:bodyPr/>
        <a:lstStyle/>
        <a:p>
          <a:endParaRPr lang="en-US"/>
        </a:p>
      </dgm:t>
    </dgm:pt>
    <dgm:pt modelId="{094C0B31-1ED5-49B3-B433-D07CA765A3DC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CBE 2019 Cohort Meet n’ Greet</a:t>
          </a:r>
        </a:p>
      </dgm:t>
    </dgm:pt>
    <dgm:pt modelId="{1B00DE28-9684-465A-BB2E-5E60975FB128}" type="parTrans" cxnId="{B806E809-DFEF-4674-950F-96C9A3450192}">
      <dgm:prSet/>
      <dgm:spPr/>
      <dgm:t>
        <a:bodyPr/>
        <a:lstStyle/>
        <a:p>
          <a:endParaRPr lang="en-US"/>
        </a:p>
      </dgm:t>
    </dgm:pt>
    <dgm:pt modelId="{84FD139D-45D7-40FA-9BAB-EA55600E110B}" type="sibTrans" cxnId="{B806E809-DFEF-4674-950F-96C9A3450192}">
      <dgm:prSet/>
      <dgm:spPr/>
      <dgm:t>
        <a:bodyPr/>
        <a:lstStyle/>
        <a:p>
          <a:endParaRPr lang="en-US"/>
        </a:p>
      </dgm:t>
    </dgm:pt>
    <dgm:pt modelId="{BB5D0CE5-1FFF-4EBA-BB1C-4835B42DE095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Coffee/Tea Hour</a:t>
          </a:r>
        </a:p>
      </dgm:t>
    </dgm:pt>
    <dgm:pt modelId="{790739C4-F625-447D-811B-180BD53E3E54}" type="parTrans" cxnId="{0939AC92-8DBD-4DFF-BB65-63B31382807B}">
      <dgm:prSet/>
      <dgm:spPr/>
      <dgm:t>
        <a:bodyPr/>
        <a:lstStyle/>
        <a:p>
          <a:endParaRPr lang="en-US"/>
        </a:p>
      </dgm:t>
    </dgm:pt>
    <dgm:pt modelId="{DA413FD4-374D-41A8-B75F-BE2616881F30}" type="sibTrans" cxnId="{0939AC92-8DBD-4DFF-BB65-63B31382807B}">
      <dgm:prSet/>
      <dgm:spPr/>
      <dgm:t>
        <a:bodyPr/>
        <a:lstStyle/>
        <a:p>
          <a:endParaRPr lang="en-US"/>
        </a:p>
      </dgm:t>
    </dgm:pt>
    <dgm:pt modelId="{60B7DACD-6C4E-4B85-BF69-65C5F8E9A798}">
      <dgm:prSet phldrT="[Text]"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Fall/Spring Welcome </a:t>
          </a:r>
          <a:endParaRPr lang="en-US" b="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AED753A-7626-4597-9F72-32F83DCB5F83}" type="parTrans" cxnId="{E7BD61A7-F690-45AB-9B8C-C32D9732AD25}">
      <dgm:prSet/>
      <dgm:spPr/>
      <dgm:t>
        <a:bodyPr/>
        <a:lstStyle/>
        <a:p>
          <a:endParaRPr lang="en-US"/>
        </a:p>
      </dgm:t>
    </dgm:pt>
    <dgm:pt modelId="{B69F877E-3C98-4694-90DC-FE74C61114DD}" type="sibTrans" cxnId="{E7BD61A7-F690-45AB-9B8C-C32D9732AD25}">
      <dgm:prSet/>
      <dgm:spPr/>
      <dgm:t>
        <a:bodyPr/>
        <a:lstStyle/>
        <a:p>
          <a:endParaRPr lang="en-US"/>
        </a:p>
      </dgm:t>
    </dgm:pt>
    <dgm:pt modelId="{91C766AE-2AE0-4A05-9F6F-77658FFC9199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And more! </a:t>
          </a:r>
        </a:p>
      </dgm:t>
    </dgm:pt>
    <dgm:pt modelId="{C75E6E88-74AB-42B7-B2D8-63B4EF0CA24B}" type="parTrans" cxnId="{0AE5719A-B274-4714-86AF-498E313078DB}">
      <dgm:prSet/>
      <dgm:spPr/>
      <dgm:t>
        <a:bodyPr/>
        <a:lstStyle/>
        <a:p>
          <a:endParaRPr lang="en-US"/>
        </a:p>
      </dgm:t>
    </dgm:pt>
    <dgm:pt modelId="{8F4C36EF-C04F-40AC-A476-4D703707E0EF}" type="sibTrans" cxnId="{0AE5719A-B274-4714-86AF-498E313078DB}">
      <dgm:prSet/>
      <dgm:spPr/>
      <dgm:t>
        <a:bodyPr/>
        <a:lstStyle/>
        <a:p>
          <a:endParaRPr lang="en-US"/>
        </a:p>
      </dgm:t>
    </dgm:pt>
    <dgm:pt modelId="{F0E2D467-2211-4C66-AA39-2F38C79A9F49}">
      <dgm:prSet/>
      <dgm:spPr>
        <a:xfrm>
          <a:off x="5648960" y="1056545"/>
          <a:ext cx="2476500" cy="4106520"/>
        </a:xfrm>
      </dgm:spPr>
      <dgm:t>
        <a:bodyPr/>
        <a:lstStyle/>
        <a:p>
          <a:r>
            <a:rPr lang="en-US" b="1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Orientation 2.0 (MANDATORY)</a:t>
          </a:r>
        </a:p>
      </dgm:t>
    </dgm:pt>
    <dgm:pt modelId="{EB78D117-8AE7-4C85-9D08-424DAC6D7654}" type="parTrans" cxnId="{8EE9B685-5514-46E6-8F58-B20FA7061CF8}">
      <dgm:prSet/>
      <dgm:spPr/>
      <dgm:t>
        <a:bodyPr/>
        <a:lstStyle/>
        <a:p>
          <a:endParaRPr lang="en-US"/>
        </a:p>
      </dgm:t>
    </dgm:pt>
    <dgm:pt modelId="{D19C0EA2-C09B-4D58-B9F9-4B2DBF7703B1}" type="sibTrans" cxnId="{8EE9B685-5514-46E6-8F58-B20FA7061CF8}">
      <dgm:prSet/>
      <dgm:spPr/>
      <dgm:t>
        <a:bodyPr/>
        <a:lstStyle/>
        <a:p>
          <a:endParaRPr lang="en-US"/>
        </a:p>
      </dgm:t>
    </dgm:pt>
    <dgm:pt modelId="{93538AC0-9D05-4C0E-8220-CA9E1FF33AB3}" type="pres">
      <dgm:prSet presAssocID="{C2D9D949-C952-49BF-B8C9-FFC04A2D6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CA238-C904-4B48-AB67-B1546339DAA2}" type="pres">
      <dgm:prSet presAssocID="{416E6C00-1377-4C23-A77F-CABB5B378AC5}" presName="composite" presStyleCnt="0"/>
      <dgm:spPr/>
    </dgm:pt>
    <dgm:pt modelId="{FE64A4F3-DB75-44A3-8BE4-4305B873A1FA}" type="pres">
      <dgm:prSet presAssocID="{416E6C00-1377-4C23-A77F-CABB5B378AC5}" presName="parTx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A82A82-134C-4580-AB96-C40C21FD35B5}" type="pres">
      <dgm:prSet presAssocID="{416E6C00-1377-4C23-A77F-CABB5B378AC5}" presName="desTx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FA0629E-C6F9-442B-A342-DFADED0B06BA}" type="pres">
      <dgm:prSet presAssocID="{EE7B3E91-4AB8-4890-B68E-905F2E7F6A57}" presName="space" presStyleCnt="0"/>
      <dgm:spPr/>
    </dgm:pt>
    <dgm:pt modelId="{B44C86F6-D16F-4E7A-9675-C5272A96DD5D}" type="pres">
      <dgm:prSet presAssocID="{0F7E96FD-862B-427A-BF4F-FD87D1AE2118}" presName="composite" presStyleCnt="0"/>
      <dgm:spPr/>
    </dgm:pt>
    <dgm:pt modelId="{7A28E361-A1A4-456C-82EC-5E4D899C73A9}" type="pres">
      <dgm:prSet presAssocID="{0F7E96FD-862B-427A-BF4F-FD87D1AE2118}" presName="parTx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EB24A5D-DF7C-4C48-8DCF-2A54DD5A831B}" type="pres">
      <dgm:prSet presAssocID="{0F7E96FD-862B-427A-BF4F-FD87D1AE2118}" presName="desTx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4C4F98A-51B4-4BCF-B271-E75949209D2E}" type="pres">
      <dgm:prSet presAssocID="{2998B571-DE35-439A-92FD-E477E9BBE17B}" presName="space" presStyleCnt="0"/>
      <dgm:spPr/>
    </dgm:pt>
    <dgm:pt modelId="{7961E4DB-104F-4383-98EC-5B449B4845A9}" type="pres">
      <dgm:prSet presAssocID="{ECF2378A-93F1-4BB3-879D-56DAD6B7AD90}" presName="composite" presStyleCnt="0"/>
      <dgm:spPr/>
    </dgm:pt>
    <dgm:pt modelId="{E748E704-FAD3-4519-B0A7-67019A5222ED}" type="pres">
      <dgm:prSet presAssocID="{ECF2378A-93F1-4BB3-879D-56DAD6B7AD90}" presName="parTx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D94DA1B-A967-489F-80B8-688D5C6EA0FF}" type="pres">
      <dgm:prSet presAssocID="{ECF2378A-93F1-4BB3-879D-56DAD6B7AD90}" presName="desTx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42724C-C0EA-4683-AF52-789B127FDEA0}" type="pres">
      <dgm:prSet presAssocID="{0BDF6F1D-EE61-45E4-BB52-319E4291A4D6}" presName="space" presStyleCnt="0"/>
      <dgm:spPr/>
    </dgm:pt>
    <dgm:pt modelId="{A1CB53B3-8819-4039-8E50-84D736566010}" type="pres">
      <dgm:prSet presAssocID="{C774E088-9E44-45D4-853E-FC1D36157DC7}" presName="composite" presStyleCnt="0"/>
      <dgm:spPr/>
    </dgm:pt>
    <dgm:pt modelId="{95724BC8-BD75-45AC-9D48-360E98AAF459}" type="pres">
      <dgm:prSet presAssocID="{C774E088-9E44-45D4-853E-FC1D36157DC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FA6E6-221E-4E59-B47E-72DB08E1DCF4}" type="pres">
      <dgm:prSet presAssocID="{C774E088-9E44-45D4-853E-FC1D36157DC7}" presName="desTx" presStyleLbl="alignAccFollowNode1" presStyleIdx="3" presStyleCnt="4" custLinFactNeighborX="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ABE58-FDC9-40E9-A9B7-EFE16083B235}" type="presOf" srcId="{2161574E-5C32-4626-B62C-C7003A0691CA}" destId="{BEA82A82-134C-4580-AB96-C40C21FD35B5}" srcOrd="0" destOrd="1" presId="urn:microsoft.com/office/officeart/2005/8/layout/hList1"/>
    <dgm:cxn modelId="{94F46F04-CCAA-4A5B-9DC8-5A3DBB4D81D4}" srcId="{ECF2378A-93F1-4BB3-879D-56DAD6B7AD90}" destId="{33E38E2E-8FF1-4EA1-8D27-098EFDA1D285}" srcOrd="2" destOrd="0" parTransId="{BF0228E0-0D51-4887-AFDC-23AAF490B1B3}" sibTransId="{13DD2E8E-D461-4919-93D6-38F044CCB605}"/>
    <dgm:cxn modelId="{7B7C1D58-F04E-4E9B-804A-7EAD6F3990EA}" type="presOf" srcId="{3B13A4CE-530B-48F0-B174-25F7C88E6544}" destId="{3EB24A5D-DF7C-4C48-8DCF-2A54DD5A831B}" srcOrd="0" destOrd="1" presId="urn:microsoft.com/office/officeart/2005/8/layout/hList1"/>
    <dgm:cxn modelId="{CFFC9DCA-F3AD-477D-8B46-621A89CEBB95}" srcId="{0F7E96FD-862B-427A-BF4F-FD87D1AE2118}" destId="{4B7ABCAE-7375-4F8C-926C-2D9F71739135}" srcOrd="4" destOrd="0" parTransId="{0FF0BFD4-DE6D-40FB-9897-610530CDE55A}" sibTransId="{E63A96FD-AB78-4C78-B073-2E4D70D827C7}"/>
    <dgm:cxn modelId="{F4AA6461-99D9-4C87-A0C0-71AFE6D7FF93}" type="presOf" srcId="{4B7ABCAE-7375-4F8C-926C-2D9F71739135}" destId="{3EB24A5D-DF7C-4C48-8DCF-2A54DD5A831B}" srcOrd="0" destOrd="4" presId="urn:microsoft.com/office/officeart/2005/8/layout/hList1"/>
    <dgm:cxn modelId="{41E1A80A-FA6B-4209-B9D9-04AA4FD1AF86}" type="presOf" srcId="{E8160514-4BC3-43BF-879A-15F895F2F093}" destId="{3EB24A5D-DF7C-4C48-8DCF-2A54DD5A831B}" srcOrd="0" destOrd="2" presId="urn:microsoft.com/office/officeart/2005/8/layout/hList1"/>
    <dgm:cxn modelId="{F711030F-5F7C-4A47-9C32-DBC17B29D0CB}" type="presOf" srcId="{F0E2D467-2211-4C66-AA39-2F38C79A9F49}" destId="{8D94DA1B-A967-489F-80B8-688D5C6EA0FF}" srcOrd="0" destOrd="4" presId="urn:microsoft.com/office/officeart/2005/8/layout/hList1"/>
    <dgm:cxn modelId="{6305BD5A-6D18-42B2-A490-D5338CE881DE}" srcId="{416E6C00-1377-4C23-A77F-CABB5B378AC5}" destId="{2161574E-5C32-4626-B62C-C7003A0691CA}" srcOrd="1" destOrd="0" parTransId="{98E268EC-5D01-4447-B5B6-E81F6D57CDD7}" sibTransId="{B66FCF8A-6F55-4860-B5E5-9EEE29CC2EB4}"/>
    <dgm:cxn modelId="{4D4E7DA5-F1D3-426F-B8B0-B50670E1F370}" srcId="{C2D9D949-C952-49BF-B8C9-FFC04A2D6D66}" destId="{ECF2378A-93F1-4BB3-879D-56DAD6B7AD90}" srcOrd="2" destOrd="0" parTransId="{89E68D4A-29DC-406D-B13F-7B7E7B96163D}" sibTransId="{0BDF6F1D-EE61-45E4-BB52-319E4291A4D6}"/>
    <dgm:cxn modelId="{9BB85330-F5BC-4092-8F8B-0AE9FCC12730}" type="presOf" srcId="{9DF8D8EB-3374-4871-8B33-86F171C71D15}" destId="{8D94DA1B-A967-489F-80B8-688D5C6EA0FF}" srcOrd="0" destOrd="1" presId="urn:microsoft.com/office/officeart/2005/8/layout/hList1"/>
    <dgm:cxn modelId="{0AE5719A-B274-4714-86AF-498E313078DB}" srcId="{C774E088-9E44-45D4-853E-FC1D36157DC7}" destId="{91C766AE-2AE0-4A05-9F6F-77658FFC9199}" srcOrd="4" destOrd="0" parTransId="{C75E6E88-74AB-42B7-B2D8-63B4EF0CA24B}" sibTransId="{8F4C36EF-C04F-40AC-A476-4D703707E0EF}"/>
    <dgm:cxn modelId="{BD090D01-C5F6-441E-AA6D-10122FB72D3E}" srcId="{C774E088-9E44-45D4-853E-FC1D36157DC7}" destId="{C4B479A4-DF36-448E-8B4B-A64FBCB8D3A5}" srcOrd="1" destOrd="0" parTransId="{FDB3BCCB-4293-4FAC-AF6C-1A5089C22CDD}" sibTransId="{DF81E65F-7764-4276-A0CF-241C50B84897}"/>
    <dgm:cxn modelId="{7C88330F-9F70-40C6-A2F6-5D8A7A1DC99E}" srcId="{0F7E96FD-862B-427A-BF4F-FD87D1AE2118}" destId="{4C193787-C944-4623-A12E-9F4D8F47F4B8}" srcOrd="0" destOrd="0" parTransId="{B0FF9FB5-A1B1-4EF0-9BEA-56BDE1D93FB8}" sibTransId="{F91A70B9-9DC1-4A97-951C-8A8CA7C84E2D}"/>
    <dgm:cxn modelId="{1394E9DE-0C53-4F45-A04A-A8585E9CA0CC}" type="presOf" srcId="{33E38E2E-8FF1-4EA1-8D27-098EFDA1D285}" destId="{8D94DA1B-A967-489F-80B8-688D5C6EA0FF}" srcOrd="0" destOrd="2" presId="urn:microsoft.com/office/officeart/2005/8/layout/hList1"/>
    <dgm:cxn modelId="{1C2EA9DD-1C9B-4534-996E-DD823EDF5121}" type="presOf" srcId="{26EBEE56-6259-45EC-9252-420955F6AE6A}" destId="{BEA82A82-134C-4580-AB96-C40C21FD35B5}" srcOrd="0" destOrd="3" presId="urn:microsoft.com/office/officeart/2005/8/layout/hList1"/>
    <dgm:cxn modelId="{0939AC92-8DBD-4DFF-BB65-63B31382807B}" srcId="{C774E088-9E44-45D4-853E-FC1D36157DC7}" destId="{BB5D0CE5-1FFF-4EBA-BB1C-4835B42DE095}" srcOrd="3" destOrd="0" parTransId="{790739C4-F625-447D-811B-180BD53E3E54}" sibTransId="{DA413FD4-374D-41A8-B75F-BE2616881F30}"/>
    <dgm:cxn modelId="{59A9318F-9851-4334-9523-38F8722DCD07}" srcId="{ECF2378A-93F1-4BB3-879D-56DAD6B7AD90}" destId="{9DF8D8EB-3374-4871-8B33-86F171C71D15}" srcOrd="1" destOrd="0" parTransId="{CFA516D0-41B6-4F7F-9243-4CC09F826FF5}" sibTransId="{7FF91D92-F58E-4288-BFE8-2D2EC7ABE997}"/>
    <dgm:cxn modelId="{8EE9B685-5514-46E6-8F58-B20FA7061CF8}" srcId="{ECF2378A-93F1-4BB3-879D-56DAD6B7AD90}" destId="{F0E2D467-2211-4C66-AA39-2F38C79A9F49}" srcOrd="4" destOrd="0" parTransId="{EB78D117-8AE7-4C85-9D08-424DAC6D7654}" sibTransId="{D19C0EA2-C09B-4D58-B9F9-4B2DBF7703B1}"/>
    <dgm:cxn modelId="{C01D821D-B42A-4EEF-A4EB-0C428FE19186}" srcId="{C2D9D949-C952-49BF-B8C9-FFC04A2D6D66}" destId="{C774E088-9E44-45D4-853E-FC1D36157DC7}" srcOrd="3" destOrd="0" parTransId="{C1BDB947-D0CE-4476-A237-A539F9C2D3EA}" sibTransId="{A991AB08-1C2E-4D5E-B577-940BDA0BEFCC}"/>
    <dgm:cxn modelId="{0573EE01-9A1D-4EDF-BFA7-EF17193924C0}" srcId="{0F7E96FD-862B-427A-BF4F-FD87D1AE2118}" destId="{238E2D35-E7AA-4E3D-A29F-3AC2D518CA54}" srcOrd="3" destOrd="0" parTransId="{A415C464-5B93-4EF3-93CB-633DBA6F3D48}" sibTransId="{D06501AA-A2DF-4042-9D18-D638EED0B689}"/>
    <dgm:cxn modelId="{5E1DB17C-004C-4889-8005-B8A9D831B893}" type="presOf" srcId="{91C766AE-2AE0-4A05-9F6F-77658FFC9199}" destId="{C4DFA6E6-221E-4E59-B47E-72DB08E1DCF4}" srcOrd="0" destOrd="4" presId="urn:microsoft.com/office/officeart/2005/8/layout/hList1"/>
    <dgm:cxn modelId="{CB502FB0-B4A9-404C-92E2-B4AB145A8B11}" type="presOf" srcId="{C4B479A4-DF36-448E-8B4B-A64FBCB8D3A5}" destId="{C4DFA6E6-221E-4E59-B47E-72DB08E1DCF4}" srcOrd="0" destOrd="1" presId="urn:microsoft.com/office/officeart/2005/8/layout/hList1"/>
    <dgm:cxn modelId="{9DEE5345-5C6D-4F37-999B-BCE59BB87DC7}" type="presOf" srcId="{4C193787-C944-4623-A12E-9F4D8F47F4B8}" destId="{3EB24A5D-DF7C-4C48-8DCF-2A54DD5A831B}" srcOrd="0" destOrd="0" presId="urn:microsoft.com/office/officeart/2005/8/layout/hList1"/>
    <dgm:cxn modelId="{D1832F2B-11B0-48C9-8CDF-D826EBDD942B}" type="presOf" srcId="{ED4261DA-7495-4633-8E44-38857E60DFBE}" destId="{8D94DA1B-A967-489F-80B8-688D5C6EA0FF}" srcOrd="0" destOrd="3" presId="urn:microsoft.com/office/officeart/2005/8/layout/hList1"/>
    <dgm:cxn modelId="{E7BD61A7-F690-45AB-9B8C-C32D9732AD25}" srcId="{C774E088-9E44-45D4-853E-FC1D36157DC7}" destId="{60B7DACD-6C4E-4B85-BF69-65C5F8E9A798}" srcOrd="0" destOrd="0" parTransId="{BAED753A-7626-4597-9F72-32F83DCB5F83}" sibTransId="{B69F877E-3C98-4694-90DC-FE74C61114DD}"/>
    <dgm:cxn modelId="{CAA81323-E657-4D1E-A9B3-E71C2449CBBF}" srcId="{C2D9D949-C952-49BF-B8C9-FFC04A2D6D66}" destId="{416E6C00-1377-4C23-A77F-CABB5B378AC5}" srcOrd="0" destOrd="0" parTransId="{E9F1E9D3-CBF4-4529-800E-DBC738612638}" sibTransId="{EE7B3E91-4AB8-4890-B68E-905F2E7F6A57}"/>
    <dgm:cxn modelId="{8AF76FE6-792B-4ED6-972E-FAB3879E50A5}" type="presOf" srcId="{73DB7E12-1339-4C15-9673-0251B17E9EBF}" destId="{BEA82A82-134C-4580-AB96-C40C21FD35B5}" srcOrd="0" destOrd="0" presId="urn:microsoft.com/office/officeart/2005/8/layout/hList1"/>
    <dgm:cxn modelId="{F9F1BF6D-4029-471E-AF5B-1414F57D9AF1}" srcId="{0F7E96FD-862B-427A-BF4F-FD87D1AE2118}" destId="{E8160514-4BC3-43BF-879A-15F895F2F093}" srcOrd="2" destOrd="0" parTransId="{D8A91D88-D976-48D9-8282-05D49F5EA07E}" sibTransId="{6B73B19B-B877-46E1-A8DE-9A7F09ED51A7}"/>
    <dgm:cxn modelId="{AE20633F-96F5-4EE7-8082-A61E876DB271}" type="presOf" srcId="{097E69BA-ABA5-4224-A1C6-8CAA49BCF38C}" destId="{8D94DA1B-A967-489F-80B8-688D5C6EA0FF}" srcOrd="0" destOrd="0" presId="urn:microsoft.com/office/officeart/2005/8/layout/hList1"/>
    <dgm:cxn modelId="{6986FE3C-EC26-49B6-BF0E-456801F7B8BF}" type="presOf" srcId="{60B7DACD-6C4E-4B85-BF69-65C5F8E9A798}" destId="{C4DFA6E6-221E-4E59-B47E-72DB08E1DCF4}" srcOrd="0" destOrd="0" presId="urn:microsoft.com/office/officeart/2005/8/layout/hList1"/>
    <dgm:cxn modelId="{50D146B0-6FAF-4DF5-875C-FC4F2234E287}" srcId="{416E6C00-1377-4C23-A77F-CABB5B378AC5}" destId="{2EF575B6-B682-47F8-AB6F-DFE5812A9425}" srcOrd="2" destOrd="0" parTransId="{A48119EF-09D1-4F77-A7C2-1965650F1AC9}" sibTransId="{E1CA311B-0DBF-4295-AFD4-6B26F9E40279}"/>
    <dgm:cxn modelId="{3CB1ADD9-7C91-4AFF-81C1-22B60E742AB1}" srcId="{ECF2378A-93F1-4BB3-879D-56DAD6B7AD90}" destId="{ED4261DA-7495-4633-8E44-38857E60DFBE}" srcOrd="3" destOrd="0" parTransId="{5054E8D4-7701-4F56-8DB9-76BBC05AF47A}" sibTransId="{1BD7CA78-AA30-411F-BA4A-BD988462E315}"/>
    <dgm:cxn modelId="{FEAAC082-2540-422D-884F-1EB4F3F996FA}" srcId="{ECF2378A-93F1-4BB3-879D-56DAD6B7AD90}" destId="{097E69BA-ABA5-4224-A1C6-8CAA49BCF38C}" srcOrd="0" destOrd="0" parTransId="{3DB2B37C-D6DA-4F2B-ABD8-BF0A65294A52}" sibTransId="{93AAD9DE-28DA-4EC7-96FF-1A1F91BA851F}"/>
    <dgm:cxn modelId="{E4776CB2-FA5D-4AB3-8F9D-4BAE5681EFEF}" srcId="{C2D9D949-C952-49BF-B8C9-FFC04A2D6D66}" destId="{0F7E96FD-862B-427A-BF4F-FD87D1AE2118}" srcOrd="1" destOrd="0" parTransId="{5D70CD0C-09AA-44AF-BFA3-1B0BEA037D79}" sibTransId="{2998B571-DE35-439A-92FD-E477E9BBE17B}"/>
    <dgm:cxn modelId="{8DA8E5E5-1B48-4CDB-9831-46AD420E6699}" type="presOf" srcId="{C774E088-9E44-45D4-853E-FC1D36157DC7}" destId="{95724BC8-BD75-45AC-9D48-360E98AAF459}" srcOrd="0" destOrd="0" presId="urn:microsoft.com/office/officeart/2005/8/layout/hList1"/>
    <dgm:cxn modelId="{EF39E0C3-B420-4D67-80E9-5C03236D9F20}" srcId="{416E6C00-1377-4C23-A77F-CABB5B378AC5}" destId="{73DB7E12-1339-4C15-9673-0251B17E9EBF}" srcOrd="0" destOrd="0" parTransId="{4F6CAC69-330E-4C83-8208-423982CD042A}" sibTransId="{22F2FB12-6CDC-4B8E-ACDE-2DD2E9C87F2F}"/>
    <dgm:cxn modelId="{B806E809-DFEF-4674-950F-96C9A3450192}" srcId="{C774E088-9E44-45D4-853E-FC1D36157DC7}" destId="{094C0B31-1ED5-49B3-B433-D07CA765A3DC}" srcOrd="2" destOrd="0" parTransId="{1B00DE28-9684-465A-BB2E-5E60975FB128}" sibTransId="{84FD139D-45D7-40FA-9BAB-EA55600E110B}"/>
    <dgm:cxn modelId="{DFA3A002-7D3F-4AB8-B5E7-6E79ECA5E79E}" type="presOf" srcId="{0F7E96FD-862B-427A-BF4F-FD87D1AE2118}" destId="{7A28E361-A1A4-456C-82EC-5E4D899C73A9}" srcOrd="0" destOrd="0" presId="urn:microsoft.com/office/officeart/2005/8/layout/hList1"/>
    <dgm:cxn modelId="{67D58472-0290-46F7-9E8E-80DA5B0855FD}" type="presOf" srcId="{BB5D0CE5-1FFF-4EBA-BB1C-4835B42DE095}" destId="{C4DFA6E6-221E-4E59-B47E-72DB08E1DCF4}" srcOrd="0" destOrd="3" presId="urn:microsoft.com/office/officeart/2005/8/layout/hList1"/>
    <dgm:cxn modelId="{63B1735F-C320-4E76-B0DA-A7B66790382B}" srcId="{416E6C00-1377-4C23-A77F-CABB5B378AC5}" destId="{26EBEE56-6259-45EC-9252-420955F6AE6A}" srcOrd="3" destOrd="0" parTransId="{E5293C2D-F9C1-45A2-989F-8DB0DA84B2DD}" sibTransId="{27CA0915-C65D-417A-B122-5EC58CA130DE}"/>
    <dgm:cxn modelId="{74DA3235-63F9-4DCB-AB55-82745392B2A7}" type="presOf" srcId="{094C0B31-1ED5-49B3-B433-D07CA765A3DC}" destId="{C4DFA6E6-221E-4E59-B47E-72DB08E1DCF4}" srcOrd="0" destOrd="2" presId="urn:microsoft.com/office/officeart/2005/8/layout/hList1"/>
    <dgm:cxn modelId="{517C7E5D-9789-4A34-83B7-20AA1B67BE77}" type="presOf" srcId="{416E6C00-1377-4C23-A77F-CABB5B378AC5}" destId="{FE64A4F3-DB75-44A3-8BE4-4305B873A1FA}" srcOrd="0" destOrd="0" presId="urn:microsoft.com/office/officeart/2005/8/layout/hList1"/>
    <dgm:cxn modelId="{1723284E-5791-4C26-A8E8-BBE2BD0432D6}" type="presOf" srcId="{C2D9D949-C952-49BF-B8C9-FFC04A2D6D66}" destId="{93538AC0-9D05-4C0E-8220-CA9E1FF33AB3}" srcOrd="0" destOrd="0" presId="urn:microsoft.com/office/officeart/2005/8/layout/hList1"/>
    <dgm:cxn modelId="{049EE040-DEBF-48DB-9CFC-22056991B88E}" srcId="{0F7E96FD-862B-427A-BF4F-FD87D1AE2118}" destId="{3B13A4CE-530B-48F0-B174-25F7C88E6544}" srcOrd="1" destOrd="0" parTransId="{B1D2F78F-08B7-455E-8552-A357D1A8A28B}" sibTransId="{8DD0EA6E-3C83-4DB3-ADE7-48A6A6C7F9BE}"/>
    <dgm:cxn modelId="{2AD53A96-8613-4020-A106-3817A23211BA}" type="presOf" srcId="{2EF575B6-B682-47F8-AB6F-DFE5812A9425}" destId="{BEA82A82-134C-4580-AB96-C40C21FD35B5}" srcOrd="0" destOrd="2" presId="urn:microsoft.com/office/officeart/2005/8/layout/hList1"/>
    <dgm:cxn modelId="{402FF75B-E08C-405A-9AD1-F9E52DFB814B}" type="presOf" srcId="{ECF2378A-93F1-4BB3-879D-56DAD6B7AD90}" destId="{E748E704-FAD3-4519-B0A7-67019A5222ED}" srcOrd="0" destOrd="0" presId="urn:microsoft.com/office/officeart/2005/8/layout/hList1"/>
    <dgm:cxn modelId="{B462F14D-AE5D-4DCE-9FAB-6051DCD85FCA}" type="presOf" srcId="{238E2D35-E7AA-4E3D-A29F-3AC2D518CA54}" destId="{3EB24A5D-DF7C-4C48-8DCF-2A54DD5A831B}" srcOrd="0" destOrd="3" presId="urn:microsoft.com/office/officeart/2005/8/layout/hList1"/>
    <dgm:cxn modelId="{00BCCCFB-A2F0-4C89-9EC3-2405241241E5}" type="presParOf" srcId="{93538AC0-9D05-4C0E-8220-CA9E1FF33AB3}" destId="{643CA238-C904-4B48-AB67-B1546339DAA2}" srcOrd="0" destOrd="0" presId="urn:microsoft.com/office/officeart/2005/8/layout/hList1"/>
    <dgm:cxn modelId="{4EE9F7CD-1E9B-4F3D-AE4B-7EDBB97DE201}" type="presParOf" srcId="{643CA238-C904-4B48-AB67-B1546339DAA2}" destId="{FE64A4F3-DB75-44A3-8BE4-4305B873A1FA}" srcOrd="0" destOrd="0" presId="urn:microsoft.com/office/officeart/2005/8/layout/hList1"/>
    <dgm:cxn modelId="{D5B959C6-0A27-414B-A952-DE04C10AB05B}" type="presParOf" srcId="{643CA238-C904-4B48-AB67-B1546339DAA2}" destId="{BEA82A82-134C-4580-AB96-C40C21FD35B5}" srcOrd="1" destOrd="0" presId="urn:microsoft.com/office/officeart/2005/8/layout/hList1"/>
    <dgm:cxn modelId="{FEC35EED-C862-46BA-8229-5DEC2A3B941A}" type="presParOf" srcId="{93538AC0-9D05-4C0E-8220-CA9E1FF33AB3}" destId="{DFA0629E-C6F9-442B-A342-DFADED0B06BA}" srcOrd="1" destOrd="0" presId="urn:microsoft.com/office/officeart/2005/8/layout/hList1"/>
    <dgm:cxn modelId="{56349679-90A0-4F46-8B16-C35D1235E5DC}" type="presParOf" srcId="{93538AC0-9D05-4C0E-8220-CA9E1FF33AB3}" destId="{B44C86F6-D16F-4E7A-9675-C5272A96DD5D}" srcOrd="2" destOrd="0" presId="urn:microsoft.com/office/officeart/2005/8/layout/hList1"/>
    <dgm:cxn modelId="{7EA50C24-5E10-4619-8AFF-321E12BD4E84}" type="presParOf" srcId="{B44C86F6-D16F-4E7A-9675-C5272A96DD5D}" destId="{7A28E361-A1A4-456C-82EC-5E4D899C73A9}" srcOrd="0" destOrd="0" presId="urn:microsoft.com/office/officeart/2005/8/layout/hList1"/>
    <dgm:cxn modelId="{95A2B8FC-1E4D-4B09-923E-4DAA0B558C92}" type="presParOf" srcId="{B44C86F6-D16F-4E7A-9675-C5272A96DD5D}" destId="{3EB24A5D-DF7C-4C48-8DCF-2A54DD5A831B}" srcOrd="1" destOrd="0" presId="urn:microsoft.com/office/officeart/2005/8/layout/hList1"/>
    <dgm:cxn modelId="{41E561B1-12F4-4185-87F3-D2DC549721CF}" type="presParOf" srcId="{93538AC0-9D05-4C0E-8220-CA9E1FF33AB3}" destId="{E4C4F98A-51B4-4BCF-B271-E75949209D2E}" srcOrd="3" destOrd="0" presId="urn:microsoft.com/office/officeart/2005/8/layout/hList1"/>
    <dgm:cxn modelId="{0CFE95A5-034D-4BF4-8A73-F8804460361C}" type="presParOf" srcId="{93538AC0-9D05-4C0E-8220-CA9E1FF33AB3}" destId="{7961E4DB-104F-4383-98EC-5B449B4845A9}" srcOrd="4" destOrd="0" presId="urn:microsoft.com/office/officeart/2005/8/layout/hList1"/>
    <dgm:cxn modelId="{FC4B6AA6-2315-4F37-A878-17C3BD1CC3F9}" type="presParOf" srcId="{7961E4DB-104F-4383-98EC-5B449B4845A9}" destId="{E748E704-FAD3-4519-B0A7-67019A5222ED}" srcOrd="0" destOrd="0" presId="urn:microsoft.com/office/officeart/2005/8/layout/hList1"/>
    <dgm:cxn modelId="{D9BD20D9-2E70-4B16-858C-BB789967D703}" type="presParOf" srcId="{7961E4DB-104F-4383-98EC-5B449B4845A9}" destId="{8D94DA1B-A967-489F-80B8-688D5C6EA0FF}" srcOrd="1" destOrd="0" presId="urn:microsoft.com/office/officeart/2005/8/layout/hList1"/>
    <dgm:cxn modelId="{1AA5FF7E-4A42-44F6-8EE5-6385DDE6EC42}" type="presParOf" srcId="{93538AC0-9D05-4C0E-8220-CA9E1FF33AB3}" destId="{AB42724C-C0EA-4683-AF52-789B127FDEA0}" srcOrd="5" destOrd="0" presId="urn:microsoft.com/office/officeart/2005/8/layout/hList1"/>
    <dgm:cxn modelId="{8BD80771-40CE-469A-9126-971E6A6F587A}" type="presParOf" srcId="{93538AC0-9D05-4C0E-8220-CA9E1FF33AB3}" destId="{A1CB53B3-8819-4039-8E50-84D736566010}" srcOrd="6" destOrd="0" presId="urn:microsoft.com/office/officeart/2005/8/layout/hList1"/>
    <dgm:cxn modelId="{BCCE66C5-19AA-4F15-AF29-1703C80DFA42}" type="presParOf" srcId="{A1CB53B3-8819-4039-8E50-84D736566010}" destId="{95724BC8-BD75-45AC-9D48-360E98AAF459}" srcOrd="0" destOrd="0" presId="urn:microsoft.com/office/officeart/2005/8/layout/hList1"/>
    <dgm:cxn modelId="{BD1E30E7-7EDF-49E9-8AEA-822A3BE24D6B}" type="presParOf" srcId="{A1CB53B3-8819-4039-8E50-84D736566010}" destId="{C4DFA6E6-221E-4E59-B47E-72DB08E1DC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360E8-19A7-4D42-AACB-80856E65F1D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D1921217-D486-4841-80AE-68763E268B8D}">
      <dgm:prSet phldrT="[Text]" custT="1"/>
      <dgm:spPr/>
      <dgm:t>
        <a:bodyPr/>
        <a:lstStyle/>
        <a:p>
          <a:r>
            <a:rPr lang="en-US" sz="1800" dirty="0"/>
            <a:t>Junior – Develop Skills</a:t>
          </a:r>
        </a:p>
      </dgm:t>
    </dgm:pt>
    <dgm:pt modelId="{B6B177B8-3997-44EF-8855-A51C5DEDFB14}" type="parTrans" cxnId="{8EB183A4-9A18-4164-A7FD-B1E182B31AC5}">
      <dgm:prSet/>
      <dgm:spPr/>
      <dgm:t>
        <a:bodyPr/>
        <a:lstStyle/>
        <a:p>
          <a:endParaRPr lang="en-US" sz="2400"/>
        </a:p>
      </dgm:t>
    </dgm:pt>
    <dgm:pt modelId="{DF3A6AFF-10D3-4743-8245-357B01494A25}" type="sibTrans" cxnId="{8EB183A4-9A18-4164-A7FD-B1E182B31AC5}">
      <dgm:prSet/>
      <dgm:spPr/>
      <dgm:t>
        <a:bodyPr/>
        <a:lstStyle/>
        <a:p>
          <a:endParaRPr lang="en-US" sz="2400"/>
        </a:p>
      </dgm:t>
    </dgm:pt>
    <dgm:pt modelId="{2B93625F-9EA4-44C0-A878-884323A2AA62}">
      <dgm:prSet phldrT="[Text]" custT="1"/>
      <dgm:spPr/>
      <dgm:t>
        <a:bodyPr/>
        <a:lstStyle/>
        <a:p>
          <a:r>
            <a:rPr lang="en-US" sz="1600" dirty="0"/>
            <a:t>Student Organization Leadership</a:t>
          </a:r>
        </a:p>
      </dgm:t>
    </dgm:pt>
    <dgm:pt modelId="{144F6DB3-7F41-4421-A831-895479FD32DB}" type="parTrans" cxnId="{225A35B9-5993-45DE-872F-62A2AB01F8BB}">
      <dgm:prSet/>
      <dgm:spPr/>
      <dgm:t>
        <a:bodyPr/>
        <a:lstStyle/>
        <a:p>
          <a:endParaRPr lang="en-US" sz="2400"/>
        </a:p>
      </dgm:t>
    </dgm:pt>
    <dgm:pt modelId="{55C84C2B-13E5-4613-8C3E-9A22813B6684}" type="sibTrans" cxnId="{225A35B9-5993-45DE-872F-62A2AB01F8BB}">
      <dgm:prSet/>
      <dgm:spPr/>
      <dgm:t>
        <a:bodyPr/>
        <a:lstStyle/>
        <a:p>
          <a:endParaRPr lang="en-US" sz="2400"/>
        </a:p>
      </dgm:t>
    </dgm:pt>
    <dgm:pt modelId="{DD2A50B7-8094-4319-842C-EE3D8D5937E6}">
      <dgm:prSet phldrT="[Text]" custT="1"/>
      <dgm:spPr/>
      <dgm:t>
        <a:bodyPr/>
        <a:lstStyle/>
        <a:p>
          <a:r>
            <a:rPr lang="en-US" sz="1600" dirty="0"/>
            <a:t>Mock Interviews</a:t>
          </a:r>
        </a:p>
      </dgm:t>
    </dgm:pt>
    <dgm:pt modelId="{4D1EC1E6-1C69-4587-9580-94511910B829}" type="parTrans" cxnId="{46B57AE7-1E6E-42B6-9CA9-F4E8087C18D0}">
      <dgm:prSet/>
      <dgm:spPr/>
      <dgm:t>
        <a:bodyPr/>
        <a:lstStyle/>
        <a:p>
          <a:endParaRPr lang="en-US" sz="2400"/>
        </a:p>
      </dgm:t>
    </dgm:pt>
    <dgm:pt modelId="{B7AAEDFD-4987-4256-97BE-87075E23F59E}" type="sibTrans" cxnId="{46B57AE7-1E6E-42B6-9CA9-F4E8087C18D0}">
      <dgm:prSet/>
      <dgm:spPr/>
      <dgm:t>
        <a:bodyPr/>
        <a:lstStyle/>
        <a:p>
          <a:endParaRPr lang="en-US" sz="2400"/>
        </a:p>
      </dgm:t>
    </dgm:pt>
    <dgm:pt modelId="{8DE3518B-9958-4913-BEF9-92FE46AEB097}">
      <dgm:prSet phldrT="[Text]" custT="1"/>
      <dgm:spPr/>
      <dgm:t>
        <a:bodyPr/>
        <a:lstStyle/>
        <a:p>
          <a:r>
            <a:rPr lang="en-US" sz="1600" dirty="0"/>
            <a:t>Research Salaries and/or Graduate School Opportunities and Funding</a:t>
          </a:r>
        </a:p>
      </dgm:t>
    </dgm:pt>
    <dgm:pt modelId="{F89EE430-CA9A-4039-A917-4703EDCD0265}" type="parTrans" cxnId="{129952BC-8EE1-4485-867F-EDAFDE69A539}">
      <dgm:prSet/>
      <dgm:spPr/>
      <dgm:t>
        <a:bodyPr/>
        <a:lstStyle/>
        <a:p>
          <a:endParaRPr lang="en-US" sz="2400"/>
        </a:p>
      </dgm:t>
    </dgm:pt>
    <dgm:pt modelId="{D40300BB-7761-4C08-AB27-99116DB7BDD5}" type="sibTrans" cxnId="{129952BC-8EE1-4485-867F-EDAFDE69A539}">
      <dgm:prSet/>
      <dgm:spPr/>
      <dgm:t>
        <a:bodyPr/>
        <a:lstStyle/>
        <a:p>
          <a:endParaRPr lang="en-US" sz="2400"/>
        </a:p>
      </dgm:t>
    </dgm:pt>
    <dgm:pt modelId="{379143B3-7040-4F7A-A21F-5494840C0CDD}">
      <dgm:prSet phldrT="[Text]" custT="1"/>
      <dgm:spPr/>
      <dgm:t>
        <a:bodyPr/>
        <a:lstStyle/>
        <a:p>
          <a:r>
            <a:rPr lang="en-US" sz="1800" dirty="0"/>
            <a:t>Senior – Implement</a:t>
          </a:r>
        </a:p>
      </dgm:t>
    </dgm:pt>
    <dgm:pt modelId="{F646C487-04AF-4AE9-ACB5-ED81ADC0E41B}" type="parTrans" cxnId="{1AA8EEB9-61BD-4203-AB42-BDB4AF03FA38}">
      <dgm:prSet/>
      <dgm:spPr/>
      <dgm:t>
        <a:bodyPr/>
        <a:lstStyle/>
        <a:p>
          <a:endParaRPr lang="en-US" sz="2400"/>
        </a:p>
      </dgm:t>
    </dgm:pt>
    <dgm:pt modelId="{15AC16C8-3273-42F4-A054-A8EA4E91378E}" type="sibTrans" cxnId="{1AA8EEB9-61BD-4203-AB42-BDB4AF03FA38}">
      <dgm:prSet/>
      <dgm:spPr/>
      <dgm:t>
        <a:bodyPr/>
        <a:lstStyle/>
        <a:p>
          <a:endParaRPr lang="en-US" sz="2400"/>
        </a:p>
      </dgm:t>
    </dgm:pt>
    <dgm:pt modelId="{BD28D225-84A6-46BF-8DB9-7CE71A250E1E}">
      <dgm:prSet phldrT="[Text]" custT="1"/>
      <dgm:spPr/>
      <dgm:t>
        <a:bodyPr/>
        <a:lstStyle/>
        <a:p>
          <a:r>
            <a:rPr lang="en-US" sz="1600" dirty="0"/>
            <a:t>Conduct Active Job Search or Finalize Graduate School Applications</a:t>
          </a:r>
        </a:p>
      </dgm:t>
    </dgm:pt>
    <dgm:pt modelId="{E6D64385-AD79-4BBD-A0BC-DBE264AEB310}" type="parTrans" cxnId="{075DC858-49B9-4A70-8C7D-2F13F0C5D609}">
      <dgm:prSet/>
      <dgm:spPr/>
      <dgm:t>
        <a:bodyPr/>
        <a:lstStyle/>
        <a:p>
          <a:endParaRPr lang="en-US" sz="2400"/>
        </a:p>
      </dgm:t>
    </dgm:pt>
    <dgm:pt modelId="{0813767E-8617-4056-BFFB-907D0E86A9BD}" type="sibTrans" cxnId="{075DC858-49B9-4A70-8C7D-2F13F0C5D609}">
      <dgm:prSet/>
      <dgm:spPr/>
      <dgm:t>
        <a:bodyPr/>
        <a:lstStyle/>
        <a:p>
          <a:endParaRPr lang="en-US" sz="2400"/>
        </a:p>
      </dgm:t>
    </dgm:pt>
    <dgm:pt modelId="{BFAEB346-99DD-4F35-B5BA-E35D1BDD4648}">
      <dgm:prSet phldrT="[Text]" custT="1"/>
      <dgm:spPr/>
      <dgm:t>
        <a:bodyPr/>
        <a:lstStyle/>
        <a:p>
          <a:r>
            <a:rPr lang="en-US" sz="1600" dirty="0"/>
            <a:t>Tailor Resume/Cover Letters</a:t>
          </a:r>
        </a:p>
      </dgm:t>
    </dgm:pt>
    <dgm:pt modelId="{4F29F7CA-473F-47AB-805C-0C514511AA81}" type="parTrans" cxnId="{622A3556-F969-4293-A00E-720585E2FAD5}">
      <dgm:prSet/>
      <dgm:spPr/>
      <dgm:t>
        <a:bodyPr/>
        <a:lstStyle/>
        <a:p>
          <a:endParaRPr lang="en-US" sz="2400"/>
        </a:p>
      </dgm:t>
    </dgm:pt>
    <dgm:pt modelId="{CF3E0D3B-A5E3-4B8F-AE52-1BF99A724EE4}" type="sibTrans" cxnId="{622A3556-F969-4293-A00E-720585E2FAD5}">
      <dgm:prSet/>
      <dgm:spPr/>
      <dgm:t>
        <a:bodyPr/>
        <a:lstStyle/>
        <a:p>
          <a:endParaRPr lang="en-US" sz="2400"/>
        </a:p>
      </dgm:t>
    </dgm:pt>
    <dgm:pt modelId="{A3E9A533-E7A2-4B12-9F40-523A9FBA7F81}">
      <dgm:prSet phldrT="[Text]" custT="1"/>
      <dgm:spPr/>
      <dgm:t>
        <a:bodyPr/>
        <a:lstStyle/>
        <a:p>
          <a:r>
            <a:rPr lang="en-US" sz="1600" dirty="0"/>
            <a:t>Research Employers</a:t>
          </a:r>
        </a:p>
      </dgm:t>
    </dgm:pt>
    <dgm:pt modelId="{630EF4EA-F054-40D9-89BF-E77BF0E61818}" type="parTrans" cxnId="{3D165925-9E17-4A09-880E-58A1FD7D8D10}">
      <dgm:prSet/>
      <dgm:spPr/>
      <dgm:t>
        <a:bodyPr/>
        <a:lstStyle/>
        <a:p>
          <a:endParaRPr lang="en-US" sz="2400"/>
        </a:p>
      </dgm:t>
    </dgm:pt>
    <dgm:pt modelId="{E496D404-ACA1-49A7-BE11-91DCE57D95B2}" type="sibTrans" cxnId="{3D165925-9E17-4A09-880E-58A1FD7D8D10}">
      <dgm:prSet/>
      <dgm:spPr/>
      <dgm:t>
        <a:bodyPr/>
        <a:lstStyle/>
        <a:p>
          <a:endParaRPr lang="en-US" sz="2400"/>
        </a:p>
      </dgm:t>
    </dgm:pt>
    <dgm:pt modelId="{8669DD58-B117-44CB-AB16-96DBF7A382CC}">
      <dgm:prSet phldrT="[Text]" custT="1"/>
      <dgm:spPr/>
      <dgm:t>
        <a:bodyPr/>
        <a:lstStyle/>
        <a:p>
          <a:r>
            <a:rPr lang="en-US" sz="1600" dirty="0"/>
            <a:t>Evaluate Career Options</a:t>
          </a:r>
        </a:p>
      </dgm:t>
    </dgm:pt>
    <dgm:pt modelId="{BC2D6AA0-0F6E-4145-A7FA-88D1EB1BFE82}" type="parTrans" cxnId="{BBB1C029-375E-4DB0-BD77-E9C69678F06F}">
      <dgm:prSet/>
      <dgm:spPr/>
      <dgm:t>
        <a:bodyPr/>
        <a:lstStyle/>
        <a:p>
          <a:endParaRPr lang="en-US" sz="2400"/>
        </a:p>
      </dgm:t>
    </dgm:pt>
    <dgm:pt modelId="{A3EC01FA-131D-4799-BD9F-58EAA575B4EA}" type="sibTrans" cxnId="{BBB1C029-375E-4DB0-BD77-E9C69678F06F}">
      <dgm:prSet/>
      <dgm:spPr/>
      <dgm:t>
        <a:bodyPr/>
        <a:lstStyle/>
        <a:p>
          <a:endParaRPr lang="en-US" sz="2400"/>
        </a:p>
      </dgm:t>
    </dgm:pt>
    <dgm:pt modelId="{74B7FEEC-F48C-4CAD-8D6E-939FCB5ED50F}">
      <dgm:prSet phldrT="[Text]" custT="1"/>
      <dgm:spPr/>
      <dgm:t>
        <a:bodyPr/>
        <a:lstStyle/>
        <a:p>
          <a:r>
            <a:rPr lang="en-US" sz="1600" dirty="0"/>
            <a:t>Refine Resume, Cover letter, etc.</a:t>
          </a:r>
        </a:p>
      </dgm:t>
    </dgm:pt>
    <dgm:pt modelId="{579F3164-F579-4926-919E-4B80BDF53740}" type="parTrans" cxnId="{C24232F0-05C1-4842-BD1D-48C94CF2AAB7}">
      <dgm:prSet/>
      <dgm:spPr/>
      <dgm:t>
        <a:bodyPr/>
        <a:lstStyle/>
        <a:p>
          <a:endParaRPr lang="en-US" sz="2400"/>
        </a:p>
      </dgm:t>
    </dgm:pt>
    <dgm:pt modelId="{20F84E74-70DC-4215-A80D-7B01BDAD7D81}" type="sibTrans" cxnId="{C24232F0-05C1-4842-BD1D-48C94CF2AAB7}">
      <dgm:prSet/>
      <dgm:spPr/>
      <dgm:t>
        <a:bodyPr/>
        <a:lstStyle/>
        <a:p>
          <a:endParaRPr lang="en-US" sz="2400"/>
        </a:p>
      </dgm:t>
    </dgm:pt>
    <dgm:pt modelId="{D66005FA-2CA9-44AC-B153-CE3175CFE9DB}">
      <dgm:prSet phldrT="[Text]" custT="1"/>
      <dgm:spPr/>
      <dgm:t>
        <a:bodyPr/>
        <a:lstStyle/>
        <a:p>
          <a:r>
            <a:rPr lang="en-US" sz="1600" dirty="0"/>
            <a:t>Formal Internship</a:t>
          </a:r>
        </a:p>
      </dgm:t>
    </dgm:pt>
    <dgm:pt modelId="{CA293B2A-3CBB-431D-8967-F72740A635EF}" type="parTrans" cxnId="{2BE57EBE-3FDD-4938-8432-8E0F291C5291}">
      <dgm:prSet/>
      <dgm:spPr/>
      <dgm:t>
        <a:bodyPr/>
        <a:lstStyle/>
        <a:p>
          <a:endParaRPr lang="en-US" sz="2400"/>
        </a:p>
      </dgm:t>
    </dgm:pt>
    <dgm:pt modelId="{0928C444-FD9D-418B-A967-97AFCD6F3DDE}" type="sibTrans" cxnId="{2BE57EBE-3FDD-4938-8432-8E0F291C5291}">
      <dgm:prSet/>
      <dgm:spPr/>
      <dgm:t>
        <a:bodyPr/>
        <a:lstStyle/>
        <a:p>
          <a:endParaRPr lang="en-US" sz="2400"/>
        </a:p>
      </dgm:t>
    </dgm:pt>
    <dgm:pt modelId="{68EEE85A-DEF2-4F27-8648-68B85DF92EA1}">
      <dgm:prSet phldrT="[Text]" custT="1"/>
      <dgm:spPr/>
      <dgm:t>
        <a:bodyPr/>
        <a:lstStyle/>
        <a:p>
          <a:r>
            <a:rPr lang="en-US" sz="1600" dirty="0"/>
            <a:t>Attend Career Fairs</a:t>
          </a:r>
        </a:p>
      </dgm:t>
    </dgm:pt>
    <dgm:pt modelId="{4A039B71-0009-4967-82B5-B8607F1921EB}" type="parTrans" cxnId="{55F3EBE0-755C-418B-9B4A-884F1E0AA92C}">
      <dgm:prSet/>
      <dgm:spPr/>
      <dgm:t>
        <a:bodyPr/>
        <a:lstStyle/>
        <a:p>
          <a:endParaRPr lang="en-US" sz="2400"/>
        </a:p>
      </dgm:t>
    </dgm:pt>
    <dgm:pt modelId="{F04BF5F4-8B6F-48BA-A68F-AD135F58F178}" type="sibTrans" cxnId="{55F3EBE0-755C-418B-9B4A-884F1E0AA92C}">
      <dgm:prSet/>
      <dgm:spPr/>
      <dgm:t>
        <a:bodyPr/>
        <a:lstStyle/>
        <a:p>
          <a:endParaRPr lang="en-US" sz="2400"/>
        </a:p>
      </dgm:t>
    </dgm:pt>
    <dgm:pt modelId="{87D2FCE6-2CE8-43D2-9498-5F35B47FB4C6}">
      <dgm:prSet phldrT="[Text]" custT="1"/>
      <dgm:spPr/>
      <dgm:t>
        <a:bodyPr/>
        <a:lstStyle/>
        <a:p>
          <a:r>
            <a:rPr lang="en-US" sz="1600" dirty="0"/>
            <a:t>Salary Negotiations</a:t>
          </a:r>
        </a:p>
      </dgm:t>
    </dgm:pt>
    <dgm:pt modelId="{CC4804DE-F32B-4E2B-BBE6-AFD62F246571}" type="parTrans" cxnId="{0D81A75A-991E-4154-9FA4-C67288653293}">
      <dgm:prSet/>
      <dgm:spPr/>
      <dgm:t>
        <a:bodyPr/>
        <a:lstStyle/>
        <a:p>
          <a:endParaRPr lang="en-US" sz="2400"/>
        </a:p>
      </dgm:t>
    </dgm:pt>
    <dgm:pt modelId="{B2A4704C-87B2-49F8-853B-484E1B86BEFF}" type="sibTrans" cxnId="{0D81A75A-991E-4154-9FA4-C67288653293}">
      <dgm:prSet/>
      <dgm:spPr/>
      <dgm:t>
        <a:bodyPr/>
        <a:lstStyle/>
        <a:p>
          <a:endParaRPr lang="en-US" sz="2400"/>
        </a:p>
      </dgm:t>
    </dgm:pt>
    <dgm:pt modelId="{A4E86A90-559A-4F73-89EB-346173AF89AB}" type="pres">
      <dgm:prSet presAssocID="{56F360E8-19A7-4D42-AACB-80856E65F1D8}" presName="CompostProcess" presStyleCnt="0">
        <dgm:presLayoutVars>
          <dgm:dir/>
          <dgm:resizeHandles val="exact"/>
        </dgm:presLayoutVars>
      </dgm:prSet>
      <dgm:spPr/>
    </dgm:pt>
    <dgm:pt modelId="{3A4D74A8-7CE3-4D0B-8088-98B4924E38F0}" type="pres">
      <dgm:prSet presAssocID="{56F360E8-19A7-4D42-AACB-80856E65F1D8}" presName="arrow" presStyleLbl="bgShp" presStyleIdx="0" presStyleCnt="1"/>
      <dgm:spPr/>
    </dgm:pt>
    <dgm:pt modelId="{D50AB313-C323-4063-B56E-A5BD735C2A3A}" type="pres">
      <dgm:prSet presAssocID="{56F360E8-19A7-4D42-AACB-80856E65F1D8}" presName="linearProcess" presStyleCnt="0"/>
      <dgm:spPr/>
    </dgm:pt>
    <dgm:pt modelId="{A20311DA-1C3C-49F9-B951-538A8D04ECC4}" type="pres">
      <dgm:prSet presAssocID="{D1921217-D486-4841-80AE-68763E268B8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3679D-D78D-4564-B18A-DC200445319B}" type="pres">
      <dgm:prSet presAssocID="{DF3A6AFF-10D3-4743-8245-357B01494A25}" presName="sibTrans" presStyleCnt="0"/>
      <dgm:spPr/>
    </dgm:pt>
    <dgm:pt modelId="{96BF7626-1970-4EAE-9007-BBD464D7D759}" type="pres">
      <dgm:prSet presAssocID="{379143B3-7040-4F7A-A21F-5494840C0CD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8EEB9-61BD-4203-AB42-BDB4AF03FA38}" srcId="{56F360E8-19A7-4D42-AACB-80856E65F1D8}" destId="{379143B3-7040-4F7A-A21F-5494840C0CDD}" srcOrd="1" destOrd="0" parTransId="{F646C487-04AF-4AE9-ACB5-ED81ADC0E41B}" sibTransId="{15AC16C8-3273-42F4-A054-A8EA4E91378E}"/>
    <dgm:cxn modelId="{55F3EBE0-755C-418B-9B4A-884F1E0AA92C}" srcId="{379143B3-7040-4F7A-A21F-5494840C0CDD}" destId="{68EEE85A-DEF2-4F27-8648-68B85DF92EA1}" srcOrd="1" destOrd="0" parTransId="{4A039B71-0009-4967-82B5-B8607F1921EB}" sibTransId="{F04BF5F4-8B6F-48BA-A68F-AD135F58F178}"/>
    <dgm:cxn modelId="{46A02859-657E-4B46-B0A7-113E61E2FDA5}" type="presOf" srcId="{68EEE85A-DEF2-4F27-8648-68B85DF92EA1}" destId="{96BF7626-1970-4EAE-9007-BBD464D7D759}" srcOrd="0" destOrd="2" presId="urn:microsoft.com/office/officeart/2005/8/layout/hProcess9"/>
    <dgm:cxn modelId="{075DC858-49B9-4A70-8C7D-2F13F0C5D609}" srcId="{379143B3-7040-4F7A-A21F-5494840C0CDD}" destId="{BD28D225-84A6-46BF-8DB9-7CE71A250E1E}" srcOrd="0" destOrd="0" parTransId="{E6D64385-AD79-4BBD-A0BC-DBE264AEB310}" sibTransId="{0813767E-8617-4056-BFFB-907D0E86A9BD}"/>
    <dgm:cxn modelId="{BB720166-79A4-4F32-BDAA-0DE4CD3D1675}" type="presOf" srcId="{DD2A50B7-8094-4319-842C-EE3D8D5937E6}" destId="{A20311DA-1C3C-49F9-B951-538A8D04ECC4}" srcOrd="0" destOrd="5" presId="urn:microsoft.com/office/officeart/2005/8/layout/hProcess9"/>
    <dgm:cxn modelId="{622A3556-F969-4293-A00E-720585E2FAD5}" srcId="{379143B3-7040-4F7A-A21F-5494840C0CDD}" destId="{BFAEB346-99DD-4F35-B5BA-E35D1BDD4648}" srcOrd="3" destOrd="0" parTransId="{4F29F7CA-473F-47AB-805C-0C514511AA81}" sibTransId="{CF3E0D3B-A5E3-4B8F-AE52-1BF99A724EE4}"/>
    <dgm:cxn modelId="{FEADF57A-38BB-4546-BC21-8DD8D85449F5}" type="presOf" srcId="{D66005FA-2CA9-44AC-B153-CE3175CFE9DB}" destId="{A20311DA-1C3C-49F9-B951-538A8D04ECC4}" srcOrd="0" destOrd="1" presId="urn:microsoft.com/office/officeart/2005/8/layout/hProcess9"/>
    <dgm:cxn modelId="{C24232F0-05C1-4842-BD1D-48C94CF2AAB7}" srcId="{D1921217-D486-4841-80AE-68763E268B8D}" destId="{74B7FEEC-F48C-4CAD-8D6E-939FCB5ED50F}" srcOrd="3" destOrd="0" parTransId="{579F3164-F579-4926-919E-4B80BDF53740}" sibTransId="{20F84E74-70DC-4215-A80D-7B01BDAD7D81}"/>
    <dgm:cxn modelId="{526F44BE-A895-410E-9FE0-F9A2640DCCAB}" type="presOf" srcId="{379143B3-7040-4F7A-A21F-5494840C0CDD}" destId="{96BF7626-1970-4EAE-9007-BBD464D7D759}" srcOrd="0" destOrd="0" presId="urn:microsoft.com/office/officeart/2005/8/layout/hProcess9"/>
    <dgm:cxn modelId="{A3B05767-E810-4D4E-80AD-869950F7893A}" type="presOf" srcId="{8669DD58-B117-44CB-AB16-96DBF7A382CC}" destId="{A20311DA-1C3C-49F9-B951-538A8D04ECC4}" srcOrd="0" destOrd="3" presId="urn:microsoft.com/office/officeart/2005/8/layout/hProcess9"/>
    <dgm:cxn modelId="{B78E502A-0828-4168-9B15-CDFFA546F605}" type="presOf" srcId="{87D2FCE6-2CE8-43D2-9498-5F35B47FB4C6}" destId="{96BF7626-1970-4EAE-9007-BBD464D7D759}" srcOrd="0" destOrd="5" presId="urn:microsoft.com/office/officeart/2005/8/layout/hProcess9"/>
    <dgm:cxn modelId="{3D165925-9E17-4A09-880E-58A1FD7D8D10}" srcId="{379143B3-7040-4F7A-A21F-5494840C0CDD}" destId="{A3E9A533-E7A2-4B12-9F40-523A9FBA7F81}" srcOrd="2" destOrd="0" parTransId="{630EF4EA-F054-40D9-89BF-E77BF0E61818}" sibTransId="{E496D404-ACA1-49A7-BE11-91DCE57D95B2}"/>
    <dgm:cxn modelId="{129952BC-8EE1-4485-867F-EDAFDE69A539}" srcId="{D1921217-D486-4841-80AE-68763E268B8D}" destId="{8DE3518B-9958-4913-BEF9-92FE46AEB097}" srcOrd="5" destOrd="0" parTransId="{F89EE430-CA9A-4039-A917-4703EDCD0265}" sibTransId="{D40300BB-7761-4C08-AB27-99116DB7BDD5}"/>
    <dgm:cxn modelId="{46B57AE7-1E6E-42B6-9CA9-F4E8087C18D0}" srcId="{D1921217-D486-4841-80AE-68763E268B8D}" destId="{DD2A50B7-8094-4319-842C-EE3D8D5937E6}" srcOrd="4" destOrd="0" parTransId="{4D1EC1E6-1C69-4587-9580-94511910B829}" sibTransId="{B7AAEDFD-4987-4256-97BE-87075E23F59E}"/>
    <dgm:cxn modelId="{4A96F825-43A0-475F-9D7B-227D09DE05EF}" type="presOf" srcId="{D1921217-D486-4841-80AE-68763E268B8D}" destId="{A20311DA-1C3C-49F9-B951-538A8D04ECC4}" srcOrd="0" destOrd="0" presId="urn:microsoft.com/office/officeart/2005/8/layout/hProcess9"/>
    <dgm:cxn modelId="{FCE6A59F-13B2-4F8E-81FE-D4F98C6ED0D7}" type="presOf" srcId="{A3E9A533-E7A2-4B12-9F40-523A9FBA7F81}" destId="{96BF7626-1970-4EAE-9007-BBD464D7D759}" srcOrd="0" destOrd="3" presId="urn:microsoft.com/office/officeart/2005/8/layout/hProcess9"/>
    <dgm:cxn modelId="{6DA386AA-6BB8-4E67-A5AB-4C9CCB614F59}" type="presOf" srcId="{56F360E8-19A7-4D42-AACB-80856E65F1D8}" destId="{A4E86A90-559A-4F73-89EB-346173AF89AB}" srcOrd="0" destOrd="0" presId="urn:microsoft.com/office/officeart/2005/8/layout/hProcess9"/>
    <dgm:cxn modelId="{F4FC87D2-4C52-4BD6-A0C3-C89DA9704AC6}" type="presOf" srcId="{74B7FEEC-F48C-4CAD-8D6E-939FCB5ED50F}" destId="{A20311DA-1C3C-49F9-B951-538A8D04ECC4}" srcOrd="0" destOrd="4" presId="urn:microsoft.com/office/officeart/2005/8/layout/hProcess9"/>
    <dgm:cxn modelId="{BBB1C029-375E-4DB0-BD77-E9C69678F06F}" srcId="{D1921217-D486-4841-80AE-68763E268B8D}" destId="{8669DD58-B117-44CB-AB16-96DBF7A382CC}" srcOrd="2" destOrd="0" parTransId="{BC2D6AA0-0F6E-4145-A7FA-88D1EB1BFE82}" sibTransId="{A3EC01FA-131D-4799-BD9F-58EAA575B4EA}"/>
    <dgm:cxn modelId="{8EB183A4-9A18-4164-A7FD-B1E182B31AC5}" srcId="{56F360E8-19A7-4D42-AACB-80856E65F1D8}" destId="{D1921217-D486-4841-80AE-68763E268B8D}" srcOrd="0" destOrd="0" parTransId="{B6B177B8-3997-44EF-8855-A51C5DEDFB14}" sibTransId="{DF3A6AFF-10D3-4743-8245-357B01494A25}"/>
    <dgm:cxn modelId="{7FD3941C-770E-46AD-91D5-786DDAAF1269}" type="presOf" srcId="{8DE3518B-9958-4913-BEF9-92FE46AEB097}" destId="{A20311DA-1C3C-49F9-B951-538A8D04ECC4}" srcOrd="0" destOrd="6" presId="urn:microsoft.com/office/officeart/2005/8/layout/hProcess9"/>
    <dgm:cxn modelId="{5D379049-1790-4FB9-9054-0115250708ED}" type="presOf" srcId="{BD28D225-84A6-46BF-8DB9-7CE71A250E1E}" destId="{96BF7626-1970-4EAE-9007-BBD464D7D759}" srcOrd="0" destOrd="1" presId="urn:microsoft.com/office/officeart/2005/8/layout/hProcess9"/>
    <dgm:cxn modelId="{2BE57EBE-3FDD-4938-8432-8E0F291C5291}" srcId="{D1921217-D486-4841-80AE-68763E268B8D}" destId="{D66005FA-2CA9-44AC-B153-CE3175CFE9DB}" srcOrd="0" destOrd="0" parTransId="{CA293B2A-3CBB-431D-8967-F72740A635EF}" sibTransId="{0928C444-FD9D-418B-A967-97AFCD6F3DDE}"/>
    <dgm:cxn modelId="{225A35B9-5993-45DE-872F-62A2AB01F8BB}" srcId="{D1921217-D486-4841-80AE-68763E268B8D}" destId="{2B93625F-9EA4-44C0-A878-884323A2AA62}" srcOrd="1" destOrd="0" parTransId="{144F6DB3-7F41-4421-A831-895479FD32DB}" sibTransId="{55C84C2B-13E5-4613-8C3E-9A22813B6684}"/>
    <dgm:cxn modelId="{0D81A75A-991E-4154-9FA4-C67288653293}" srcId="{379143B3-7040-4F7A-A21F-5494840C0CDD}" destId="{87D2FCE6-2CE8-43D2-9498-5F35B47FB4C6}" srcOrd="4" destOrd="0" parTransId="{CC4804DE-F32B-4E2B-BBE6-AFD62F246571}" sibTransId="{B2A4704C-87B2-49F8-853B-484E1B86BEFF}"/>
    <dgm:cxn modelId="{8B26354A-7C36-41EB-9632-BB42928EABFB}" type="presOf" srcId="{2B93625F-9EA4-44C0-A878-884323A2AA62}" destId="{A20311DA-1C3C-49F9-B951-538A8D04ECC4}" srcOrd="0" destOrd="2" presId="urn:microsoft.com/office/officeart/2005/8/layout/hProcess9"/>
    <dgm:cxn modelId="{1FEEF4D5-9B05-4F68-9368-04DBB163F11F}" type="presOf" srcId="{BFAEB346-99DD-4F35-B5BA-E35D1BDD4648}" destId="{96BF7626-1970-4EAE-9007-BBD464D7D759}" srcOrd="0" destOrd="4" presId="urn:microsoft.com/office/officeart/2005/8/layout/hProcess9"/>
    <dgm:cxn modelId="{EA2C611A-3F80-48D2-8B6F-17152CB801F4}" type="presParOf" srcId="{A4E86A90-559A-4F73-89EB-346173AF89AB}" destId="{3A4D74A8-7CE3-4D0B-8088-98B4924E38F0}" srcOrd="0" destOrd="0" presId="urn:microsoft.com/office/officeart/2005/8/layout/hProcess9"/>
    <dgm:cxn modelId="{877AA46C-CEC2-44A6-8E40-20E6DDD5808D}" type="presParOf" srcId="{A4E86A90-559A-4F73-89EB-346173AF89AB}" destId="{D50AB313-C323-4063-B56E-A5BD735C2A3A}" srcOrd="1" destOrd="0" presId="urn:microsoft.com/office/officeart/2005/8/layout/hProcess9"/>
    <dgm:cxn modelId="{DBBD7EC4-F5F6-4793-A267-ABB3053E3405}" type="presParOf" srcId="{D50AB313-C323-4063-B56E-A5BD735C2A3A}" destId="{A20311DA-1C3C-49F9-B951-538A8D04ECC4}" srcOrd="0" destOrd="0" presId="urn:microsoft.com/office/officeart/2005/8/layout/hProcess9"/>
    <dgm:cxn modelId="{C9BF03A3-35B5-4730-B40C-CFEF31F18CA9}" type="presParOf" srcId="{D50AB313-C323-4063-B56E-A5BD735C2A3A}" destId="{E033679D-D78D-4564-B18A-DC200445319B}" srcOrd="1" destOrd="0" presId="urn:microsoft.com/office/officeart/2005/8/layout/hProcess9"/>
    <dgm:cxn modelId="{407BCBEF-BC66-47AD-A139-871475871A1D}" type="presParOf" srcId="{D50AB313-C323-4063-B56E-A5BD735C2A3A}" destId="{96BF7626-1970-4EAE-9007-BBD464D7D75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0FB65-F03C-4680-8032-420008CFA86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03E663-503A-4A76-87CA-E3726E87E9F1}">
      <dgm:prSet/>
      <dgm:spPr>
        <a:xfrm>
          <a:off x="2540" y="255601"/>
          <a:ext cx="2476500" cy="800943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Build Professional Skills</a:t>
          </a:r>
          <a:endParaRPr lang="en-US" dirty="0"/>
        </a:p>
      </dgm:t>
    </dgm:pt>
    <dgm:pt modelId="{9F9B4480-7BB5-412E-A89A-E38CFAEC485C}" type="parTrans" cxnId="{FB25982C-EDA2-4DAA-A6DE-010E1D93DF25}">
      <dgm:prSet/>
      <dgm:spPr/>
      <dgm:t>
        <a:bodyPr/>
        <a:lstStyle/>
        <a:p>
          <a:endParaRPr lang="en-US"/>
        </a:p>
      </dgm:t>
    </dgm:pt>
    <dgm:pt modelId="{C5159312-C307-4998-A142-6E1D329BCEA2}" type="sibTrans" cxnId="{FB25982C-EDA2-4DAA-A6DE-010E1D93DF25}">
      <dgm:prSet/>
      <dgm:spPr/>
      <dgm:t>
        <a:bodyPr/>
        <a:lstStyle/>
        <a:p>
          <a:endParaRPr lang="en-US"/>
        </a:p>
      </dgm:t>
    </dgm:pt>
    <dgm:pt modelId="{FD960CD6-0049-4308-BD3F-F563F8BF07C1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Information Sessions from companies like:</a:t>
          </a:r>
        </a:p>
      </dgm:t>
    </dgm:pt>
    <dgm:pt modelId="{4E855298-EC73-4867-BD07-57F9A5891167}" type="parTrans" cxnId="{5713753E-5C27-4487-96F9-2673B04A58B2}">
      <dgm:prSet/>
      <dgm:spPr/>
      <dgm:t>
        <a:bodyPr/>
        <a:lstStyle/>
        <a:p>
          <a:endParaRPr lang="en-US"/>
        </a:p>
      </dgm:t>
    </dgm:pt>
    <dgm:pt modelId="{23F828E2-A877-46C7-B7C9-AB7D3FDE93CE}" type="sibTrans" cxnId="{5713753E-5C27-4487-96F9-2673B04A58B2}">
      <dgm:prSet/>
      <dgm:spPr/>
      <dgm:t>
        <a:bodyPr/>
        <a:lstStyle/>
        <a:p>
          <a:endParaRPr lang="en-US"/>
        </a:p>
      </dgm:t>
    </dgm:pt>
    <dgm:pt modelId="{7CFDD19D-2561-4F7A-B5F2-F4EAC87D75B9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Target</a:t>
          </a:r>
        </a:p>
      </dgm:t>
    </dgm:pt>
    <dgm:pt modelId="{1F55FB82-626C-44C7-95EC-0BE4374EE975}" type="parTrans" cxnId="{F119E21A-8E5E-4518-B9C4-B99F643E02B6}">
      <dgm:prSet/>
      <dgm:spPr/>
      <dgm:t>
        <a:bodyPr/>
        <a:lstStyle/>
        <a:p>
          <a:endParaRPr lang="en-US"/>
        </a:p>
      </dgm:t>
    </dgm:pt>
    <dgm:pt modelId="{281546B6-E4CE-43CC-8CDE-FACC08057296}" type="sibTrans" cxnId="{F119E21A-8E5E-4518-B9C4-B99F643E02B6}">
      <dgm:prSet/>
      <dgm:spPr/>
      <dgm:t>
        <a:bodyPr/>
        <a:lstStyle/>
        <a:p>
          <a:endParaRPr lang="en-US"/>
        </a:p>
      </dgm:t>
    </dgm:pt>
    <dgm:pt modelId="{7CD8BACD-A870-4CC8-B374-AA928BBA6564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Tesla</a:t>
          </a:r>
        </a:p>
      </dgm:t>
    </dgm:pt>
    <dgm:pt modelId="{D606F1F8-F155-48D4-A9C9-0583D1D687A7}" type="parTrans" cxnId="{64ACE5EF-A9BC-409C-9293-B58EA6D60948}">
      <dgm:prSet/>
      <dgm:spPr/>
      <dgm:t>
        <a:bodyPr/>
        <a:lstStyle/>
        <a:p>
          <a:endParaRPr lang="en-US"/>
        </a:p>
      </dgm:t>
    </dgm:pt>
    <dgm:pt modelId="{9397B60C-E052-4AB1-8B04-DCBE84B39207}" type="sibTrans" cxnId="{64ACE5EF-A9BC-409C-9293-B58EA6D60948}">
      <dgm:prSet/>
      <dgm:spPr/>
      <dgm:t>
        <a:bodyPr/>
        <a:lstStyle/>
        <a:p>
          <a:endParaRPr lang="en-US"/>
        </a:p>
      </dgm:t>
    </dgm:pt>
    <dgm:pt modelId="{8EE5A459-AC85-4FC6-9FF8-1AE83CD97899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JPL</a:t>
          </a:r>
        </a:p>
      </dgm:t>
    </dgm:pt>
    <dgm:pt modelId="{F8B11057-1E1D-4F7A-9584-D05640A89036}" type="parTrans" cxnId="{D0833D16-0CCF-4BE6-8E59-15BCDAF6505C}">
      <dgm:prSet/>
      <dgm:spPr/>
      <dgm:t>
        <a:bodyPr/>
        <a:lstStyle/>
        <a:p>
          <a:endParaRPr lang="en-US"/>
        </a:p>
      </dgm:t>
    </dgm:pt>
    <dgm:pt modelId="{B08F082E-EB78-43E4-8B92-1EF73508A541}" type="sibTrans" cxnId="{D0833D16-0CCF-4BE6-8E59-15BCDAF6505C}">
      <dgm:prSet/>
      <dgm:spPr/>
      <dgm:t>
        <a:bodyPr/>
        <a:lstStyle/>
        <a:p>
          <a:endParaRPr lang="en-US"/>
        </a:p>
      </dgm:t>
    </dgm:pt>
    <dgm:pt modelId="{5381A978-28DA-4169-8BCE-A6E993F0A10B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UPS</a:t>
          </a:r>
        </a:p>
      </dgm:t>
    </dgm:pt>
    <dgm:pt modelId="{DF7210B9-083B-4958-A952-73CC23000C91}" type="parTrans" cxnId="{BB935AB6-508B-47BC-88C2-39EF6975CD68}">
      <dgm:prSet/>
      <dgm:spPr/>
      <dgm:t>
        <a:bodyPr/>
        <a:lstStyle/>
        <a:p>
          <a:endParaRPr lang="en-US"/>
        </a:p>
      </dgm:t>
    </dgm:pt>
    <dgm:pt modelId="{AFEA7423-D7C7-44C7-8256-DA17E2813202}" type="sibTrans" cxnId="{BB935AB6-508B-47BC-88C2-39EF6975CD68}">
      <dgm:prSet/>
      <dgm:spPr/>
      <dgm:t>
        <a:bodyPr/>
        <a:lstStyle/>
        <a:p>
          <a:endParaRPr lang="en-US"/>
        </a:p>
      </dgm:t>
    </dgm:pt>
    <dgm:pt modelId="{987FD364-B82C-44A2-8D71-EBC1857D545A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Workshops</a:t>
          </a:r>
        </a:p>
      </dgm:t>
    </dgm:pt>
    <dgm:pt modelId="{E8CCB195-A360-4723-A603-BA8B887C3F0C}" type="parTrans" cxnId="{157F45A7-964B-457B-8D6A-940ABBB48971}">
      <dgm:prSet/>
      <dgm:spPr/>
      <dgm:t>
        <a:bodyPr/>
        <a:lstStyle/>
        <a:p>
          <a:endParaRPr lang="en-US"/>
        </a:p>
      </dgm:t>
    </dgm:pt>
    <dgm:pt modelId="{1BCAD876-68C7-4A18-A310-7D2F78B6194F}" type="sibTrans" cxnId="{157F45A7-964B-457B-8D6A-940ABBB48971}">
      <dgm:prSet/>
      <dgm:spPr/>
      <dgm:t>
        <a:bodyPr/>
        <a:lstStyle/>
        <a:p>
          <a:endParaRPr lang="en-US"/>
        </a:p>
      </dgm:t>
    </dgm:pt>
    <dgm:pt modelId="{0CF145AE-153B-482A-BD4A-F3421D807217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Business Organizations</a:t>
          </a:r>
        </a:p>
      </dgm:t>
    </dgm:pt>
    <dgm:pt modelId="{1EAB1FB0-2101-4623-A837-64654DB0258F}" type="parTrans" cxnId="{12213A47-1CCC-47C3-AAA8-55984697CBBB}">
      <dgm:prSet/>
      <dgm:spPr/>
      <dgm:t>
        <a:bodyPr/>
        <a:lstStyle/>
        <a:p>
          <a:endParaRPr lang="en-US"/>
        </a:p>
      </dgm:t>
    </dgm:pt>
    <dgm:pt modelId="{E011F676-1880-4FBD-82B9-62DC1642828C}" type="sibTrans" cxnId="{12213A47-1CCC-47C3-AAA8-55984697CBBB}">
      <dgm:prSet/>
      <dgm:spPr/>
      <dgm:t>
        <a:bodyPr/>
        <a:lstStyle/>
        <a:p>
          <a:endParaRPr lang="en-US"/>
        </a:p>
      </dgm:t>
    </dgm:pt>
    <dgm:pt modelId="{3C6474D6-973E-428D-8D63-7D13B39C7BFD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One-on-one appointments</a:t>
          </a:r>
        </a:p>
      </dgm:t>
    </dgm:pt>
    <dgm:pt modelId="{3076609E-1CD1-41E7-A697-224898E0B8B6}" type="parTrans" cxnId="{494FB3F9-DCE5-45FD-8F59-5366EB756619}">
      <dgm:prSet/>
      <dgm:spPr/>
      <dgm:t>
        <a:bodyPr/>
        <a:lstStyle/>
        <a:p>
          <a:endParaRPr lang="en-US"/>
        </a:p>
      </dgm:t>
    </dgm:pt>
    <dgm:pt modelId="{E6E352FE-D13D-4B45-B472-8FF14511BA94}" type="sibTrans" cxnId="{494FB3F9-DCE5-45FD-8F59-5366EB756619}">
      <dgm:prSet/>
      <dgm:spPr/>
      <dgm:t>
        <a:bodyPr/>
        <a:lstStyle/>
        <a:p>
          <a:endParaRPr lang="en-US"/>
        </a:p>
      </dgm:t>
    </dgm:pt>
    <dgm:pt modelId="{D2EF8449-C90A-4F2D-B728-18531BDEADDF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Internships</a:t>
          </a:r>
        </a:p>
      </dgm:t>
    </dgm:pt>
    <dgm:pt modelId="{E08C42EF-897D-4F72-89C2-8602C83B28C3}" type="parTrans" cxnId="{52CD4E22-8255-471B-AADD-00F833C7C232}">
      <dgm:prSet/>
      <dgm:spPr/>
      <dgm:t>
        <a:bodyPr/>
        <a:lstStyle/>
        <a:p>
          <a:endParaRPr lang="en-US"/>
        </a:p>
      </dgm:t>
    </dgm:pt>
    <dgm:pt modelId="{B722F457-806A-446E-8E61-33CD40C99BCB}" type="sibTrans" cxnId="{52CD4E22-8255-471B-AADD-00F833C7C232}">
      <dgm:prSet/>
      <dgm:spPr/>
      <dgm:t>
        <a:bodyPr/>
        <a:lstStyle/>
        <a:p>
          <a:endParaRPr lang="en-US"/>
        </a:p>
      </dgm:t>
    </dgm:pt>
    <dgm:pt modelId="{99393CD1-B8D4-4E16-B205-BC4F1CF7F999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Full-time and Part-time job opportunities</a:t>
          </a:r>
        </a:p>
      </dgm:t>
    </dgm:pt>
    <dgm:pt modelId="{2DF915A0-8462-4B92-BD70-00FFA8C84963}" type="parTrans" cxnId="{789C97D4-A6EF-4310-BCF5-CB563EBCEA30}">
      <dgm:prSet/>
      <dgm:spPr/>
      <dgm:t>
        <a:bodyPr/>
        <a:lstStyle/>
        <a:p>
          <a:endParaRPr lang="en-US"/>
        </a:p>
      </dgm:t>
    </dgm:pt>
    <dgm:pt modelId="{C621AEBE-04D1-494F-B5F0-2F07B379BAFB}" type="sibTrans" cxnId="{789C97D4-A6EF-4310-BCF5-CB563EBCEA30}">
      <dgm:prSet/>
      <dgm:spPr/>
      <dgm:t>
        <a:bodyPr/>
        <a:lstStyle/>
        <a:p>
          <a:endParaRPr lang="en-US"/>
        </a:p>
      </dgm:t>
    </dgm:pt>
    <dgm:pt modelId="{1CE00168-35DE-46CF-A002-1448EC0CC429}">
      <dgm:prSet/>
      <dgm:spPr>
        <a:xfrm>
          <a:off x="2540" y="1056545"/>
          <a:ext cx="2476500" cy="4106520"/>
        </a:xfrm>
      </dgm:spPr>
      <dgm:t>
        <a:bodyPr/>
        <a:lstStyle/>
        <a:p>
          <a:pPr rtl="0"/>
          <a:r>
            <a:rPr lang="en-US" dirty="0">
              <a:latin typeface="Calibri" panose="020F0502020204030204"/>
              <a:ea typeface="+mn-ea"/>
              <a:cs typeface="+mn-cs"/>
            </a:rPr>
            <a:t>How we reach students</a:t>
          </a:r>
        </a:p>
      </dgm:t>
    </dgm:pt>
    <dgm:pt modelId="{9022834D-BAF3-4981-9AFC-194CC80D6566}" type="parTrans" cxnId="{F5785C4C-6B91-469D-BE4B-239EA1F19C3A}">
      <dgm:prSet/>
      <dgm:spPr/>
      <dgm:t>
        <a:bodyPr/>
        <a:lstStyle/>
        <a:p>
          <a:endParaRPr lang="en-US"/>
        </a:p>
      </dgm:t>
    </dgm:pt>
    <dgm:pt modelId="{E664B748-A970-4609-875E-A5198FB0FBC2}" type="sibTrans" cxnId="{F5785C4C-6B91-469D-BE4B-239EA1F19C3A}">
      <dgm:prSet/>
      <dgm:spPr/>
      <dgm:t>
        <a:bodyPr/>
        <a:lstStyle/>
        <a:p>
          <a:endParaRPr lang="en-US"/>
        </a:p>
      </dgm:t>
    </dgm:pt>
    <dgm:pt modelId="{0F13B419-0EDC-42EF-8088-7F9F724EF43D}">
      <dgm:prSet/>
      <dgm:spPr>
        <a:xfrm>
          <a:off x="2540" y="1056545"/>
          <a:ext cx="2476500" cy="4106520"/>
        </a:xfrm>
      </dgm:spPr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Targeted Emails</a:t>
          </a:r>
        </a:p>
      </dgm:t>
    </dgm:pt>
    <dgm:pt modelId="{DCDE6459-F173-450C-B330-22F1D632DEFD}" type="parTrans" cxnId="{CA4CDEF9-CDAE-4C16-8C7B-D3C0164F0864}">
      <dgm:prSet/>
      <dgm:spPr/>
      <dgm:t>
        <a:bodyPr/>
        <a:lstStyle/>
        <a:p>
          <a:endParaRPr lang="en-US"/>
        </a:p>
      </dgm:t>
    </dgm:pt>
    <dgm:pt modelId="{AD1F1048-842D-4A2C-B82E-4BBBABBB986E}" type="sibTrans" cxnId="{CA4CDEF9-CDAE-4C16-8C7B-D3C0164F0864}">
      <dgm:prSet/>
      <dgm:spPr/>
      <dgm:t>
        <a:bodyPr/>
        <a:lstStyle/>
        <a:p>
          <a:endParaRPr lang="en-US"/>
        </a:p>
      </dgm:t>
    </dgm:pt>
    <dgm:pt modelId="{44B8C5D9-42D1-4B69-A70B-49ED9219A136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LinkedIn/Eagle I Jobs</a:t>
          </a:r>
        </a:p>
      </dgm:t>
    </dgm:pt>
    <dgm:pt modelId="{348FA015-88CD-4863-BB7A-D330C5B81DFD}" type="parTrans" cxnId="{D975A8BF-27FC-4FFC-AC93-BE933CB360A6}">
      <dgm:prSet/>
      <dgm:spPr/>
      <dgm:t>
        <a:bodyPr/>
        <a:lstStyle/>
        <a:p>
          <a:endParaRPr lang="en-US"/>
        </a:p>
      </dgm:t>
    </dgm:pt>
    <dgm:pt modelId="{D0A810DF-BDF2-4B32-BA2B-E820FCA404DA}" type="sibTrans" cxnId="{D975A8BF-27FC-4FFC-AC93-BE933CB360A6}">
      <dgm:prSet/>
      <dgm:spPr/>
      <dgm:t>
        <a:bodyPr/>
        <a:lstStyle/>
        <a:p>
          <a:endParaRPr lang="en-US"/>
        </a:p>
      </dgm:t>
    </dgm:pt>
    <dgm:pt modelId="{671F48FE-AC45-4CDA-AAAD-8057AD495C21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In-Class Visits</a:t>
          </a:r>
        </a:p>
      </dgm:t>
    </dgm:pt>
    <dgm:pt modelId="{0004D125-2F8E-47DA-9150-996887A8ABAF}" type="parTrans" cxnId="{FF214E45-D62F-4E92-A600-A9ED3D559A6E}">
      <dgm:prSet/>
      <dgm:spPr/>
      <dgm:t>
        <a:bodyPr/>
        <a:lstStyle/>
        <a:p>
          <a:endParaRPr lang="en-US"/>
        </a:p>
      </dgm:t>
    </dgm:pt>
    <dgm:pt modelId="{90CD529E-5982-47F2-9DAD-49264CB35302}" type="sibTrans" cxnId="{FF214E45-D62F-4E92-A600-A9ED3D559A6E}">
      <dgm:prSet/>
      <dgm:spPr/>
      <dgm:t>
        <a:bodyPr/>
        <a:lstStyle/>
        <a:p>
          <a:endParaRPr lang="en-US"/>
        </a:p>
      </dgm:t>
    </dgm:pt>
    <dgm:pt modelId="{F2970D35-D703-4B28-84A5-0431FE0E88EA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Student Clubs</a:t>
          </a:r>
        </a:p>
      </dgm:t>
    </dgm:pt>
    <dgm:pt modelId="{2CF30D01-5A9C-4F80-BF84-82F70E1CAE2B}" type="parTrans" cxnId="{0791FEA4-28B6-4E0A-8D23-3C89538E277B}">
      <dgm:prSet/>
      <dgm:spPr/>
      <dgm:t>
        <a:bodyPr/>
        <a:lstStyle/>
        <a:p>
          <a:endParaRPr lang="en-US"/>
        </a:p>
      </dgm:t>
    </dgm:pt>
    <dgm:pt modelId="{BF834789-56A5-443A-8616-C970D6A884CE}" type="sibTrans" cxnId="{0791FEA4-28B6-4E0A-8D23-3C89538E277B}">
      <dgm:prSet/>
      <dgm:spPr/>
      <dgm:t>
        <a:bodyPr/>
        <a:lstStyle/>
        <a:p>
          <a:endParaRPr lang="en-US"/>
        </a:p>
      </dgm:t>
    </dgm:pt>
    <dgm:pt modelId="{8CC96A9B-E132-47A0-9DC9-6B60A2B626D9}">
      <dgm:prSet/>
      <dgm:spPr/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Website Resources</a:t>
          </a:r>
        </a:p>
      </dgm:t>
    </dgm:pt>
    <dgm:pt modelId="{0FDC2504-8041-47C8-8CFD-4918BFE8D520}" type="parTrans" cxnId="{EA9B2D75-B6AD-4C4F-B709-4D85C6AB5AA5}">
      <dgm:prSet/>
      <dgm:spPr/>
      <dgm:t>
        <a:bodyPr/>
        <a:lstStyle/>
        <a:p>
          <a:endParaRPr lang="en-US"/>
        </a:p>
      </dgm:t>
    </dgm:pt>
    <dgm:pt modelId="{E4EC2C2B-2390-4477-A9B8-3DCD8DFF158F}" type="sibTrans" cxnId="{EA9B2D75-B6AD-4C4F-B709-4D85C6AB5AA5}">
      <dgm:prSet/>
      <dgm:spPr/>
      <dgm:t>
        <a:bodyPr/>
        <a:lstStyle/>
        <a:p>
          <a:endParaRPr lang="en-US"/>
        </a:p>
      </dgm:t>
    </dgm:pt>
    <dgm:pt modelId="{7E89DE5E-93C9-422C-8744-006ED6092138}" type="pres">
      <dgm:prSet presAssocID="{B550FB65-F03C-4680-8032-420008CFA8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5692EF-C514-4FA4-AE7C-EF2B44169B30}" type="pres">
      <dgm:prSet presAssocID="{EE03E663-503A-4A76-87CA-E3726E87E9F1}" presName="composite" presStyleCnt="0"/>
      <dgm:spPr/>
    </dgm:pt>
    <dgm:pt modelId="{1458B428-D8BF-4FC0-92CC-E3759F005455}" type="pres">
      <dgm:prSet presAssocID="{EE03E663-503A-4A76-87CA-E3726E87E9F1}" presName="parTx" presStyleLbl="alignNode1" presStyleIdx="0" presStyleCnt="2" custLinFactNeighborX="-254" custLinFactNeighborY="-419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8E1ED4-F404-43F9-8F7E-206B302D90CD}" type="pres">
      <dgm:prSet presAssocID="{EE03E663-503A-4A76-87CA-E3726E87E9F1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BC8DA6A-5109-4A4A-ADCC-F0CF0B196606}" type="pres">
      <dgm:prSet presAssocID="{C5159312-C307-4998-A142-6E1D329BCEA2}" presName="space" presStyleCnt="0"/>
      <dgm:spPr/>
    </dgm:pt>
    <dgm:pt modelId="{292357CE-D883-49A1-BDA1-6F13CEA1823D}" type="pres">
      <dgm:prSet presAssocID="{1CE00168-35DE-46CF-A002-1448EC0CC429}" presName="composite" presStyleCnt="0"/>
      <dgm:spPr/>
    </dgm:pt>
    <dgm:pt modelId="{AFB129EC-C0B2-4AC3-AA11-5F521E0558B1}" type="pres">
      <dgm:prSet presAssocID="{1CE00168-35DE-46CF-A002-1448EC0CC429}" presName="parTx" presStyleLbl="alignNode1" presStyleIdx="1" presStyleCnt="2" custLinFactNeighborY="-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2BF13-2E7B-4055-8990-D37532F5A5BA}" type="pres">
      <dgm:prSet presAssocID="{1CE00168-35DE-46CF-A002-1448EC0CC42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89D97-86C5-4457-9217-6AF3CC2CA50B}" type="presOf" srcId="{99393CD1-B8D4-4E16-B205-BC4F1CF7F999}" destId="{4B8E1ED4-F404-43F9-8F7E-206B302D90CD}" srcOrd="0" destOrd="9" presId="urn:microsoft.com/office/officeart/2005/8/layout/hList1"/>
    <dgm:cxn modelId="{D975A8BF-27FC-4FFC-AC93-BE933CB360A6}" srcId="{1CE00168-35DE-46CF-A002-1448EC0CC429}" destId="{44B8C5D9-42D1-4B69-A70B-49ED9219A136}" srcOrd="1" destOrd="0" parTransId="{348FA015-88CD-4863-BB7A-D330C5B81DFD}" sibTransId="{D0A810DF-BDF2-4B32-BA2B-E820FCA404DA}"/>
    <dgm:cxn modelId="{F5785C4C-6B91-469D-BE4B-239EA1F19C3A}" srcId="{B550FB65-F03C-4680-8032-420008CFA864}" destId="{1CE00168-35DE-46CF-A002-1448EC0CC429}" srcOrd="1" destOrd="0" parTransId="{9022834D-BAF3-4981-9AFC-194CC80D6566}" sibTransId="{E664B748-A970-4609-875E-A5198FB0FBC2}"/>
    <dgm:cxn modelId="{CA4CDEF9-CDAE-4C16-8C7B-D3C0164F0864}" srcId="{1CE00168-35DE-46CF-A002-1448EC0CC429}" destId="{0F13B419-0EDC-42EF-8088-7F9F724EF43D}" srcOrd="0" destOrd="0" parTransId="{DCDE6459-F173-450C-B330-22F1D632DEFD}" sibTransId="{AD1F1048-842D-4A2C-B82E-4BBBABBB986E}"/>
    <dgm:cxn modelId="{ADE3E42F-14BE-4ED9-8369-5E598B1CDCA8}" type="presOf" srcId="{0CF145AE-153B-482A-BD4A-F3421D807217}" destId="{4B8E1ED4-F404-43F9-8F7E-206B302D90CD}" srcOrd="0" destOrd="6" presId="urn:microsoft.com/office/officeart/2005/8/layout/hList1"/>
    <dgm:cxn modelId="{EA9B2D75-B6AD-4C4F-B709-4D85C6AB5AA5}" srcId="{1CE00168-35DE-46CF-A002-1448EC0CC429}" destId="{8CC96A9B-E132-47A0-9DC9-6B60A2B626D9}" srcOrd="4" destOrd="0" parTransId="{0FDC2504-8041-47C8-8CFD-4918BFE8D520}" sibTransId="{E4EC2C2B-2390-4477-A9B8-3DCD8DFF158F}"/>
    <dgm:cxn modelId="{0FC703D9-0FB9-46F2-B1B9-1863C1F9D0FB}" type="presOf" srcId="{8EE5A459-AC85-4FC6-9FF8-1AE83CD97899}" destId="{4B8E1ED4-F404-43F9-8F7E-206B302D90CD}" srcOrd="0" destOrd="3" presId="urn:microsoft.com/office/officeart/2005/8/layout/hList1"/>
    <dgm:cxn modelId="{246ED5D2-3A3E-4E67-AE13-1E0573B8EB6E}" type="presOf" srcId="{B550FB65-F03C-4680-8032-420008CFA864}" destId="{7E89DE5E-93C9-422C-8744-006ED6092138}" srcOrd="0" destOrd="0" presId="urn:microsoft.com/office/officeart/2005/8/layout/hList1"/>
    <dgm:cxn modelId="{B0247187-4E59-4318-838C-B712EEB15031}" type="presOf" srcId="{8CC96A9B-E132-47A0-9DC9-6B60A2B626D9}" destId="{4622BF13-2E7B-4055-8990-D37532F5A5BA}" srcOrd="0" destOrd="4" presId="urn:microsoft.com/office/officeart/2005/8/layout/hList1"/>
    <dgm:cxn modelId="{E3FAF3CD-3DE6-4893-A84C-90BD40B4BDAD}" type="presOf" srcId="{7CD8BACD-A870-4CC8-B374-AA928BBA6564}" destId="{4B8E1ED4-F404-43F9-8F7E-206B302D90CD}" srcOrd="0" destOrd="2" presId="urn:microsoft.com/office/officeart/2005/8/layout/hList1"/>
    <dgm:cxn modelId="{458EDEAB-7058-4DAD-B954-3823F1F8600F}" type="presOf" srcId="{FD960CD6-0049-4308-BD3F-F563F8BF07C1}" destId="{4B8E1ED4-F404-43F9-8F7E-206B302D90CD}" srcOrd="0" destOrd="0" presId="urn:microsoft.com/office/officeart/2005/8/layout/hList1"/>
    <dgm:cxn modelId="{F119E21A-8E5E-4518-B9C4-B99F643E02B6}" srcId="{FD960CD6-0049-4308-BD3F-F563F8BF07C1}" destId="{7CFDD19D-2561-4F7A-B5F2-F4EAC87D75B9}" srcOrd="0" destOrd="0" parTransId="{1F55FB82-626C-44C7-95EC-0BE4374EE975}" sibTransId="{281546B6-E4CE-43CC-8CDE-FACC08057296}"/>
    <dgm:cxn modelId="{FF214E45-D62F-4E92-A600-A9ED3D559A6E}" srcId="{1CE00168-35DE-46CF-A002-1448EC0CC429}" destId="{671F48FE-AC45-4CDA-AAAD-8057AD495C21}" srcOrd="2" destOrd="0" parTransId="{0004D125-2F8E-47DA-9150-996887A8ABAF}" sibTransId="{90CD529E-5982-47F2-9DAD-49264CB35302}"/>
    <dgm:cxn modelId="{7E28E49A-AB57-4ADB-9193-5E25C739FE49}" type="presOf" srcId="{EE03E663-503A-4A76-87CA-E3726E87E9F1}" destId="{1458B428-D8BF-4FC0-92CC-E3759F005455}" srcOrd="0" destOrd="0" presId="urn:microsoft.com/office/officeart/2005/8/layout/hList1"/>
    <dgm:cxn modelId="{494FB3F9-DCE5-45FD-8F59-5366EB756619}" srcId="{EE03E663-503A-4A76-87CA-E3726E87E9F1}" destId="{3C6474D6-973E-428D-8D63-7D13B39C7BFD}" srcOrd="3" destOrd="0" parTransId="{3076609E-1CD1-41E7-A697-224898E0B8B6}" sibTransId="{E6E352FE-D13D-4B45-B472-8FF14511BA94}"/>
    <dgm:cxn modelId="{5713753E-5C27-4487-96F9-2673B04A58B2}" srcId="{EE03E663-503A-4A76-87CA-E3726E87E9F1}" destId="{FD960CD6-0049-4308-BD3F-F563F8BF07C1}" srcOrd="0" destOrd="0" parTransId="{4E855298-EC73-4867-BD07-57F9A5891167}" sibTransId="{23F828E2-A877-46C7-B7C9-AB7D3FDE93CE}"/>
    <dgm:cxn modelId="{157F45A7-964B-457B-8D6A-940ABBB48971}" srcId="{EE03E663-503A-4A76-87CA-E3726E87E9F1}" destId="{987FD364-B82C-44A2-8D71-EBC1857D545A}" srcOrd="1" destOrd="0" parTransId="{E8CCB195-A360-4723-A603-BA8B887C3F0C}" sibTransId="{1BCAD876-68C7-4A18-A310-7D2F78B6194F}"/>
    <dgm:cxn modelId="{56DAC1EC-064B-49AC-A91C-30D32B815BDC}" type="presOf" srcId="{7CFDD19D-2561-4F7A-B5F2-F4EAC87D75B9}" destId="{4B8E1ED4-F404-43F9-8F7E-206B302D90CD}" srcOrd="0" destOrd="1" presId="urn:microsoft.com/office/officeart/2005/8/layout/hList1"/>
    <dgm:cxn modelId="{8196BAEF-B0CA-4D0B-A918-5FDAA1C25801}" type="presOf" srcId="{F2970D35-D703-4B28-84A5-0431FE0E88EA}" destId="{4622BF13-2E7B-4055-8990-D37532F5A5BA}" srcOrd="0" destOrd="3" presId="urn:microsoft.com/office/officeart/2005/8/layout/hList1"/>
    <dgm:cxn modelId="{64ACE5EF-A9BC-409C-9293-B58EA6D60948}" srcId="{FD960CD6-0049-4308-BD3F-F563F8BF07C1}" destId="{7CD8BACD-A870-4CC8-B374-AA928BBA6564}" srcOrd="1" destOrd="0" parTransId="{D606F1F8-F155-48D4-A9C9-0583D1D687A7}" sibTransId="{9397B60C-E052-4AB1-8B04-DCBE84B39207}"/>
    <dgm:cxn modelId="{F8195F61-1CAA-4332-913B-62D87360EE4F}" type="presOf" srcId="{671F48FE-AC45-4CDA-AAAD-8057AD495C21}" destId="{4622BF13-2E7B-4055-8990-D37532F5A5BA}" srcOrd="0" destOrd="2" presId="urn:microsoft.com/office/officeart/2005/8/layout/hList1"/>
    <dgm:cxn modelId="{CA196938-C92C-437C-82F8-9D592896E8DB}" type="presOf" srcId="{3C6474D6-973E-428D-8D63-7D13B39C7BFD}" destId="{4B8E1ED4-F404-43F9-8F7E-206B302D90CD}" srcOrd="0" destOrd="7" presId="urn:microsoft.com/office/officeart/2005/8/layout/hList1"/>
    <dgm:cxn modelId="{52CD4E22-8255-471B-AADD-00F833C7C232}" srcId="{EE03E663-503A-4A76-87CA-E3726E87E9F1}" destId="{D2EF8449-C90A-4F2D-B728-18531BDEADDF}" srcOrd="4" destOrd="0" parTransId="{E08C42EF-897D-4F72-89C2-8602C83B28C3}" sibTransId="{B722F457-806A-446E-8E61-33CD40C99BCB}"/>
    <dgm:cxn modelId="{12213A47-1CCC-47C3-AAA8-55984697CBBB}" srcId="{EE03E663-503A-4A76-87CA-E3726E87E9F1}" destId="{0CF145AE-153B-482A-BD4A-F3421D807217}" srcOrd="2" destOrd="0" parTransId="{1EAB1FB0-2101-4623-A837-64654DB0258F}" sibTransId="{E011F676-1880-4FBD-82B9-62DC1642828C}"/>
    <dgm:cxn modelId="{0791FEA4-28B6-4E0A-8D23-3C89538E277B}" srcId="{1CE00168-35DE-46CF-A002-1448EC0CC429}" destId="{F2970D35-D703-4B28-84A5-0431FE0E88EA}" srcOrd="3" destOrd="0" parTransId="{2CF30D01-5A9C-4F80-BF84-82F70E1CAE2B}" sibTransId="{BF834789-56A5-443A-8616-C970D6A884CE}"/>
    <dgm:cxn modelId="{BB935AB6-508B-47BC-88C2-39EF6975CD68}" srcId="{FD960CD6-0049-4308-BD3F-F563F8BF07C1}" destId="{5381A978-28DA-4169-8BCE-A6E993F0A10B}" srcOrd="3" destOrd="0" parTransId="{DF7210B9-083B-4958-A952-73CC23000C91}" sibTransId="{AFEA7423-D7C7-44C7-8256-DA17E2813202}"/>
    <dgm:cxn modelId="{D9B73C6C-B474-4BA5-8284-6F8FB70E3106}" type="presOf" srcId="{44B8C5D9-42D1-4B69-A70B-49ED9219A136}" destId="{4622BF13-2E7B-4055-8990-D37532F5A5BA}" srcOrd="0" destOrd="1" presId="urn:microsoft.com/office/officeart/2005/8/layout/hList1"/>
    <dgm:cxn modelId="{789C97D4-A6EF-4310-BCF5-CB563EBCEA30}" srcId="{EE03E663-503A-4A76-87CA-E3726E87E9F1}" destId="{99393CD1-B8D4-4E16-B205-BC4F1CF7F999}" srcOrd="5" destOrd="0" parTransId="{2DF915A0-8462-4B92-BD70-00FFA8C84963}" sibTransId="{C621AEBE-04D1-494F-B5F0-2F07B379BAFB}"/>
    <dgm:cxn modelId="{FB25982C-EDA2-4DAA-A6DE-010E1D93DF25}" srcId="{B550FB65-F03C-4680-8032-420008CFA864}" destId="{EE03E663-503A-4A76-87CA-E3726E87E9F1}" srcOrd="0" destOrd="0" parTransId="{9F9B4480-7BB5-412E-A89A-E38CFAEC485C}" sibTransId="{C5159312-C307-4998-A142-6E1D329BCEA2}"/>
    <dgm:cxn modelId="{D0833D16-0CCF-4BE6-8E59-15BCDAF6505C}" srcId="{FD960CD6-0049-4308-BD3F-F563F8BF07C1}" destId="{8EE5A459-AC85-4FC6-9FF8-1AE83CD97899}" srcOrd="2" destOrd="0" parTransId="{F8B11057-1E1D-4F7A-9584-D05640A89036}" sibTransId="{B08F082E-EB78-43E4-8B92-1EF73508A541}"/>
    <dgm:cxn modelId="{3462D80D-FD3B-46AD-8B4C-5DFA6BAB7590}" type="presOf" srcId="{0F13B419-0EDC-42EF-8088-7F9F724EF43D}" destId="{4622BF13-2E7B-4055-8990-D37532F5A5BA}" srcOrd="0" destOrd="0" presId="urn:microsoft.com/office/officeart/2005/8/layout/hList1"/>
    <dgm:cxn modelId="{0779C270-7F51-4410-B3A4-0BBEC75C984F}" type="presOf" srcId="{1CE00168-35DE-46CF-A002-1448EC0CC429}" destId="{AFB129EC-C0B2-4AC3-AA11-5F521E0558B1}" srcOrd="0" destOrd="0" presId="urn:microsoft.com/office/officeart/2005/8/layout/hList1"/>
    <dgm:cxn modelId="{67936068-D13C-43B7-A99B-FBD1AFA2FD01}" type="presOf" srcId="{5381A978-28DA-4169-8BCE-A6E993F0A10B}" destId="{4B8E1ED4-F404-43F9-8F7E-206B302D90CD}" srcOrd="0" destOrd="4" presId="urn:microsoft.com/office/officeart/2005/8/layout/hList1"/>
    <dgm:cxn modelId="{23BD8B51-FA3B-4418-8735-8749929A1827}" type="presOf" srcId="{D2EF8449-C90A-4F2D-B728-18531BDEADDF}" destId="{4B8E1ED4-F404-43F9-8F7E-206B302D90CD}" srcOrd="0" destOrd="8" presId="urn:microsoft.com/office/officeart/2005/8/layout/hList1"/>
    <dgm:cxn modelId="{CF4FAD54-0D73-4CAE-9830-DA70CF291B70}" type="presOf" srcId="{987FD364-B82C-44A2-8D71-EBC1857D545A}" destId="{4B8E1ED4-F404-43F9-8F7E-206B302D90CD}" srcOrd="0" destOrd="5" presId="urn:microsoft.com/office/officeart/2005/8/layout/hList1"/>
    <dgm:cxn modelId="{BD237929-0754-4939-8E44-C24A7D4D9F7E}" type="presParOf" srcId="{7E89DE5E-93C9-422C-8744-006ED6092138}" destId="{415692EF-C514-4FA4-AE7C-EF2B44169B30}" srcOrd="0" destOrd="0" presId="urn:microsoft.com/office/officeart/2005/8/layout/hList1"/>
    <dgm:cxn modelId="{83B05B56-CCC6-46FA-9047-9E209C2E5AC2}" type="presParOf" srcId="{415692EF-C514-4FA4-AE7C-EF2B44169B30}" destId="{1458B428-D8BF-4FC0-92CC-E3759F005455}" srcOrd="0" destOrd="0" presId="urn:microsoft.com/office/officeart/2005/8/layout/hList1"/>
    <dgm:cxn modelId="{AF0CD604-7849-445A-9711-8A83F6CBCD87}" type="presParOf" srcId="{415692EF-C514-4FA4-AE7C-EF2B44169B30}" destId="{4B8E1ED4-F404-43F9-8F7E-206B302D90CD}" srcOrd="1" destOrd="0" presId="urn:microsoft.com/office/officeart/2005/8/layout/hList1"/>
    <dgm:cxn modelId="{F0F37583-FA4A-4247-A426-54B3B2640759}" type="presParOf" srcId="{7E89DE5E-93C9-422C-8744-006ED6092138}" destId="{DBC8DA6A-5109-4A4A-ADCC-F0CF0B196606}" srcOrd="1" destOrd="0" presId="urn:microsoft.com/office/officeart/2005/8/layout/hList1"/>
    <dgm:cxn modelId="{E7BDE398-0FF4-4DD9-B837-6E9B4A1111C9}" type="presParOf" srcId="{7E89DE5E-93C9-422C-8744-006ED6092138}" destId="{292357CE-D883-49A1-BDA1-6F13CEA1823D}" srcOrd="2" destOrd="0" presId="urn:microsoft.com/office/officeart/2005/8/layout/hList1"/>
    <dgm:cxn modelId="{DF4DCEF9-B4F0-4ED9-8078-4977537D6D9B}" type="presParOf" srcId="{292357CE-D883-49A1-BDA1-6F13CEA1823D}" destId="{AFB129EC-C0B2-4AC3-AA11-5F521E0558B1}" srcOrd="0" destOrd="0" presId="urn:microsoft.com/office/officeart/2005/8/layout/hList1"/>
    <dgm:cxn modelId="{E98D5056-DF5F-4308-9B33-6C76DD1DAE7B}" type="presParOf" srcId="{292357CE-D883-49A1-BDA1-6F13CEA1823D}" destId="{4622BF13-2E7B-4055-8990-D37532F5A5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232C3-58C2-4D51-A6AF-4D8C8322EFD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13C2C0F-2FCD-4B17-8E59-56C5513B1463}">
      <dgm:prSet phldrT="[Text]"/>
      <dgm:spPr/>
      <dgm:t>
        <a:bodyPr/>
        <a:lstStyle/>
        <a:p>
          <a:r>
            <a:rPr lang="en-US" dirty="0"/>
            <a:t>University Requirements</a:t>
          </a:r>
        </a:p>
      </dgm:t>
    </dgm:pt>
    <dgm:pt modelId="{5E695F88-5383-4F3B-A3AC-10C4FDE7AE5E}" type="parTrans" cxnId="{58CA329B-2037-4F72-A578-23CC1C95AAC6}">
      <dgm:prSet/>
      <dgm:spPr/>
      <dgm:t>
        <a:bodyPr/>
        <a:lstStyle/>
        <a:p>
          <a:endParaRPr lang="en-US"/>
        </a:p>
      </dgm:t>
    </dgm:pt>
    <dgm:pt modelId="{005898F3-49FD-4055-B8AF-B0B89E54F5C2}" type="sibTrans" cxnId="{58CA329B-2037-4F72-A578-23CC1C95AAC6}">
      <dgm:prSet/>
      <dgm:spPr/>
      <dgm:t>
        <a:bodyPr/>
        <a:lstStyle/>
        <a:p>
          <a:endParaRPr lang="en-US"/>
        </a:p>
      </dgm:t>
    </dgm:pt>
    <dgm:pt modelId="{D491F1CB-19C3-4435-8494-A6C4FC3E0C38}">
      <dgm:prSet phldrT="[Text]"/>
      <dgm:spPr/>
      <dgm:t>
        <a:bodyPr/>
        <a:lstStyle/>
        <a:p>
          <a:r>
            <a:rPr lang="en-US" dirty="0"/>
            <a:t> Major Requirements</a:t>
          </a:r>
        </a:p>
      </dgm:t>
    </dgm:pt>
    <dgm:pt modelId="{CC01D91F-32D0-4CB3-A4E5-1A7B081AFCEF}" type="sibTrans" cxnId="{796B55D0-5758-4A7E-8736-CFE2588321FF}">
      <dgm:prSet/>
      <dgm:spPr/>
      <dgm:t>
        <a:bodyPr/>
        <a:lstStyle/>
        <a:p>
          <a:endParaRPr lang="en-US"/>
        </a:p>
      </dgm:t>
    </dgm:pt>
    <dgm:pt modelId="{BB69A10D-4094-4202-BFA9-BA2742E7C59E}" type="parTrans" cxnId="{796B55D0-5758-4A7E-8736-CFE2588321FF}">
      <dgm:prSet/>
      <dgm:spPr/>
      <dgm:t>
        <a:bodyPr/>
        <a:lstStyle/>
        <a:p>
          <a:endParaRPr lang="en-US"/>
        </a:p>
      </dgm:t>
    </dgm:pt>
    <dgm:pt modelId="{3BC58724-35C8-4AFD-A562-867B01409141}">
      <dgm:prSet phldrT="[Text]"/>
      <dgm:spPr/>
      <dgm:t>
        <a:bodyPr/>
        <a:lstStyle/>
        <a:p>
          <a:r>
            <a:rPr lang="en-US" dirty="0"/>
            <a:t>GE</a:t>
          </a:r>
        </a:p>
        <a:p>
          <a:r>
            <a:rPr lang="en-US" dirty="0"/>
            <a:t>Requirements</a:t>
          </a:r>
        </a:p>
      </dgm:t>
    </dgm:pt>
    <dgm:pt modelId="{1DCAC296-4D74-448D-B253-D2164BB589A4}" type="sibTrans" cxnId="{DCB7DF57-450E-4904-AC44-CD1576351B19}">
      <dgm:prSet/>
      <dgm:spPr/>
      <dgm:t>
        <a:bodyPr/>
        <a:lstStyle/>
        <a:p>
          <a:endParaRPr lang="en-US"/>
        </a:p>
      </dgm:t>
    </dgm:pt>
    <dgm:pt modelId="{DC824E13-E3DD-4030-BB51-AE6B8F1E8869}" type="parTrans" cxnId="{DCB7DF57-450E-4904-AC44-CD1576351B19}">
      <dgm:prSet/>
      <dgm:spPr/>
      <dgm:t>
        <a:bodyPr/>
        <a:lstStyle/>
        <a:p>
          <a:endParaRPr lang="en-US"/>
        </a:p>
      </dgm:t>
    </dgm:pt>
    <dgm:pt modelId="{196F3A90-B5AA-4A36-B11C-1E655DD5F759}" type="pres">
      <dgm:prSet presAssocID="{F2D232C3-58C2-4D51-A6AF-4D8C8322EFDF}" presName="compositeShape" presStyleCnt="0">
        <dgm:presLayoutVars>
          <dgm:chMax val="7"/>
          <dgm:dir/>
          <dgm:resizeHandles val="exact"/>
        </dgm:presLayoutVars>
      </dgm:prSet>
      <dgm:spPr/>
    </dgm:pt>
    <dgm:pt modelId="{F5955446-3D01-4E86-B1DE-2AA6A5B7F7C7}" type="pres">
      <dgm:prSet presAssocID="{F2D232C3-58C2-4D51-A6AF-4D8C8322EFDF}" presName="wedge1" presStyleLbl="node1" presStyleIdx="0" presStyleCnt="3" custLinFactNeighborX="-210" custLinFactNeighborY="-328"/>
      <dgm:spPr/>
      <dgm:t>
        <a:bodyPr/>
        <a:lstStyle/>
        <a:p>
          <a:endParaRPr lang="en-US"/>
        </a:p>
      </dgm:t>
    </dgm:pt>
    <dgm:pt modelId="{E68E4A4D-058A-4F3F-A32A-B1BC1ED22FD1}" type="pres">
      <dgm:prSet presAssocID="{F2D232C3-58C2-4D51-A6AF-4D8C8322EFDF}" presName="dummy1a" presStyleCnt="0"/>
      <dgm:spPr/>
    </dgm:pt>
    <dgm:pt modelId="{F1EBEC78-5B81-441C-B298-685477DAD869}" type="pres">
      <dgm:prSet presAssocID="{F2D232C3-58C2-4D51-A6AF-4D8C8322EFDF}" presName="dummy1b" presStyleCnt="0"/>
      <dgm:spPr/>
    </dgm:pt>
    <dgm:pt modelId="{F1017305-6397-4814-AA45-6DF55FB91362}" type="pres">
      <dgm:prSet presAssocID="{F2D232C3-58C2-4D51-A6AF-4D8C8322EF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79A44-DFAF-4F2D-B7DB-BCE43CFAB2FD}" type="pres">
      <dgm:prSet presAssocID="{F2D232C3-58C2-4D51-A6AF-4D8C8322EFDF}" presName="wedge2" presStyleLbl="node1" presStyleIdx="1" presStyleCnt="3"/>
      <dgm:spPr/>
      <dgm:t>
        <a:bodyPr/>
        <a:lstStyle/>
        <a:p>
          <a:endParaRPr lang="en-US"/>
        </a:p>
      </dgm:t>
    </dgm:pt>
    <dgm:pt modelId="{9FB22227-0CD8-4B0C-88AB-22D280C9B794}" type="pres">
      <dgm:prSet presAssocID="{F2D232C3-58C2-4D51-A6AF-4D8C8322EFDF}" presName="dummy2a" presStyleCnt="0"/>
      <dgm:spPr/>
    </dgm:pt>
    <dgm:pt modelId="{85686006-6D1E-4C3A-838D-0FDAE0950CEC}" type="pres">
      <dgm:prSet presAssocID="{F2D232C3-58C2-4D51-A6AF-4D8C8322EFDF}" presName="dummy2b" presStyleCnt="0"/>
      <dgm:spPr/>
    </dgm:pt>
    <dgm:pt modelId="{3334773E-1BAB-40CC-87DC-CAB912D727C7}" type="pres">
      <dgm:prSet presAssocID="{F2D232C3-58C2-4D51-A6AF-4D8C8322EF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66ED5-2EF7-42CD-A37E-EACF45BE88B7}" type="pres">
      <dgm:prSet presAssocID="{F2D232C3-58C2-4D51-A6AF-4D8C8322EFDF}" presName="wedge3" presStyleLbl="node1" presStyleIdx="2" presStyleCnt="3"/>
      <dgm:spPr/>
      <dgm:t>
        <a:bodyPr/>
        <a:lstStyle/>
        <a:p>
          <a:endParaRPr lang="en-US"/>
        </a:p>
      </dgm:t>
    </dgm:pt>
    <dgm:pt modelId="{596E464C-1F28-4A3C-AB56-0086AA08A141}" type="pres">
      <dgm:prSet presAssocID="{F2D232C3-58C2-4D51-A6AF-4D8C8322EFDF}" presName="dummy3a" presStyleCnt="0"/>
      <dgm:spPr/>
    </dgm:pt>
    <dgm:pt modelId="{667D588E-1319-4121-A38E-5042CB484D51}" type="pres">
      <dgm:prSet presAssocID="{F2D232C3-58C2-4D51-A6AF-4D8C8322EFDF}" presName="dummy3b" presStyleCnt="0"/>
      <dgm:spPr/>
    </dgm:pt>
    <dgm:pt modelId="{AEFCBB59-0041-44B9-806C-76F2850FB9C5}" type="pres">
      <dgm:prSet presAssocID="{F2D232C3-58C2-4D51-A6AF-4D8C8322EF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8502A-DA4E-4EE2-BFAE-087CE8766E0E}" type="pres">
      <dgm:prSet presAssocID="{1DCAC296-4D74-448D-B253-D2164BB589A4}" presName="arrowWedge1" presStyleLbl="fgSibTrans2D1" presStyleIdx="0" presStyleCnt="3"/>
      <dgm:spPr/>
    </dgm:pt>
    <dgm:pt modelId="{E3669204-1269-472E-BA11-FDDD922EF8FD}" type="pres">
      <dgm:prSet presAssocID="{005898F3-49FD-4055-B8AF-B0B89E54F5C2}" presName="arrowWedge2" presStyleLbl="fgSibTrans2D1" presStyleIdx="1" presStyleCnt="3"/>
      <dgm:spPr/>
    </dgm:pt>
    <dgm:pt modelId="{1AABAC2E-C61A-4EB4-BF8E-1F186B0B9066}" type="pres">
      <dgm:prSet presAssocID="{CC01D91F-32D0-4CB3-A4E5-1A7B081AFCEF}" presName="arrowWedge3" presStyleLbl="fgSibTrans2D1" presStyleIdx="2" presStyleCnt="3"/>
      <dgm:spPr/>
    </dgm:pt>
  </dgm:ptLst>
  <dgm:cxnLst>
    <dgm:cxn modelId="{DC2745CA-A1C9-4F9C-BBB5-8F4FE3B352D3}" type="presOf" srcId="{B13C2C0F-2FCD-4B17-8E59-56C5513B1463}" destId="{3334773E-1BAB-40CC-87DC-CAB912D727C7}" srcOrd="1" destOrd="0" presId="urn:microsoft.com/office/officeart/2005/8/layout/cycle8"/>
    <dgm:cxn modelId="{796B55D0-5758-4A7E-8736-CFE2588321FF}" srcId="{F2D232C3-58C2-4D51-A6AF-4D8C8322EFDF}" destId="{D491F1CB-19C3-4435-8494-A6C4FC3E0C38}" srcOrd="2" destOrd="0" parTransId="{BB69A10D-4094-4202-BFA9-BA2742E7C59E}" sibTransId="{CC01D91F-32D0-4CB3-A4E5-1A7B081AFCEF}"/>
    <dgm:cxn modelId="{118D6D3E-97C4-4A1D-8F05-4E438D93A23C}" type="presOf" srcId="{D491F1CB-19C3-4435-8494-A6C4FC3E0C38}" destId="{AEFCBB59-0041-44B9-806C-76F2850FB9C5}" srcOrd="1" destOrd="0" presId="urn:microsoft.com/office/officeart/2005/8/layout/cycle8"/>
    <dgm:cxn modelId="{BE5F572A-0450-439F-8936-3A21BA1F4C45}" type="presOf" srcId="{B13C2C0F-2FCD-4B17-8E59-56C5513B1463}" destId="{94779A44-DFAF-4F2D-B7DB-BCE43CFAB2FD}" srcOrd="0" destOrd="0" presId="urn:microsoft.com/office/officeart/2005/8/layout/cycle8"/>
    <dgm:cxn modelId="{7964C900-2571-7840-8BB5-106AA3E946D9}" type="presOf" srcId="{3BC58724-35C8-4AFD-A562-867B01409141}" destId="{F1017305-6397-4814-AA45-6DF55FB91362}" srcOrd="1" destOrd="0" presId="urn:microsoft.com/office/officeart/2005/8/layout/cycle8"/>
    <dgm:cxn modelId="{B6520938-C213-7548-8836-9361730EF315}" type="presOf" srcId="{F2D232C3-58C2-4D51-A6AF-4D8C8322EFDF}" destId="{196F3A90-B5AA-4A36-B11C-1E655DD5F759}" srcOrd="0" destOrd="0" presId="urn:microsoft.com/office/officeart/2005/8/layout/cycle8"/>
    <dgm:cxn modelId="{5813800B-5999-45AB-BF18-031D7B1CBB97}" type="presOf" srcId="{D491F1CB-19C3-4435-8494-A6C4FC3E0C38}" destId="{72B66ED5-2EF7-42CD-A37E-EACF45BE88B7}" srcOrd="0" destOrd="0" presId="urn:microsoft.com/office/officeart/2005/8/layout/cycle8"/>
    <dgm:cxn modelId="{58CA329B-2037-4F72-A578-23CC1C95AAC6}" srcId="{F2D232C3-58C2-4D51-A6AF-4D8C8322EFDF}" destId="{B13C2C0F-2FCD-4B17-8E59-56C5513B1463}" srcOrd="1" destOrd="0" parTransId="{5E695F88-5383-4F3B-A3AC-10C4FDE7AE5E}" sibTransId="{005898F3-49FD-4055-B8AF-B0B89E54F5C2}"/>
    <dgm:cxn modelId="{DCB7DF57-450E-4904-AC44-CD1576351B19}" srcId="{F2D232C3-58C2-4D51-A6AF-4D8C8322EFDF}" destId="{3BC58724-35C8-4AFD-A562-867B01409141}" srcOrd="0" destOrd="0" parTransId="{DC824E13-E3DD-4030-BB51-AE6B8F1E8869}" sibTransId="{1DCAC296-4D74-448D-B253-D2164BB589A4}"/>
    <dgm:cxn modelId="{6CB44CA6-AE48-2A48-B14C-00FA262551BF}" type="presOf" srcId="{3BC58724-35C8-4AFD-A562-867B01409141}" destId="{F5955446-3D01-4E86-B1DE-2AA6A5B7F7C7}" srcOrd="0" destOrd="0" presId="urn:microsoft.com/office/officeart/2005/8/layout/cycle8"/>
    <dgm:cxn modelId="{95BD8C54-D710-7F46-B227-B25D473C115A}" type="presParOf" srcId="{196F3A90-B5AA-4A36-B11C-1E655DD5F759}" destId="{F5955446-3D01-4E86-B1DE-2AA6A5B7F7C7}" srcOrd="0" destOrd="0" presId="urn:microsoft.com/office/officeart/2005/8/layout/cycle8"/>
    <dgm:cxn modelId="{67AFC5AE-46C4-F248-8A40-F981FED61D51}" type="presParOf" srcId="{196F3A90-B5AA-4A36-B11C-1E655DD5F759}" destId="{E68E4A4D-058A-4F3F-A32A-B1BC1ED22FD1}" srcOrd="1" destOrd="0" presId="urn:microsoft.com/office/officeart/2005/8/layout/cycle8"/>
    <dgm:cxn modelId="{939F4CC9-3221-1C46-8078-6117399DD9C1}" type="presParOf" srcId="{196F3A90-B5AA-4A36-B11C-1E655DD5F759}" destId="{F1EBEC78-5B81-441C-B298-685477DAD869}" srcOrd="2" destOrd="0" presId="urn:microsoft.com/office/officeart/2005/8/layout/cycle8"/>
    <dgm:cxn modelId="{7EFE07C7-1F92-5740-8B02-4EC8D33B7B62}" type="presParOf" srcId="{196F3A90-B5AA-4A36-B11C-1E655DD5F759}" destId="{F1017305-6397-4814-AA45-6DF55FB91362}" srcOrd="3" destOrd="0" presId="urn:microsoft.com/office/officeart/2005/8/layout/cycle8"/>
    <dgm:cxn modelId="{4C310E70-8608-1E4B-9A1E-93CD9D292C60}" type="presParOf" srcId="{196F3A90-B5AA-4A36-B11C-1E655DD5F759}" destId="{94779A44-DFAF-4F2D-B7DB-BCE43CFAB2FD}" srcOrd="4" destOrd="0" presId="urn:microsoft.com/office/officeart/2005/8/layout/cycle8"/>
    <dgm:cxn modelId="{6C0CE75F-5458-3C45-9F26-412E1BD73452}" type="presParOf" srcId="{196F3A90-B5AA-4A36-B11C-1E655DD5F759}" destId="{9FB22227-0CD8-4B0C-88AB-22D280C9B794}" srcOrd="5" destOrd="0" presId="urn:microsoft.com/office/officeart/2005/8/layout/cycle8"/>
    <dgm:cxn modelId="{53A2FD43-D05B-3B4A-AD25-6CFC28A9789C}" type="presParOf" srcId="{196F3A90-B5AA-4A36-B11C-1E655DD5F759}" destId="{85686006-6D1E-4C3A-838D-0FDAE0950CEC}" srcOrd="6" destOrd="0" presId="urn:microsoft.com/office/officeart/2005/8/layout/cycle8"/>
    <dgm:cxn modelId="{6B6D2B94-81D0-4D40-9EBE-01338D4B2652}" type="presParOf" srcId="{196F3A90-B5AA-4A36-B11C-1E655DD5F759}" destId="{3334773E-1BAB-40CC-87DC-CAB912D727C7}" srcOrd="7" destOrd="0" presId="urn:microsoft.com/office/officeart/2005/8/layout/cycle8"/>
    <dgm:cxn modelId="{25FAA7C5-2103-194F-A16B-7CE473B86467}" type="presParOf" srcId="{196F3A90-B5AA-4A36-B11C-1E655DD5F759}" destId="{72B66ED5-2EF7-42CD-A37E-EACF45BE88B7}" srcOrd="8" destOrd="0" presId="urn:microsoft.com/office/officeart/2005/8/layout/cycle8"/>
    <dgm:cxn modelId="{03BCC1BA-F32B-934E-B25C-A63020890B33}" type="presParOf" srcId="{196F3A90-B5AA-4A36-B11C-1E655DD5F759}" destId="{596E464C-1F28-4A3C-AB56-0086AA08A141}" srcOrd="9" destOrd="0" presId="urn:microsoft.com/office/officeart/2005/8/layout/cycle8"/>
    <dgm:cxn modelId="{5E27ABD0-356E-B44D-8F1F-AEC5D0A20C7D}" type="presParOf" srcId="{196F3A90-B5AA-4A36-B11C-1E655DD5F759}" destId="{667D588E-1319-4121-A38E-5042CB484D51}" srcOrd="10" destOrd="0" presId="urn:microsoft.com/office/officeart/2005/8/layout/cycle8"/>
    <dgm:cxn modelId="{F006816A-B1B2-7C4E-A70A-446C145CC55E}" type="presParOf" srcId="{196F3A90-B5AA-4A36-B11C-1E655DD5F759}" destId="{AEFCBB59-0041-44B9-806C-76F2850FB9C5}" srcOrd="11" destOrd="0" presId="urn:microsoft.com/office/officeart/2005/8/layout/cycle8"/>
    <dgm:cxn modelId="{6F56838E-931C-C841-8D6B-AF13372CB198}" type="presParOf" srcId="{196F3A90-B5AA-4A36-B11C-1E655DD5F759}" destId="{AC08502A-DA4E-4EE2-BFAE-087CE8766E0E}" srcOrd="12" destOrd="0" presId="urn:microsoft.com/office/officeart/2005/8/layout/cycle8"/>
    <dgm:cxn modelId="{A7A7EFBF-85B8-4D3F-831E-4A465E576942}" type="presParOf" srcId="{196F3A90-B5AA-4A36-B11C-1E655DD5F759}" destId="{E3669204-1269-472E-BA11-FDDD922EF8FD}" srcOrd="13" destOrd="0" presId="urn:microsoft.com/office/officeart/2005/8/layout/cycle8"/>
    <dgm:cxn modelId="{EAA65DC1-A296-4C5A-9DC5-079DFE860D8E}" type="presParOf" srcId="{196F3A90-B5AA-4A36-B11C-1E655DD5F759}" destId="{1AABAC2E-C61A-4EB4-BF8E-1F186B0B906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D74A8-7CE3-4D0B-8088-98B4924E38F0}">
      <dsp:nvSpPr>
        <dsp:cNvPr id="0" name=""/>
        <dsp:cNvSpPr/>
      </dsp:nvSpPr>
      <dsp:spPr>
        <a:xfrm>
          <a:off x="800955" y="0"/>
          <a:ext cx="9077497" cy="551046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311DA-1C3C-49F9-B951-538A8D04ECC4}">
      <dsp:nvSpPr>
        <dsp:cNvPr id="0" name=""/>
        <dsp:cNvSpPr/>
      </dsp:nvSpPr>
      <dsp:spPr>
        <a:xfrm>
          <a:off x="586" y="1653139"/>
          <a:ext cx="5127667" cy="22041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Junior – Develop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Formal Internship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Student Organization Leadership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Evaluate Career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Refine Resume, Cover letter,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Mock Interviews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Research Salaries and/or Graduate School Opportunities and Funding</a:t>
          </a:r>
        </a:p>
      </dsp:txBody>
      <dsp:txXfrm>
        <a:off x="108185" y="1760738"/>
        <a:ext cx="4912469" cy="1988988"/>
      </dsp:txXfrm>
    </dsp:sp>
    <dsp:sp modelId="{96BF7626-1970-4EAE-9007-BBD464D7D759}">
      <dsp:nvSpPr>
        <dsp:cNvPr id="0" name=""/>
        <dsp:cNvSpPr/>
      </dsp:nvSpPr>
      <dsp:spPr>
        <a:xfrm>
          <a:off x="5551154" y="1653139"/>
          <a:ext cx="5127667" cy="2204186"/>
        </a:xfrm>
        <a:prstGeom prst="roundRect">
          <a:avLst/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Senior – Implement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Conduct Active Job Search or Finalize Graduate School Applications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Attend Career Fairs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Research Employers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Tailor Resume/Cover Letters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Salary Negotiations</a:t>
          </a:r>
        </a:p>
      </dsp:txBody>
      <dsp:txXfrm>
        <a:off x="5658753" y="1760738"/>
        <a:ext cx="4912469" cy="1988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8E26-CC3A-4BC5-8021-E8C3BFB80FDE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047B-EAED-4E13-8CE0-AA2A4E8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E9BB58D-3243-4551-8052-7489A1659FD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CD87E119-BC0A-43E5-A084-A7109637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</a:t>
            </a:r>
            <a:r>
              <a:rPr lang="en-US" baseline="0" dirty="0"/>
              <a:t> 1</a:t>
            </a:r>
            <a:endParaRPr lang="en-US" dirty="0"/>
          </a:p>
          <a:p>
            <a:r>
              <a:rPr lang="en-US" dirty="0"/>
              <a:t>Note to freshmen they are currently PRE MAJOR and must complete</a:t>
            </a:r>
            <a:r>
              <a:rPr lang="en-US" baseline="0" dirty="0"/>
              <a:t> the MSCs (found on website) in order to be officially switched. </a:t>
            </a:r>
          </a:p>
          <a:p>
            <a:r>
              <a:rPr lang="en-US" baseline="0" dirty="0"/>
              <a:t>Have students take out their half sheet and mark down what they most likely want at this point. </a:t>
            </a:r>
          </a:p>
          <a:p>
            <a:r>
              <a:rPr lang="en-US" baseline="0" dirty="0"/>
              <a:t>Students who want to switch out of their major should wait until the end of the presentation to talk to UAAC.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BBE4-BEAD-462B-9BFC-BA10D0163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464">
              <a:defRPr/>
            </a:pPr>
            <a:fld id="{49A267BB-9A65-9847-9AB2-549FDCF6467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546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266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6273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Cal State LA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62732">
              <a:defRPr/>
            </a:pPr>
            <a:fld id="{C94E8D62-D41F-6042-BCDF-79D228EFA10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732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009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732">
              <a:defRPr/>
            </a:pPr>
            <a:fld id="{49A267BB-9A65-9847-9AB2-549FDCF6467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732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941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BBE4-BEAD-462B-9BFC-BA10D01634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2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163 1:1 sessions</a:t>
            </a:r>
          </a:p>
          <a:p>
            <a:r>
              <a:rPr lang="en-US" dirty="0"/>
              <a:t>Most need resume review help</a:t>
            </a:r>
            <a:r>
              <a:rPr lang="en-US" baseline="0" dirty="0"/>
              <a:t> or are looking for internships</a:t>
            </a:r>
          </a:p>
          <a:p>
            <a:r>
              <a:rPr lang="en-US" baseline="0" dirty="0"/>
              <a:t>Info session topics include learning about a specific career path, working at a company or organization, </a:t>
            </a:r>
          </a:p>
          <a:p>
            <a:r>
              <a:rPr lang="en-US" baseline="0" dirty="0"/>
              <a:t>Workshops like Mock Interviews</a:t>
            </a:r>
          </a:p>
          <a:p>
            <a:r>
              <a:rPr lang="en-US" baseline="0" dirty="0"/>
              <a:t>Both CDC and CBE fairs</a:t>
            </a:r>
          </a:p>
          <a:p>
            <a:r>
              <a:rPr lang="en-US" baseline="0" dirty="0"/>
              <a:t>Redesigned website</a:t>
            </a:r>
          </a:p>
          <a:p>
            <a:endParaRPr lang="en-US" baseline="0" dirty="0"/>
          </a:p>
          <a:p>
            <a:r>
              <a:rPr lang="en-US" baseline="0" dirty="0"/>
              <a:t>Sales Bowl, </a:t>
            </a:r>
            <a:r>
              <a:rPr lang="en-US" baseline="0" dirty="0" err="1"/>
              <a:t>BioHack</a:t>
            </a:r>
            <a:r>
              <a:rPr lang="en-US" baseline="0" dirty="0"/>
              <a:t>, </a:t>
            </a:r>
            <a:r>
              <a:rPr lang="en-US" baseline="0" dirty="0" err="1"/>
              <a:t>EcoCar</a:t>
            </a:r>
            <a:r>
              <a:rPr lang="en-US" baseline="0" dirty="0"/>
              <a:t>, Competitions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62732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San Francisco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62732">
              <a:defRPr/>
            </a:pPr>
            <a:fld id="{C94E8D62-D41F-6042-BCDF-79D228EFA10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732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35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A1B1-176F-435D-94D0-F6FC8B51ACC7}" type="slidenum">
              <a:rPr lang="en-US"/>
              <a:pPr/>
              <a:t>26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8615" indent="-238615">
              <a:buAutoNum type="arabicPeriod"/>
            </a:pPr>
            <a:r>
              <a:rPr lang="en-US" dirty="0"/>
              <a:t>100 seats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Advising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392767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00602">
              <a:defRPr/>
            </a:pPr>
            <a:fld id="{C94E8D62-D41F-6042-BCDF-79D228EFA10F}" type="slidenum">
              <a:rPr lang="en-US">
                <a:solidFill>
                  <a:prstClr val="black"/>
                </a:solidFill>
                <a:latin typeface="Open Sans Light"/>
              </a:rPr>
              <a:pPr defTabSz="1100602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0602">
              <a:defRPr/>
            </a:pPr>
            <a:r>
              <a:rPr lang="en-US">
                <a:solidFill>
                  <a:prstClr val="black"/>
                </a:solidFill>
                <a:latin typeface="Open Sans Light"/>
              </a:rPr>
              <a:t>Cal State LA</a:t>
            </a:r>
            <a:endParaRPr lang="en-US" dirty="0">
              <a:solidFill>
                <a:prstClr val="black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219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A1B1-176F-435D-94D0-F6FC8B51ACC7}" type="slidenum">
              <a:rPr lang="en-US"/>
              <a:pPr/>
              <a:t>47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8615" indent="-238615">
              <a:buAutoNum type="arabicPeriod"/>
            </a:pPr>
            <a:r>
              <a:rPr lang="en-US" dirty="0"/>
              <a:t>100 seats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Advising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99487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55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47F9-699A-4E46-9D39-F62CAD12A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7067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59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calstatela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ula.collegescheduler.com/admin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8577317" y="3227437"/>
            <a:ext cx="685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College of Business and Economics Majors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940466" y="297065"/>
            <a:ext cx="4871054" cy="926757"/>
          </a:xfrm>
          <a:prstGeom prst="rect">
            <a:avLst/>
          </a:prstGeom>
          <a:solidFill>
            <a:schemeClr val="lt1"/>
          </a:solidFill>
          <a:ln w="57150">
            <a:solidFill>
              <a:srgbClr val="00B0F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B.S.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Administration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 Units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52276" y="3152236"/>
            <a:ext cx="2259243" cy="129734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&amp; Law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B.A.-</a:t>
            </a:r>
            <a:r>
              <a:rPr lang="en-US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Prelegal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Estate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0467" y="2456040"/>
            <a:ext cx="2361290" cy="1086355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Economics &amp; Statistics</a:t>
            </a: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Economics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0466" y="1421192"/>
            <a:ext cx="2368073" cy="729341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Accounting                     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Accounting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0466" y="3749649"/>
            <a:ext cx="2463133" cy="2583417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Resource Management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 Administration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 Management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Entrepreneurship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2277" y="1421191"/>
            <a:ext cx="2259243" cy="1533676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en-US" sz="17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Business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7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Retailing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76067" y="1421191"/>
            <a:ext cx="2311519" cy="12536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Economics &amp; Statistics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Economics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&amp; Behavioral Sciences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52133" y="1642533"/>
            <a:ext cx="2426353" cy="202259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Information Systems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Systems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Systems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Technology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11"/>
          <p:cNvSpPr txBox="1"/>
          <p:nvPr/>
        </p:nvSpPr>
        <p:spPr>
          <a:xfrm>
            <a:off x="6334700" y="287180"/>
            <a:ext cx="2311519" cy="926756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92D05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B.A.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Economics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 Units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4" name="Text Box 12"/>
          <p:cNvSpPr txBox="1"/>
          <p:nvPr/>
        </p:nvSpPr>
        <p:spPr>
          <a:xfrm>
            <a:off x="9169400" y="287180"/>
            <a:ext cx="2509086" cy="1135500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FF000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B.S.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Information Systems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 Units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43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35120"/>
              </p:ext>
            </p:extLst>
          </p:nvPr>
        </p:nvGraphicFramePr>
        <p:xfrm>
          <a:off x="1486407" y="1164275"/>
          <a:ext cx="8826604" cy="52552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3302">
                  <a:extLst>
                    <a:ext uri="{9D8B030D-6E8A-4147-A177-3AD203B41FA5}">
                      <a16:colId xmlns="" xmlns:a16="http://schemas.microsoft.com/office/drawing/2014/main" val="2497246868"/>
                    </a:ext>
                  </a:extLst>
                </a:gridCol>
                <a:gridCol w="4413302">
                  <a:extLst>
                    <a:ext uri="{9D8B030D-6E8A-4147-A177-3AD203B41FA5}">
                      <a16:colId xmlns="" xmlns:a16="http://schemas.microsoft.com/office/drawing/2014/main" val="2509605615"/>
                    </a:ext>
                  </a:extLst>
                </a:gridCol>
              </a:tblGrid>
              <a:tr h="2578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Advisor Role- listen and guide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effectLst/>
                        </a:rPr>
                        <a:t>Student Responsibility- learn and grow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934240"/>
                  </a:ext>
                </a:extLst>
              </a:tr>
              <a:tr h="3407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Assist with course planning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Attend mandatory and regular advising meetings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2615559010"/>
                  </a:ext>
                </a:extLst>
              </a:tr>
              <a:tr h="5156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Help you develop &amp; modify academic goals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Review Advisement Report &amp; create course plan using Degree Planner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1030381386"/>
                  </a:ext>
                </a:extLst>
              </a:tr>
              <a:tr h="5156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Inform you about campus activities &amp; opportunities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Read &amp; respond to Cal State LA  email &amp; be open to opportunities outside of the classroom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4117533037"/>
                  </a:ext>
                </a:extLst>
              </a:tr>
              <a:tr h="25783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Clarify school policies &amp; procedures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Be aware of important dates &amp; deadlines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724041856"/>
                  </a:ext>
                </a:extLst>
              </a:tr>
              <a:tr h="25783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Refer you to campus resources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Share problems &amp; concerns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48167294"/>
                  </a:ext>
                </a:extLst>
              </a:tr>
              <a:tr h="77350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Listen, ask questions &amp; respect you as an individual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Be prepared, ask questions, and be accountable. Respect your advisor as a professional who has your best interest in mind.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1445251248"/>
                  </a:ext>
                </a:extLst>
              </a:tr>
              <a:tr h="5156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Adhere to confidentiality guidelines as outlined in the Family Educational Rights and Privacy Act (FERPA)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Keep open lines of communication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424119994"/>
                  </a:ext>
                </a:extLst>
              </a:tr>
              <a:tr h="103134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Be available to you through scheduled appointments, group advising sessions, and emails during regular business hours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Understand that advisors have a variety of responsibilities that impact their availability, keep scheduled appointments, and cancel with at least 24 hours’ notice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3546472163"/>
                  </a:ext>
                </a:extLst>
              </a:tr>
              <a:tr h="5156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effectLst/>
                        </a:rPr>
                        <a:t>Discuss your academic performance and its impact on your future goals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effectLst/>
                        </a:rPr>
                        <a:t>Accept responsibility for your academic performance and accept the challenge that college courses provide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23" marR="61323" marT="0" marB="0"/>
                </a:tc>
                <a:extLst>
                  <a:ext uri="{0D108BD9-81ED-4DB2-BD59-A6C34878D82A}">
                    <a16:rowId xmlns="" xmlns:a16="http://schemas.microsoft.com/office/drawing/2014/main" val="77615403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2443" y="77596"/>
            <a:ext cx="933453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&amp; Advisor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8721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22" y="955423"/>
            <a:ext cx="5832389" cy="5467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F4665C-8A3B-C445-8B2C-8D8A20B3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61" y="4572000"/>
            <a:ext cx="1159057" cy="779924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8EEE8C-A096-B64A-83D7-C2C7D7273D09}"/>
              </a:ext>
            </a:extLst>
          </p:cNvPr>
          <p:cNvSpPr txBox="1"/>
          <p:nvPr/>
        </p:nvSpPr>
        <p:spPr>
          <a:xfrm>
            <a:off x="1251678" y="4452479"/>
            <a:ext cx="1613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an appointment by pressing this button!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70DA7FC9-1AD5-FB47-A64D-2C68B1D5982E}"/>
              </a:ext>
            </a:extLst>
          </p:cNvPr>
          <p:cNvSpPr/>
          <p:nvPr/>
        </p:nvSpPr>
        <p:spPr>
          <a:xfrm>
            <a:off x="2650182" y="4392009"/>
            <a:ext cx="603532" cy="119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678" y="228600"/>
            <a:ext cx="1042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http://www.calstatela.edu/business/advisement</a:t>
            </a:r>
          </a:p>
        </p:txBody>
      </p:sp>
    </p:spTree>
    <p:extLst>
      <p:ext uri="{BB962C8B-B14F-4D97-AF65-F5344CB8AC3E}">
        <p14:creationId xmlns:p14="http://schemas.microsoft.com/office/powerpoint/2010/main" val="20746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394" y="927813"/>
            <a:ext cx="9486372" cy="5719244"/>
          </a:xfrm>
        </p:spPr>
        <p:txBody>
          <a:bodyPr numCol="2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Welcome</a:t>
            </a:r>
          </a:p>
          <a:p>
            <a:pPr marL="829363" lvl="1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 2019 Cohort Meet n’ Greet</a:t>
            </a:r>
          </a:p>
          <a:p>
            <a:pPr marL="829363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19, 10 AM – 5 PM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Career Fair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26, 4:30 PM – 7 PM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2.0 (MANDATORY)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23 – October 18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&amp; Career info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Pro-tips and advice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planning</a:t>
            </a:r>
          </a:p>
          <a:p>
            <a:pPr marL="829363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9363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9363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163" indent="-285750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2020 Registration</a:t>
            </a:r>
          </a:p>
          <a:p>
            <a:pPr marL="829363" lvl="1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October 28</a:t>
            </a:r>
          </a:p>
          <a:p>
            <a:pPr marL="829363" lvl="1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Lab: Monday – Thursday, 3 – 5PM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 in Business Class 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3, 10 AM – 6 PM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Snacks, art, games—time to relax and hang out with advisors and friends! </a:t>
            </a:r>
          </a:p>
          <a:p>
            <a:pPr marL="429313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 of Instruction </a:t>
            </a:r>
          </a:p>
          <a:p>
            <a:pPr marL="886513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August 20</a:t>
            </a:r>
          </a:p>
          <a:p>
            <a:pPr marL="429313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to add/drop</a:t>
            </a:r>
          </a:p>
          <a:p>
            <a:pPr marL="886513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September 4</a:t>
            </a:r>
          </a:p>
          <a:p>
            <a:pPr marL="886513" lvl="1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727" y="6411724"/>
            <a:ext cx="8746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to come…stay tuned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your Cal State LA email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 BT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103" y="133676"/>
            <a:ext cx="1029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your calendars for workshops and events!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672088"/>
              </p:ext>
            </p:extLst>
          </p:nvPr>
        </p:nvGraphicFramePr>
        <p:xfrm>
          <a:off x="1143623" y="1171074"/>
          <a:ext cx="10679409" cy="551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9745" y="300159"/>
            <a:ext cx="83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20226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9664" y="102494"/>
            <a:ext cx="1140080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 Development Services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330384" y="1309035"/>
          <a:ext cx="7699140" cy="492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3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4512" y="1208307"/>
            <a:ext cx="10178322" cy="4797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cumulative GPA: 2.5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preparation courses (grade of "C" or better required):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ACCT 2100: Financial Accounting	 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ACCT 2110: Managerial Accounting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 2010: Microeconomics	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 2020: Macroeconomics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Education courses: “Golden 4”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Communications		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Communications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		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51678" y="225237"/>
            <a:ext cx="1060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5356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4512" y="1099646"/>
            <a:ext cx="10178322" cy="5415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cumulative GPA: 2.5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preparation courses (grade of "C" or better required):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 1200: Business Computer Systems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ACCT 2100: Financial Accounting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 2830: Intro to App Programming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	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 2010: Microeconomics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Education courses: “Golden 4”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Communications		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Communications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		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678" y="225237"/>
            <a:ext cx="1060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Computer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6805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4512" y="1196877"/>
            <a:ext cx="10178322" cy="4797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cumulative GPA: 2.2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preparation courses (grade of "C" or better required):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 2010: Microeconomics		 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ACCT 2100: Financial Accounting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 2020: Macroeconomics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Education courses: “Golden 4”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Communications		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Communications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		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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51678" y="225237"/>
            <a:ext cx="1060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Economics, BA</a:t>
            </a:r>
          </a:p>
        </p:txBody>
      </p:sp>
    </p:spTree>
    <p:extLst>
      <p:ext uri="{BB962C8B-B14F-4D97-AF65-F5344CB8AC3E}">
        <p14:creationId xmlns:p14="http://schemas.microsoft.com/office/powerpoint/2010/main" val="2847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37442" cy="4064627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MAKING THE MOST of REGISTRATION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501270" cy="95113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SIX SIMPLE TIPS to succeed </a:t>
            </a:r>
          </a:p>
          <a:p>
            <a:r>
              <a:rPr lang="en-US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At Cal STATE 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" b="97567" l="833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73"/>
          <a:stretch/>
        </p:blipFill>
        <p:spPr>
          <a:xfrm>
            <a:off x="-191193" y="660400"/>
            <a:ext cx="203865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0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BC6B20-8D56-CF49-A20F-03FCDF45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043" y="5404395"/>
            <a:ext cx="1055879" cy="5798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F02D4E5-739F-8E4E-B91A-8003E6A08803}"/>
              </a:ext>
            </a:extLst>
          </p:cNvPr>
          <p:cNvCxnSpPr/>
          <p:nvPr/>
        </p:nvCxnSpPr>
        <p:spPr>
          <a:xfrm>
            <a:off x="680809" y="2533438"/>
            <a:ext cx="63708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B049A18B-B46E-9C40-9BFE-8E8E17D860BE}"/>
              </a:ext>
            </a:extLst>
          </p:cNvPr>
          <p:cNvCxnSpPr/>
          <p:nvPr/>
        </p:nvCxnSpPr>
        <p:spPr>
          <a:xfrm>
            <a:off x="761663" y="4185457"/>
            <a:ext cx="63708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FBF48F92-2AE6-6C41-A4CC-AF4831B09C37}"/>
              </a:ext>
            </a:extLst>
          </p:cNvPr>
          <p:cNvSpPr txBox="1"/>
          <p:nvPr/>
        </p:nvSpPr>
        <p:spPr>
          <a:xfrm>
            <a:off x="421495" y="4747901"/>
            <a:ext cx="61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FuturaBT" charset="0"/>
                <a:ea typeface="FuturaBT" charset="0"/>
                <a:cs typeface="FuturaBT" charset="0"/>
              </a:rPr>
              <a:t>2</a:t>
            </a:r>
          </a:p>
        </p:txBody>
      </p:sp>
      <p:sp>
        <p:nvSpPr>
          <p:cNvPr id="141" name="Title 2">
            <a:extLst>
              <a:ext uri="{FF2B5EF4-FFF2-40B4-BE49-F238E27FC236}">
                <a16:creationId xmlns="" xmlns:a16="http://schemas.microsoft.com/office/drawing/2014/main" id="{41610C4F-454E-9846-8635-0573FB23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262" y="172995"/>
            <a:ext cx="4347005" cy="148087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1) Want to </a:t>
            </a:r>
            <a:b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finish in 2 years? Start with </a:t>
            </a:r>
            <a:b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15 Units*</a:t>
            </a:r>
          </a:p>
        </p:txBody>
      </p:sp>
      <p:sp>
        <p:nvSpPr>
          <p:cNvPr id="139" name="Text Placeholder 3">
            <a:extLst>
              <a:ext uri="{FF2B5EF4-FFF2-40B4-BE49-F238E27FC236}">
                <a16:creationId xmlns="" xmlns:a16="http://schemas.microsoft.com/office/drawing/2014/main" id="{9A222E8D-A012-5745-9E2D-BEAC1A0C6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0262" y="3066796"/>
            <a:ext cx="4347005" cy="25532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Your advising tools are designed to enroll you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in a full load of 15 units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so that you start your journey strong. 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="" xmlns:a16="http://schemas.microsoft.com/office/drawing/2014/main" id="{E536CF7C-0D6B-A94A-B7D7-A56619130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3" y="2781031"/>
            <a:ext cx="658048" cy="111219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651549F0-C86F-424C-AA5E-D616239F8011}"/>
              </a:ext>
            </a:extLst>
          </p:cNvPr>
          <p:cNvSpPr txBox="1"/>
          <p:nvPr/>
        </p:nvSpPr>
        <p:spPr>
          <a:xfrm>
            <a:off x="6823564" y="3034593"/>
            <a:ext cx="61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FuturaBT" charset="0"/>
                <a:ea typeface="FuturaBT" charset="0"/>
                <a:cs typeface="FuturaBT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EC50D3AC-7086-9F4C-8889-6392FE71A383}"/>
              </a:ext>
            </a:extLst>
          </p:cNvPr>
          <p:cNvSpPr txBox="1"/>
          <p:nvPr/>
        </p:nvSpPr>
        <p:spPr>
          <a:xfrm>
            <a:off x="7441402" y="5791430"/>
            <a:ext cx="499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8B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*15 units per semester </a:t>
            </a:r>
          </a:p>
          <a:p>
            <a:pPr algn="ctr"/>
            <a:r>
              <a:rPr lang="en-US" sz="2000" b="1" dirty="0">
                <a:solidFill>
                  <a:srgbClr val="F8B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30 units/year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21DFB409-4A18-7940-A78F-A50823C2D273}"/>
              </a:ext>
            </a:extLst>
          </p:cNvPr>
          <p:cNvGrpSpPr/>
          <p:nvPr/>
        </p:nvGrpSpPr>
        <p:grpSpPr>
          <a:xfrm>
            <a:off x="1755087" y="473367"/>
            <a:ext cx="4365511" cy="5019654"/>
            <a:chOff x="1135660" y="150976"/>
            <a:chExt cx="5572891" cy="6019575"/>
          </a:xfrm>
        </p:grpSpPr>
        <p:sp>
          <p:nvSpPr>
            <p:cNvPr id="145" name="Oval 144"/>
            <p:cNvSpPr/>
            <p:nvPr/>
          </p:nvSpPr>
          <p:spPr>
            <a:xfrm>
              <a:off x="1135660" y="151991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7" name="Oval 146"/>
            <p:cNvSpPr/>
            <p:nvPr/>
          </p:nvSpPr>
          <p:spPr>
            <a:xfrm>
              <a:off x="1708189" y="151991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0" name="Oval 149"/>
            <p:cNvSpPr/>
            <p:nvPr/>
          </p:nvSpPr>
          <p:spPr>
            <a:xfrm>
              <a:off x="5510195" y="151991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6055730" y="159904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1135660" y="674363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2280718" y="151991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4" name="Oval 153"/>
            <p:cNvSpPr/>
            <p:nvPr/>
          </p:nvSpPr>
          <p:spPr>
            <a:xfrm>
              <a:off x="4979520" y="160153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5523053" y="674363"/>
              <a:ext cx="415503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1708189" y="666592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4979520" y="683944"/>
              <a:ext cx="401745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8" name="Oval 157"/>
            <p:cNvSpPr/>
            <p:nvPr/>
          </p:nvSpPr>
          <p:spPr>
            <a:xfrm>
              <a:off x="2263074" y="674655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2792666" y="150976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3337387" y="672581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1" name="Oval 160"/>
            <p:cNvSpPr/>
            <p:nvPr/>
          </p:nvSpPr>
          <p:spPr>
            <a:xfrm>
              <a:off x="3870696" y="674363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4431423" y="160153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3" name="Oval 162"/>
            <p:cNvSpPr/>
            <p:nvPr/>
          </p:nvSpPr>
          <p:spPr>
            <a:xfrm>
              <a:off x="3861524" y="160154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2816220" y="694642"/>
              <a:ext cx="406656" cy="406914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3321568" y="159904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1135660" y="3547625"/>
              <a:ext cx="420130" cy="420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8" name="Oval 167"/>
            <p:cNvSpPr/>
            <p:nvPr/>
          </p:nvSpPr>
          <p:spPr>
            <a:xfrm>
              <a:off x="1708189" y="3547625"/>
              <a:ext cx="420130" cy="4201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Oval 168"/>
            <p:cNvSpPr/>
            <p:nvPr/>
          </p:nvSpPr>
          <p:spPr>
            <a:xfrm>
              <a:off x="5715892" y="3547625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0" name="Oval 169"/>
            <p:cNvSpPr/>
            <p:nvPr/>
          </p:nvSpPr>
          <p:spPr>
            <a:xfrm>
              <a:off x="6288421" y="3547625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1135660" y="4083084"/>
              <a:ext cx="420130" cy="420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1686964" y="4083084"/>
              <a:ext cx="420130" cy="4201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3" name="Oval 172"/>
            <p:cNvSpPr/>
            <p:nvPr/>
          </p:nvSpPr>
          <p:spPr>
            <a:xfrm>
              <a:off x="5189586" y="3547625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4" name="Oval 173"/>
            <p:cNvSpPr/>
            <p:nvPr/>
          </p:nvSpPr>
          <p:spPr>
            <a:xfrm>
              <a:off x="6267197" y="4083084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5" name="Oval 174"/>
            <p:cNvSpPr/>
            <p:nvPr/>
          </p:nvSpPr>
          <p:spPr>
            <a:xfrm>
              <a:off x="2274725" y="3547625"/>
              <a:ext cx="420130" cy="420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6" name="Oval 175"/>
            <p:cNvSpPr/>
            <p:nvPr/>
          </p:nvSpPr>
          <p:spPr>
            <a:xfrm>
              <a:off x="5700771" y="4075170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7" name="Oval 176"/>
            <p:cNvSpPr/>
            <p:nvPr/>
          </p:nvSpPr>
          <p:spPr>
            <a:xfrm>
              <a:off x="1135660" y="5214962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8" name="Oval 177"/>
            <p:cNvSpPr/>
            <p:nvPr/>
          </p:nvSpPr>
          <p:spPr>
            <a:xfrm>
              <a:off x="1708189" y="5214962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5715892" y="5214962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6288421" y="5214962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1135660" y="5750421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1686964" y="5750420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3" name="Oval 182"/>
            <p:cNvSpPr/>
            <p:nvPr/>
          </p:nvSpPr>
          <p:spPr>
            <a:xfrm>
              <a:off x="5191404" y="5214962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4" name="Oval 183"/>
            <p:cNvSpPr/>
            <p:nvPr/>
          </p:nvSpPr>
          <p:spPr>
            <a:xfrm>
              <a:off x="5721995" y="5750420"/>
              <a:ext cx="420130" cy="420131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Oval 184"/>
            <p:cNvSpPr/>
            <p:nvPr/>
          </p:nvSpPr>
          <p:spPr>
            <a:xfrm>
              <a:off x="2274725" y="5214962"/>
              <a:ext cx="420130" cy="420130"/>
            </a:xfrm>
            <a:prstGeom prst="ellipse">
              <a:avLst/>
            </a:prstGeom>
            <a:noFill/>
            <a:ln w="19050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5960153" y="5833225"/>
            <a:ext cx="158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b="1" dirty="0"/>
              <a:t>Spring 2021</a:t>
            </a:r>
            <a:endParaRPr lang="en-US" sz="3200" dirty="0"/>
          </a:p>
        </p:txBody>
      </p:sp>
      <p:sp>
        <p:nvSpPr>
          <p:cNvPr id="52" name="Oval 51"/>
          <p:cNvSpPr/>
          <p:nvPr/>
        </p:nvSpPr>
        <p:spPr>
          <a:xfrm>
            <a:off x="5799851" y="5142679"/>
            <a:ext cx="325483" cy="350342"/>
          </a:xfrm>
          <a:prstGeom prst="ellipse">
            <a:avLst/>
          </a:prstGeom>
          <a:noFill/>
          <a:ln w="1905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5583899" y="909813"/>
            <a:ext cx="329108" cy="350342"/>
          </a:xfrm>
          <a:prstGeom prst="ellipse">
            <a:avLst/>
          </a:prstGeom>
          <a:noFill/>
          <a:ln w="1905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1352719" y="480812"/>
            <a:ext cx="329108" cy="350342"/>
          </a:xfrm>
          <a:prstGeom prst="ellipse">
            <a:avLst/>
          </a:prstGeom>
          <a:noFill/>
          <a:ln w="1905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1359229" y="903333"/>
            <a:ext cx="329108" cy="350342"/>
          </a:xfrm>
          <a:prstGeom prst="ellipse">
            <a:avLst/>
          </a:prstGeom>
          <a:noFill/>
          <a:ln w="1905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4325989" y="909813"/>
            <a:ext cx="329108" cy="350342"/>
          </a:xfrm>
          <a:prstGeom prst="ellipse">
            <a:avLst/>
          </a:prstGeom>
          <a:noFill/>
          <a:ln w="1905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1591" y="2661212"/>
            <a:ext cx="539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 2019			       Spring 2020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30821" y="4250715"/>
            <a:ext cx="477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 2020			       Spring 2021</a:t>
            </a:r>
          </a:p>
        </p:txBody>
      </p:sp>
    </p:spTree>
    <p:extLst>
      <p:ext uri="{BB962C8B-B14F-4D97-AF65-F5344CB8AC3E}">
        <p14:creationId xmlns:p14="http://schemas.microsoft.com/office/powerpoint/2010/main" val="9410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24" y="872778"/>
            <a:ext cx="8624685" cy="58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172995"/>
            <a:ext cx="4347005" cy="148087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2) FOLLOW YOUR PATH</a:t>
            </a:r>
          </a:p>
        </p:txBody>
      </p:sp>
      <p:sp>
        <p:nvSpPr>
          <p:cNvPr id="17" name="Oval 16"/>
          <p:cNvSpPr/>
          <p:nvPr/>
        </p:nvSpPr>
        <p:spPr>
          <a:xfrm>
            <a:off x="1093799" y="5410741"/>
            <a:ext cx="1032028" cy="936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GE</a:t>
            </a:r>
          </a:p>
        </p:txBody>
      </p:sp>
      <p:sp>
        <p:nvSpPr>
          <p:cNvPr id="18" name="Oval 17"/>
          <p:cNvSpPr/>
          <p:nvPr/>
        </p:nvSpPr>
        <p:spPr>
          <a:xfrm>
            <a:off x="3045843" y="5410741"/>
            <a:ext cx="1032028" cy="936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9" name="Oval 18"/>
          <p:cNvSpPr/>
          <p:nvPr/>
        </p:nvSpPr>
        <p:spPr>
          <a:xfrm>
            <a:off x="4976423" y="5405258"/>
            <a:ext cx="1032027" cy="936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6C2028CB-31EF-BD4D-9784-153634150A16}"/>
              </a:ext>
            </a:extLst>
          </p:cNvPr>
          <p:cNvSpPr txBox="1">
            <a:spLocks/>
          </p:cNvSpPr>
          <p:nvPr/>
        </p:nvSpPr>
        <p:spPr>
          <a:xfrm>
            <a:off x="7750263" y="1653871"/>
            <a:ext cx="4441738" cy="322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Use Degree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Schedule Planner to choose classes that meet your Upper Division GE, University,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and Major Requirements.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851159" y="496614"/>
          <a:ext cx="57780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50262" y="5405258"/>
            <a:ext cx="408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*Submit your Full GE Certification/IGETC to complete your lower division GEs!</a:t>
            </a:r>
          </a:p>
        </p:txBody>
      </p:sp>
    </p:spTree>
    <p:extLst>
      <p:ext uri="{BB962C8B-B14F-4D97-AF65-F5344CB8AC3E}">
        <p14:creationId xmlns:p14="http://schemas.microsoft.com/office/powerpoint/2010/main" val="27675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9" t="4099" r="2187" b="2842"/>
          <a:stretch/>
        </p:blipFill>
        <p:spPr>
          <a:xfrm>
            <a:off x="349134" y="1587812"/>
            <a:ext cx="7032567" cy="52701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172995"/>
            <a:ext cx="4347005" cy="148087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3) MAKE YOUR</a:t>
            </a:r>
            <a:b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CLASSES COUNT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0261" y="1643382"/>
            <a:ext cx="4347005" cy="28242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Upper </a:t>
            </a:r>
            <a:r>
              <a:rPr lang="en-US" sz="2400" b="1" dirty="0" err="1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Div</a:t>
            </a:r>
            <a:r>
              <a:rPr lang="en-US" sz="2400" b="1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GE (General Education) classes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reflect a belief that a college education should be a broad and transformative experience for all students.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086C4BDE-D7F4-B64A-B926-BDE9C71BDAE5}"/>
              </a:ext>
            </a:extLst>
          </p:cNvPr>
          <p:cNvSpPr txBox="1">
            <a:spLocks/>
          </p:cNvSpPr>
          <p:nvPr/>
        </p:nvSpPr>
        <p:spPr>
          <a:xfrm>
            <a:off x="7844995" y="5473500"/>
            <a:ext cx="4347005" cy="170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</a:rPr>
              <a:t>*Submit your Full GE Certification/IGETC to complete your LOWER DIVISION GEs!</a:t>
            </a:r>
          </a:p>
        </p:txBody>
      </p:sp>
      <p:sp>
        <p:nvSpPr>
          <p:cNvPr id="11" name="Oval 10"/>
          <p:cNvSpPr/>
          <p:nvPr/>
        </p:nvSpPr>
        <p:spPr>
          <a:xfrm>
            <a:off x="663856" y="70945"/>
            <a:ext cx="1705271" cy="1516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FuturaBT" charset="0"/>
              </a:rPr>
              <a:t>GE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715934" y="1455938"/>
            <a:ext cx="2665767" cy="4867794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3639" y="172995"/>
            <a:ext cx="2201662" cy="9129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95783" y="140752"/>
            <a:ext cx="2139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Business Administration/Computer Information Systems</a:t>
            </a:r>
          </a:p>
          <a:p>
            <a:pPr algn="ctr"/>
            <a:r>
              <a:rPr lang="en-US" sz="1400" dirty="0"/>
              <a:t>(cl)/(re)</a:t>
            </a:r>
          </a:p>
        </p:txBody>
      </p: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6134470" y="1085981"/>
            <a:ext cx="0" cy="369957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172995"/>
            <a:ext cx="4347005" cy="148087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4) MAKE YOUR</a:t>
            </a:r>
            <a:b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CLASSES COUNT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0261" y="1820232"/>
            <a:ext cx="4347005" cy="40494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University requirements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reflecting Cal State LA’s core values are embedded into GE courses. 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b="1" u="sng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- Look for classes designated (cl) and (re) to fulfill your requirements.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You also need 120 units to graduate. </a:t>
            </a:r>
          </a:p>
        </p:txBody>
      </p:sp>
      <p:sp>
        <p:nvSpPr>
          <p:cNvPr id="7" name="Oval 6"/>
          <p:cNvSpPr/>
          <p:nvPr/>
        </p:nvSpPr>
        <p:spPr>
          <a:xfrm>
            <a:off x="352741" y="2514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BT" charset="0"/>
                <a:ea typeface="+mn-ea"/>
                <a:cs typeface="+mn-cs"/>
              </a:rPr>
              <a:t>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1541" y="2215938"/>
            <a:ext cx="5027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Civic Learning/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   Community Engagement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Race &amp; Ethnicity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Diversity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Electives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4666" y="2215938"/>
            <a:ext cx="872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(cl)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(re)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5F48489-6D9B-8740-88E4-F0C134688E73}"/>
              </a:ext>
            </a:extLst>
          </p:cNvPr>
          <p:cNvSpPr/>
          <p:nvPr/>
        </p:nvSpPr>
        <p:spPr>
          <a:xfrm>
            <a:off x="6322403" y="2514600"/>
            <a:ext cx="804749" cy="2807226"/>
          </a:xfrm>
          <a:prstGeom prst="rect">
            <a:avLst/>
          </a:prstGeom>
          <a:noFill/>
          <a:ln w="5080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172995"/>
            <a:ext cx="4347005" cy="148087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5) MAKE YOUR</a:t>
            </a:r>
            <a:b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CLASSES COUNT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0262" y="2100648"/>
            <a:ext cx="4347005" cy="4049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Your </a:t>
            </a:r>
            <a:r>
              <a:rPr lang="en-US" sz="2400" b="1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major courses </a:t>
            </a: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build expertise in your chosen field. </a:t>
            </a:r>
          </a:p>
        </p:txBody>
      </p:sp>
      <p:sp>
        <p:nvSpPr>
          <p:cNvPr id="8" name="Oval 7"/>
          <p:cNvSpPr/>
          <p:nvPr/>
        </p:nvSpPr>
        <p:spPr>
          <a:xfrm>
            <a:off x="558315" y="267538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0CEE256-EF6A-1B47-BAD6-9D7E167DC5D1}"/>
              </a:ext>
            </a:extLst>
          </p:cNvPr>
          <p:cNvSpPr txBox="1"/>
          <p:nvPr/>
        </p:nvSpPr>
        <p:spPr>
          <a:xfrm>
            <a:off x="2387115" y="2535382"/>
            <a:ext cx="46398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Core courses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b="1" noProof="0" dirty="0">
                <a:solidFill>
                  <a:srgbClr val="000000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Common courses specific to major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Option courses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	Upper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Div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ision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courses specific to option (field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of concentration)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6AA3D2-5CED-4F42-9F03-10B258C8D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8" y="469885"/>
            <a:ext cx="1332150" cy="225152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98579"/>
            <a:ext cx="4347005" cy="148087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FuturaBT" charset="0"/>
                <a:ea typeface="FuturaBT" charset="0"/>
                <a:cs typeface="FuturaBT" charset="0"/>
              </a:rPr>
              <a:t>6) BE FLEXIBLE AND PATIENT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0262" y="1317755"/>
            <a:ext cx="4347005" cy="48998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You might run into roadblocks or conflicts that prevent you from enrolling in the classes you </a:t>
            </a:r>
            <a:r>
              <a:rPr lang="en-US" sz="2400" b="1" u="sng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want</a:t>
            </a:r>
            <a:r>
              <a:rPr lang="en-US" sz="2400" b="1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…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b="1" dirty="0"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	… but you can still enroll in classes you </a:t>
            </a:r>
            <a:r>
              <a:rPr lang="en-US" sz="2400" b="1" u="sng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need</a:t>
            </a:r>
            <a:r>
              <a:rPr lang="en-US" sz="2400" b="1" dirty="0">
                <a:solidFill>
                  <a:srgbClr val="F8B323"/>
                </a:solidFill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b="1" dirty="0"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Use Schedule Planner to reduce scheduling conflicts.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2637727" y="1548694"/>
            <a:ext cx="2856491" cy="516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B323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Schedule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B323"/>
                </a:solidFill>
                <a:effectLst/>
                <a:uLnTx/>
                <a:uFillTx/>
                <a:latin typeface="FuturaBT Book" charset="0"/>
                <a:ea typeface="FuturaBT Book" charset="0"/>
                <a:cs typeface="FuturaBT Book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B323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Conflict</a:t>
            </a:r>
          </a:p>
        </p:txBody>
      </p:sp>
      <p:sp>
        <p:nvSpPr>
          <p:cNvPr id="6" name="Oval 5"/>
          <p:cNvSpPr/>
          <p:nvPr/>
        </p:nvSpPr>
        <p:spPr>
          <a:xfrm>
            <a:off x="4660927" y="892606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4660927" y="4526072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GE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BF1EBEC-8CE8-1A4B-AAD6-8F524689D068}"/>
              </a:ext>
            </a:extLst>
          </p:cNvPr>
          <p:cNvCxnSpPr>
            <a:cxnSpLocks/>
          </p:cNvCxnSpPr>
          <p:nvPr/>
        </p:nvCxnSpPr>
        <p:spPr>
          <a:xfrm>
            <a:off x="2355281" y="1579454"/>
            <a:ext cx="1129707" cy="0"/>
          </a:xfrm>
          <a:prstGeom prst="line">
            <a:avLst/>
          </a:prstGeom>
          <a:ln w="76200" cap="rnd">
            <a:solidFill>
              <a:srgbClr val="F8B323"/>
            </a:solidFill>
            <a:prstDash val="sysDot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6235536-BC0C-9F48-909D-BDEFE87360F3}"/>
              </a:ext>
            </a:extLst>
          </p:cNvPr>
          <p:cNvCxnSpPr>
            <a:cxnSpLocks/>
          </p:cNvCxnSpPr>
          <p:nvPr/>
        </p:nvCxnSpPr>
        <p:spPr>
          <a:xfrm>
            <a:off x="2977285" y="1673005"/>
            <a:ext cx="0" cy="3723454"/>
          </a:xfrm>
          <a:prstGeom prst="line">
            <a:avLst/>
          </a:prstGeom>
          <a:ln w="76200" cap="rnd">
            <a:solidFill>
              <a:srgbClr val="F8B3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353B313-18D8-F145-92C6-AF1143C97A35}"/>
              </a:ext>
            </a:extLst>
          </p:cNvPr>
          <p:cNvCxnSpPr>
            <a:cxnSpLocks/>
          </p:cNvCxnSpPr>
          <p:nvPr/>
        </p:nvCxnSpPr>
        <p:spPr>
          <a:xfrm>
            <a:off x="2920135" y="5396459"/>
            <a:ext cx="1564422" cy="0"/>
          </a:xfrm>
          <a:prstGeom prst="line">
            <a:avLst/>
          </a:prstGeom>
          <a:ln w="76200" cap="rnd">
            <a:solidFill>
              <a:srgbClr val="F8B323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172995"/>
            <a:ext cx="4347005" cy="148087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7) DON’T “WAIT”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47E1B92B-5A3C-5345-91B9-CBEBAC216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1064" y="5330782"/>
            <a:ext cx="4347005" cy="183414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8B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to leave orientation today fully enrolled in at least 15 units.</a:t>
            </a:r>
          </a:p>
        </p:txBody>
      </p:sp>
      <p:sp>
        <p:nvSpPr>
          <p:cNvPr id="5" name="Oval 4"/>
          <p:cNvSpPr/>
          <p:nvPr/>
        </p:nvSpPr>
        <p:spPr>
          <a:xfrm>
            <a:off x="616757" y="1799758"/>
            <a:ext cx="906182" cy="490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7749961" y="1074181"/>
            <a:ext cx="4347005" cy="44122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Don’t rely on the waitlist to register for the classes you need, because you might end up both under enrolled and off track.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Arial" panose="020B0604020202020204" pitchFamily="34" charset="0"/>
              <a:ea typeface="FuturaBT Book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FuturaBT Book" charset="0"/>
                <a:cs typeface="Arial" panose="020B0604020202020204" pitchFamily="34" charset="0"/>
              </a:rPr>
              <a:t>Waitlist gets canceled the Friday before classes begin!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25474"/>
              </p:ext>
            </p:extLst>
          </p:nvPr>
        </p:nvGraphicFramePr>
        <p:xfrm>
          <a:off x="1726331" y="343276"/>
          <a:ext cx="5245181" cy="6047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522">
                  <a:extLst>
                    <a:ext uri="{9D8B030D-6E8A-4147-A177-3AD203B41FA5}">
                      <a16:colId xmlns="" xmlns:a16="http://schemas.microsoft.com/office/drawing/2014/main" val="2737918076"/>
                    </a:ext>
                  </a:extLst>
                </a:gridCol>
                <a:gridCol w="3744319">
                  <a:extLst>
                    <a:ext uri="{9D8B030D-6E8A-4147-A177-3AD203B41FA5}">
                      <a16:colId xmlns="" xmlns:a16="http://schemas.microsoft.com/office/drawing/2014/main" val="1465612465"/>
                    </a:ext>
                  </a:extLst>
                </a:gridCol>
                <a:gridCol w="905340">
                  <a:extLst>
                    <a:ext uri="{9D8B030D-6E8A-4147-A177-3AD203B41FA5}">
                      <a16:colId xmlns="" xmlns:a16="http://schemas.microsoft.com/office/drawing/2014/main" val="476005642"/>
                    </a:ext>
                  </a:extLst>
                </a:gridCol>
              </a:tblGrid>
              <a:tr h="76528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Fall: 2019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4953365"/>
                  </a:ext>
                </a:extLst>
              </a:tr>
              <a:tr h="518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8766255"/>
                  </a:ext>
                </a:extLst>
              </a:tr>
              <a:tr h="76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 3060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91310798"/>
                  </a:ext>
                </a:extLst>
              </a:tr>
              <a:tr h="96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MKT 3100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4238996"/>
                  </a:ext>
                </a:extLst>
              </a:tr>
              <a:tr h="74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3050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20243062"/>
                  </a:ext>
                </a:extLst>
              </a:tr>
              <a:tr h="76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3060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08012283"/>
                  </a:ext>
                </a:extLst>
              </a:tr>
              <a:tr h="76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Upper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Division GE Block D (re) (cl)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9018838"/>
                  </a:ext>
                </a:extLst>
              </a:tr>
              <a:tr h="765284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units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1346140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609233" y="2620064"/>
            <a:ext cx="906182" cy="490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Oval 21"/>
          <p:cNvSpPr/>
          <p:nvPr/>
        </p:nvSpPr>
        <p:spPr>
          <a:xfrm>
            <a:off x="608201" y="3511425"/>
            <a:ext cx="906182" cy="490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3" name="Oval 22"/>
          <p:cNvSpPr/>
          <p:nvPr/>
        </p:nvSpPr>
        <p:spPr>
          <a:xfrm>
            <a:off x="622869" y="4249922"/>
            <a:ext cx="906182" cy="490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9" name="Oval 28"/>
          <p:cNvSpPr/>
          <p:nvPr/>
        </p:nvSpPr>
        <p:spPr>
          <a:xfrm>
            <a:off x="608201" y="5066023"/>
            <a:ext cx="906182" cy="490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GE</a:t>
            </a:r>
          </a:p>
        </p:txBody>
      </p:sp>
    </p:spTree>
    <p:extLst>
      <p:ext uri="{BB962C8B-B14F-4D97-AF65-F5344CB8AC3E}">
        <p14:creationId xmlns:p14="http://schemas.microsoft.com/office/powerpoint/2010/main" val="35204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8407400" y="979146"/>
            <a:ext cx="3437467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BA Economics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1 GE Upper Division Block B or C</a:t>
            </a:r>
          </a:p>
          <a:p>
            <a:pPr algn="ctr"/>
            <a:r>
              <a:rPr lang="en-US" sz="1100" dirty="0"/>
              <a:t>ECON 3090 </a:t>
            </a:r>
          </a:p>
          <a:p>
            <a:pPr algn="ctr"/>
            <a:r>
              <a:rPr lang="en-US" sz="1100" dirty="0"/>
              <a:t>ECON 3030</a:t>
            </a:r>
          </a:p>
          <a:p>
            <a:pPr algn="ctr"/>
            <a:r>
              <a:rPr lang="en-US" sz="1100" dirty="0"/>
              <a:t>ECON 4030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8407400" y="2534421"/>
            <a:ext cx="3437467" cy="1346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u="sng" dirty="0" smtClean="0"/>
              <a:t>BS </a:t>
            </a:r>
            <a:r>
              <a:rPr lang="en-US" sz="1200" b="1" u="sng" dirty="0"/>
              <a:t>Computer Information Systems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CIS 3010</a:t>
            </a:r>
          </a:p>
          <a:p>
            <a:pPr algn="ctr"/>
            <a:r>
              <a:rPr lang="en-US" sz="1100" dirty="0"/>
              <a:t>CIS 3050/CIS 4840</a:t>
            </a:r>
          </a:p>
          <a:p>
            <a:pPr algn="ctr"/>
            <a:r>
              <a:rPr lang="en-US" sz="1100" dirty="0"/>
              <a:t>ECON 3060</a:t>
            </a:r>
          </a:p>
          <a:p>
            <a:pPr algn="ctr"/>
            <a:r>
              <a:rPr lang="en-US" sz="1100" dirty="0"/>
              <a:t>MGMT </a:t>
            </a:r>
            <a:r>
              <a:rPr lang="en-US" sz="1100" dirty="0" smtClean="0"/>
              <a:t>3080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322434" y="2454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Course Recommendations for Fall 2019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5438" y="6239932"/>
            <a:ext cx="10819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FILL OUT YOUR REGISTRATION SHEET AND SUBMIT FOR ADVISOR APPROVAL PRIOR TO LEAVING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198022" y="979146"/>
            <a:ext cx="3780369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BA Economics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</a:t>
            </a:r>
            <a:r>
              <a:rPr lang="en-US" sz="1100" dirty="0" smtClean="0"/>
              <a:t>CL/RE Block D</a:t>
            </a:r>
          </a:p>
          <a:p>
            <a:pPr algn="ctr"/>
            <a:r>
              <a:rPr lang="en-US" sz="1100" dirty="0" smtClean="0"/>
              <a:t>1 GE Upper Division Block B or C</a:t>
            </a:r>
            <a:endParaRPr lang="en-US" sz="1100" dirty="0"/>
          </a:p>
          <a:p>
            <a:pPr algn="ctr"/>
            <a:r>
              <a:rPr lang="en-US" sz="1100" dirty="0"/>
              <a:t>ECON 3090 </a:t>
            </a:r>
            <a:endParaRPr lang="en-US" sz="1100" dirty="0" smtClean="0"/>
          </a:p>
          <a:p>
            <a:pPr algn="ctr"/>
            <a:r>
              <a:rPr lang="en-US" sz="1100" dirty="0" smtClean="0"/>
              <a:t>ECON 3030</a:t>
            </a:r>
            <a:endParaRPr lang="en-US" sz="1100" dirty="0"/>
          </a:p>
          <a:p>
            <a:pPr algn="ctr"/>
            <a:r>
              <a:rPr lang="en-US" sz="1100" dirty="0" smtClean="0"/>
              <a:t>ECON 4030</a:t>
            </a:r>
            <a:endParaRPr lang="en-US" sz="11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3882" y="2532977"/>
            <a:ext cx="3780368" cy="1345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Finance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FIN 3030 </a:t>
            </a:r>
            <a:endParaRPr lang="en-US" sz="1100" dirty="0" smtClean="0"/>
          </a:p>
          <a:p>
            <a:pPr algn="ctr"/>
            <a:r>
              <a:rPr lang="en-US" sz="1100" dirty="0" smtClean="0"/>
              <a:t>MGMT 3070</a:t>
            </a:r>
            <a:endParaRPr lang="en-US" sz="1100" dirty="0" smtClean="0"/>
          </a:p>
          <a:p>
            <a:pPr algn="ctr"/>
            <a:r>
              <a:rPr lang="en-US" sz="1100" dirty="0" smtClean="0"/>
              <a:t>MGMT 3080</a:t>
            </a:r>
          </a:p>
          <a:p>
            <a:pPr algn="ctr"/>
            <a:r>
              <a:rPr lang="en-US" sz="1100" dirty="0" smtClean="0"/>
              <a:t>CIS 3010, ECON 3060,</a:t>
            </a:r>
            <a:endParaRPr lang="en-US" sz="1100" dirty="0"/>
          </a:p>
          <a:p>
            <a:pPr algn="ctr"/>
            <a:r>
              <a:rPr lang="en-US" sz="1100" dirty="0" smtClean="0"/>
              <a:t>or </a:t>
            </a:r>
            <a:r>
              <a:rPr lang="en-US" sz="1100" dirty="0"/>
              <a:t>option elective without prerequisite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10952" y="4087280"/>
            <a:ext cx="3780368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Management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  <a:endParaRPr lang="en-US" sz="1100" dirty="0" smtClean="0"/>
          </a:p>
          <a:p>
            <a:pPr algn="ctr"/>
            <a:r>
              <a:rPr lang="en-US" sz="1100" dirty="0"/>
              <a:t>MGMT 3070</a:t>
            </a:r>
          </a:p>
          <a:p>
            <a:pPr algn="ctr"/>
            <a:r>
              <a:rPr lang="en-US" sz="1100" dirty="0" smtClean="0"/>
              <a:t>MGMT 3080</a:t>
            </a:r>
          </a:p>
          <a:p>
            <a:pPr algn="ctr"/>
            <a:r>
              <a:rPr lang="en-US" sz="1100" dirty="0" smtClean="0"/>
              <a:t>FIN 3030</a:t>
            </a:r>
            <a:endParaRPr lang="en-US" sz="1100" dirty="0"/>
          </a:p>
          <a:p>
            <a:pPr algn="ctr"/>
            <a:r>
              <a:rPr lang="en-US" sz="1100" dirty="0" smtClean="0"/>
              <a:t>CIS 3010, ECON </a:t>
            </a:r>
            <a:r>
              <a:rPr lang="en-US" sz="1100" dirty="0" smtClean="0"/>
              <a:t>3060, </a:t>
            </a:r>
            <a:endParaRPr lang="en-US" sz="1100" dirty="0" smtClean="0"/>
          </a:p>
          <a:p>
            <a:pPr algn="ctr"/>
            <a:r>
              <a:rPr lang="en-US" sz="1100" dirty="0" smtClean="0"/>
              <a:t>or </a:t>
            </a:r>
            <a:r>
              <a:rPr lang="en-US" sz="1100" dirty="0"/>
              <a:t>option elective without prerequisite.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10952" y="979146"/>
            <a:ext cx="3780368" cy="1346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Marketing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 smtClean="0"/>
              <a:t>FIN 3030</a:t>
            </a:r>
            <a:endParaRPr lang="en-US" sz="1100" dirty="0" smtClean="0"/>
          </a:p>
          <a:p>
            <a:pPr algn="ctr"/>
            <a:r>
              <a:rPr lang="en-US" sz="1100" dirty="0" smtClean="0"/>
              <a:t>MGMT 3070</a:t>
            </a:r>
          </a:p>
          <a:p>
            <a:pPr algn="ctr"/>
            <a:r>
              <a:rPr lang="en-US" sz="1100" dirty="0" smtClean="0"/>
              <a:t>MGMT 3080</a:t>
            </a:r>
            <a:endParaRPr lang="en-US" sz="1100" dirty="0"/>
          </a:p>
          <a:p>
            <a:pPr algn="ctr"/>
            <a:r>
              <a:rPr lang="en-US" sz="1100" dirty="0" smtClean="0"/>
              <a:t>MKT 3800, </a:t>
            </a:r>
            <a:r>
              <a:rPr lang="en-US" sz="1100" dirty="0" smtClean="0"/>
              <a:t>CIS </a:t>
            </a:r>
            <a:r>
              <a:rPr lang="en-US" sz="1100" dirty="0" smtClean="0"/>
              <a:t>3010</a:t>
            </a:r>
            <a:r>
              <a:rPr lang="en-US" sz="1100" dirty="0" smtClean="0"/>
              <a:t>, ECON 3060,</a:t>
            </a:r>
            <a:endParaRPr lang="en-US" sz="1100" dirty="0" smtClean="0"/>
          </a:p>
          <a:p>
            <a:pPr algn="ctr"/>
            <a:r>
              <a:rPr lang="en-US" sz="1100" dirty="0" smtClean="0"/>
              <a:t>or option elective without prerequisite.</a:t>
            </a:r>
            <a:endParaRPr lang="en-US" sz="1100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23882" y="979146"/>
            <a:ext cx="3780368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Accounting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ACCT </a:t>
            </a:r>
            <a:r>
              <a:rPr lang="en-US" sz="1100" dirty="0" smtClean="0"/>
              <a:t>3200A</a:t>
            </a:r>
          </a:p>
          <a:p>
            <a:pPr algn="ctr"/>
            <a:r>
              <a:rPr lang="en-US" sz="1100" dirty="0" smtClean="0"/>
              <a:t>FIN 3030</a:t>
            </a:r>
          </a:p>
          <a:p>
            <a:pPr algn="ctr"/>
            <a:r>
              <a:rPr lang="en-US" sz="1100" dirty="0" smtClean="0"/>
              <a:t>MGMT 3070</a:t>
            </a:r>
            <a:endParaRPr lang="en-US" sz="1100" dirty="0"/>
          </a:p>
          <a:p>
            <a:pPr algn="ctr"/>
            <a:r>
              <a:rPr lang="en-US" sz="1100" dirty="0" smtClean="0"/>
              <a:t>MGMT 3080, </a:t>
            </a:r>
            <a:r>
              <a:rPr lang="en-US" sz="1100" dirty="0"/>
              <a:t>CIS 3010, ECON </a:t>
            </a:r>
            <a:r>
              <a:rPr lang="en-US" sz="1100" dirty="0" smtClean="0"/>
              <a:t>3060, </a:t>
            </a:r>
            <a:endParaRPr lang="en-US" sz="1100" dirty="0" smtClean="0"/>
          </a:p>
          <a:p>
            <a:pPr algn="ctr"/>
            <a:r>
              <a:rPr lang="en-US" sz="1100" dirty="0" smtClean="0"/>
              <a:t>or option elective without prerequisite.</a:t>
            </a:r>
            <a:endParaRPr lang="en-US" sz="11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98024" y="2534421"/>
            <a:ext cx="3780367" cy="1346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u="sng" dirty="0" smtClean="0"/>
              <a:t>BS Computer </a:t>
            </a:r>
            <a:r>
              <a:rPr lang="en-US" sz="1200" b="1" u="sng" dirty="0"/>
              <a:t>Information </a:t>
            </a:r>
            <a:r>
              <a:rPr lang="en-US" sz="1200" b="1" u="sng" dirty="0" smtClean="0"/>
              <a:t>Systems</a:t>
            </a:r>
            <a:endParaRPr lang="en-US" sz="1200" b="1" u="sng" dirty="0"/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CIS </a:t>
            </a:r>
            <a:r>
              <a:rPr lang="en-US" sz="1100" dirty="0" smtClean="0"/>
              <a:t>3010</a:t>
            </a:r>
          </a:p>
          <a:p>
            <a:pPr algn="ctr"/>
            <a:r>
              <a:rPr lang="en-US" sz="1100" dirty="0" smtClean="0"/>
              <a:t>CIS 4100</a:t>
            </a:r>
          </a:p>
          <a:p>
            <a:pPr algn="ctr"/>
            <a:r>
              <a:rPr lang="en-US" sz="1100" smtClean="0"/>
              <a:t>CIS 4840</a:t>
            </a:r>
            <a:endParaRPr lang="en-US" sz="1100" dirty="0"/>
          </a:p>
          <a:p>
            <a:pPr algn="ctr"/>
            <a:r>
              <a:rPr lang="en-US" sz="1100" dirty="0" smtClean="0"/>
              <a:t>MGMT 3080</a:t>
            </a:r>
            <a:endParaRPr lang="en-US" sz="1100" dirty="0"/>
          </a:p>
          <a:p>
            <a:pPr algn="ctr"/>
            <a:endParaRPr lang="en-US" sz="1450" dirty="0"/>
          </a:p>
        </p:txBody>
      </p:sp>
      <p:sp>
        <p:nvSpPr>
          <p:cNvPr id="18" name="Rectangle 17"/>
          <p:cNvSpPr/>
          <p:nvPr/>
        </p:nvSpPr>
        <p:spPr>
          <a:xfrm>
            <a:off x="1322434" y="2454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Course Recommendations for Fall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800" b="1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210951" y="2534988"/>
            <a:ext cx="3780369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b="1" u="sng" dirty="0" smtClean="0"/>
          </a:p>
          <a:p>
            <a:pPr algn="ctr"/>
            <a:r>
              <a:rPr lang="en-US" sz="1200" b="1" u="sng" dirty="0" smtClean="0"/>
              <a:t>BS Business Economics</a:t>
            </a:r>
            <a:endParaRPr lang="en-US" sz="1200" b="1" u="sng" dirty="0"/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 smtClean="0"/>
              <a:t>ECON 3030</a:t>
            </a:r>
          </a:p>
          <a:p>
            <a:pPr algn="ctr"/>
            <a:r>
              <a:rPr lang="en-US" sz="1100" dirty="0" smtClean="0"/>
              <a:t>ECON </a:t>
            </a:r>
            <a:r>
              <a:rPr lang="en-US" sz="1100" dirty="0" smtClean="0"/>
              <a:t>3060</a:t>
            </a:r>
            <a:endParaRPr lang="en-US" sz="1100" dirty="0" smtClean="0"/>
          </a:p>
          <a:p>
            <a:pPr algn="ctr"/>
            <a:r>
              <a:rPr lang="en-US" sz="1100" dirty="0" smtClean="0"/>
              <a:t>FIN 3030</a:t>
            </a:r>
            <a:endParaRPr lang="en-US" sz="1100" dirty="0"/>
          </a:p>
          <a:p>
            <a:pPr algn="ctr"/>
            <a:r>
              <a:rPr lang="en-US" sz="1100" dirty="0"/>
              <a:t>MGMT </a:t>
            </a:r>
            <a:r>
              <a:rPr lang="en-US" sz="1100" dirty="0" smtClean="0"/>
              <a:t>3080, CIS 3010, </a:t>
            </a:r>
          </a:p>
          <a:p>
            <a:pPr algn="ctr"/>
            <a:r>
              <a:rPr lang="en-US" sz="1100" dirty="0" smtClean="0"/>
              <a:t>or </a:t>
            </a:r>
            <a:r>
              <a:rPr lang="en-US" sz="1100" dirty="0"/>
              <a:t>option elective without prerequisite.</a:t>
            </a:r>
          </a:p>
          <a:p>
            <a:pPr algn="ctr"/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34280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262" y="172995"/>
            <a:ext cx="4441738" cy="148087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6) When in doubt, ask!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0262" y="1501481"/>
            <a:ext cx="4347005" cy="40494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Advisors are here today --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will be with you throughout your career at Cal State LA </a:t>
            </a: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-- to help you create the best plan for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 path to graduation.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205" y="-620970"/>
            <a:ext cx="709277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156366" y="4262266"/>
            <a:ext cx="1354674" cy="1354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BT" charset="0"/>
              <a:ea typeface="FuturaBT" charset="0"/>
              <a:cs typeface="FuturaB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846C72-E9E5-434E-8CAA-6A793488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497" y="4624869"/>
            <a:ext cx="1146194" cy="629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9" y="4851063"/>
            <a:ext cx="1705724" cy="1705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45" y="4894658"/>
            <a:ext cx="1728122" cy="1728122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252758" y="3262293"/>
            <a:ext cx="3342011" cy="15887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52510" y="3714750"/>
            <a:ext cx="269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you ready to register?</a:t>
            </a:r>
          </a:p>
          <a:p>
            <a:r>
              <a:rPr lang="en-US" dirty="0"/>
              <a:t>We’re here to help!</a:t>
            </a:r>
          </a:p>
        </p:txBody>
      </p:sp>
    </p:spTree>
    <p:extLst>
      <p:ext uri="{BB962C8B-B14F-4D97-AF65-F5344CB8AC3E}">
        <p14:creationId xmlns:p14="http://schemas.microsoft.com/office/powerpoint/2010/main" val="6255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96198" y="1789294"/>
            <a:ext cx="6471752" cy="1007149"/>
            <a:chOff x="838200" y="2992186"/>
            <a:chExt cx="1600200" cy="755459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992186"/>
              <a:ext cx="1600200" cy="30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College of Business &amp; Economics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3228852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CALIFORNIA STATE UNIVERSITY, LOS ANGELES</a:t>
              </a:r>
            </a:p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5151 State University Drive, Los Angeles, CA 90032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6199" y="3067883"/>
            <a:ext cx="1557030" cy="1007151"/>
            <a:chOff x="-7560000" y="4362320"/>
            <a:chExt cx="1600200" cy="755461"/>
          </a:xfrm>
        </p:grpSpPr>
        <p:sp>
          <p:nvSpPr>
            <p:cNvPr id="11" name="TextBox 10"/>
            <p:cNvSpPr txBox="1"/>
            <p:nvPr/>
          </p:nvSpPr>
          <p:spPr>
            <a:xfrm>
              <a:off x="-7560000" y="4362320"/>
              <a:ext cx="1600200" cy="30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Phone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7560000" y="459898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323.343.2810</a:t>
              </a:r>
            </a:p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62294" y="4151012"/>
            <a:ext cx="3999560" cy="1007151"/>
            <a:chOff x="838200" y="2992185"/>
            <a:chExt cx="1600200" cy="755461"/>
          </a:xfrm>
        </p:grpSpPr>
        <p:sp>
          <p:nvSpPr>
            <p:cNvPr id="16" name="TextBox 15"/>
            <p:cNvSpPr txBox="1"/>
            <p:nvPr/>
          </p:nvSpPr>
          <p:spPr>
            <a:xfrm>
              <a:off x="838200" y="2992185"/>
              <a:ext cx="1600200" cy="30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Email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"/>
                </a:rPr>
                <a:t>cbestudentservices@calstatela.edu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 descr="CalStateLAlogo_hero_original_4color_rever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08" y="939449"/>
            <a:ext cx="3109970" cy="254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5762295" y="5216770"/>
            <a:ext cx="2743203" cy="1007149"/>
            <a:chOff x="838200" y="2992186"/>
            <a:chExt cx="2057402" cy="755460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2992186"/>
              <a:ext cx="1600200" cy="30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" y="3228853"/>
              <a:ext cx="2057402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"/>
                </a:rPr>
                <a:t>calstatela.edu/business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4361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5796198" y="3938281"/>
            <a:ext cx="63131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796198" y="2903888"/>
            <a:ext cx="63131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796198" y="5032291"/>
            <a:ext cx="63131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796198" y="1641868"/>
            <a:ext cx="63131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" b="97567" l="833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61" y="1244600"/>
            <a:ext cx="5321300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5238588"/>
            <a:ext cx="11912600" cy="161941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Take out your laptops and log onto your get account!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9400" y="-112889"/>
            <a:ext cx="11912600" cy="161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8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GET READY TO</a:t>
            </a:r>
            <a:r>
              <a:rPr kumimoji="0" lang="en-US" sz="5400" b="1" i="0" u="none" strike="noStrike" kern="1200" cap="all" spc="8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 Register!</a:t>
            </a:r>
            <a:endParaRPr kumimoji="0" lang="en-US" sz="5400" b="1" i="0" u="none" strike="noStrike" kern="1200" cap="all" spc="8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uturaB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87" y="482601"/>
            <a:ext cx="8597041" cy="58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55" t="3172" r="6104" b="2241"/>
          <a:stretch/>
        </p:blipFill>
        <p:spPr>
          <a:xfrm>
            <a:off x="945931" y="28644"/>
            <a:ext cx="5305097" cy="6829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84" t="2307" r="3920"/>
          <a:stretch/>
        </p:blipFill>
        <p:spPr>
          <a:xfrm>
            <a:off x="6589986" y="28644"/>
            <a:ext cx="5076075" cy="68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7921" y="268086"/>
            <a:ext cx="1492132" cy="60565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TO Register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For CLASSES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Log into </a:t>
            </a:r>
            <a:r>
              <a:rPr lang="en-US" sz="3600" dirty="0" err="1">
                <a:latin typeface="Arial" charset="0"/>
                <a:ea typeface="Arial" charset="0"/>
                <a:cs typeface="Arial" charset="0"/>
              </a:rPr>
              <a:t>MyCalStateLA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3600" dirty="0" err="1">
                <a:latin typeface="Arial" charset="0"/>
                <a:ea typeface="Arial" charset="0"/>
                <a:cs typeface="Arial" charset="0"/>
              </a:rPr>
              <a:t>Quicklaunch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GET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Click Student Center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Click “Schedule Planner”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Add your courses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Add your breaks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Generate possible schedules and make needed changes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View and select a schedule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Send your schedule to your shopping cart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Enroll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695" b="47305"/>
          <a:stretch/>
        </p:blipFill>
        <p:spPr>
          <a:xfrm>
            <a:off x="1733564" y="981323"/>
            <a:ext cx="9838197" cy="41705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651974" y="3925228"/>
            <a:ext cx="1414610" cy="713678"/>
          </a:xfrm>
          <a:prstGeom prst="ellipse">
            <a:avLst/>
          </a:prstGeom>
          <a:solidFill>
            <a:srgbClr val="F8B323">
              <a:alpha val="16078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9368" y="1901073"/>
            <a:ext cx="659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7382B5"/>
                </a:solidFill>
                <a:latin typeface="Times New Roman" charset="0"/>
                <a:ea typeface="Times New Roman" charset="0"/>
                <a:cs typeface="Times New Roman" charset="0"/>
              </a:rPr>
              <a:t>Cisco’s</a:t>
            </a:r>
          </a:p>
        </p:txBody>
      </p:sp>
    </p:spTree>
    <p:extLst>
      <p:ext uri="{BB962C8B-B14F-4D97-AF65-F5344CB8AC3E}">
        <p14:creationId xmlns:p14="http://schemas.microsoft.com/office/powerpoint/2010/main" val="10303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81000"/>
            <a:ext cx="8411343" cy="568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08089" y="1777381"/>
            <a:ext cx="2128911" cy="534614"/>
          </a:xfrm>
          <a:prstGeom prst="ellipse">
            <a:avLst/>
          </a:prstGeom>
          <a:solidFill>
            <a:srgbClr val="F8B323">
              <a:alpha val="16078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99" y="262594"/>
            <a:ext cx="9305925" cy="55340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82568" y="4348475"/>
            <a:ext cx="2128911" cy="534614"/>
          </a:xfrm>
          <a:prstGeom prst="ellipse">
            <a:avLst/>
          </a:prstGeom>
          <a:solidFill>
            <a:srgbClr val="F8B323">
              <a:alpha val="16078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0308" y="5427287"/>
            <a:ext cx="403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http://csula.collegescheduler.com/admin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9" y="0"/>
            <a:ext cx="11533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866775"/>
            <a:ext cx="101631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5" y="694372"/>
            <a:ext cx="10458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" y="512445"/>
            <a:ext cx="108013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0"/>
            <a:ext cx="9264967" cy="6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373338" cy="4064627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Cal State Los Angeles</a:t>
            </a:r>
            <a:br>
              <a:rPr lang="en-US" b="1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	</a:t>
            </a:r>
            <a:r>
              <a:rPr lang="en-US" sz="4900" b="1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College of 	Business and 	Economics</a:t>
            </a:r>
            <a:endParaRPr lang="en-US" b="1" dirty="0">
              <a:latin typeface="Arial" panose="020B0604020202020204" pitchFamily="34" charset="0"/>
              <a:ea typeface="FuturaBT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559831"/>
            <a:ext cx="7017488" cy="95113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FuturaBT" charset="0"/>
                <a:cs typeface="Arial" panose="020B0604020202020204" pitchFamily="34" charset="0"/>
              </a:rPr>
              <a:t>Welcome [2019 transfer eagles]!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" b="97567" l="833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31"/>
          <a:stretch/>
        </p:blipFill>
        <p:spPr>
          <a:xfrm>
            <a:off x="-207819" y="660400"/>
            <a:ext cx="20552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0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" y="0"/>
            <a:ext cx="10527983" cy="68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" y="212407"/>
            <a:ext cx="108489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65" y="531495"/>
            <a:ext cx="103822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82" y="0"/>
            <a:ext cx="9272588" cy="6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97" y="0"/>
            <a:ext cx="9175433" cy="68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72" y="0"/>
            <a:ext cx="8129587" cy="68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24" y="872778"/>
            <a:ext cx="8624685" cy="58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8407400" y="979146"/>
            <a:ext cx="3437467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BA Economics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1 GE Upper Division Block B or C</a:t>
            </a:r>
          </a:p>
          <a:p>
            <a:pPr algn="ctr"/>
            <a:r>
              <a:rPr lang="en-US" sz="1100" dirty="0"/>
              <a:t>ECON 3090 </a:t>
            </a:r>
          </a:p>
          <a:p>
            <a:pPr algn="ctr"/>
            <a:r>
              <a:rPr lang="en-US" sz="1100" dirty="0"/>
              <a:t>ECON 3030</a:t>
            </a:r>
          </a:p>
          <a:p>
            <a:pPr algn="ctr"/>
            <a:r>
              <a:rPr lang="en-US" sz="1100" dirty="0"/>
              <a:t>ECON 4030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8407400" y="2534421"/>
            <a:ext cx="3437467" cy="1346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u="sng" dirty="0" smtClean="0"/>
              <a:t>BS </a:t>
            </a:r>
            <a:r>
              <a:rPr lang="en-US" sz="1200" b="1" u="sng" dirty="0"/>
              <a:t>Computer Information Systems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CIS 3010</a:t>
            </a:r>
          </a:p>
          <a:p>
            <a:pPr algn="ctr"/>
            <a:r>
              <a:rPr lang="en-US" sz="1100" dirty="0"/>
              <a:t>CIS 3050/CIS 4840</a:t>
            </a:r>
          </a:p>
          <a:p>
            <a:pPr algn="ctr"/>
            <a:r>
              <a:rPr lang="en-US" sz="1100" dirty="0"/>
              <a:t>ECON 3060</a:t>
            </a:r>
          </a:p>
          <a:p>
            <a:pPr algn="ctr"/>
            <a:r>
              <a:rPr lang="en-US" sz="1100" dirty="0"/>
              <a:t>MGMT </a:t>
            </a:r>
            <a:r>
              <a:rPr lang="en-US" sz="1100" dirty="0" smtClean="0"/>
              <a:t>3080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322434" y="2454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Course Recommendations for Fall 2019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5438" y="6239932"/>
            <a:ext cx="10819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FILL OUT YOUR REGISTRATION SHEET AND SUBMIT FOR ADVISOR APPROVAL PRIOR TO LEAVING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198022" y="979146"/>
            <a:ext cx="3780369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BA Economics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</a:t>
            </a:r>
            <a:r>
              <a:rPr lang="en-US" sz="1100" dirty="0" smtClean="0"/>
              <a:t>CL/RE Block D</a:t>
            </a:r>
          </a:p>
          <a:p>
            <a:pPr algn="ctr"/>
            <a:r>
              <a:rPr lang="en-US" sz="1100" dirty="0" smtClean="0"/>
              <a:t>1 GE Upper Division Block B or C</a:t>
            </a:r>
            <a:endParaRPr lang="en-US" sz="1100" dirty="0"/>
          </a:p>
          <a:p>
            <a:pPr algn="ctr"/>
            <a:r>
              <a:rPr lang="en-US" sz="1100" dirty="0"/>
              <a:t>ECON 3090 </a:t>
            </a:r>
            <a:endParaRPr lang="en-US" sz="1100" dirty="0" smtClean="0"/>
          </a:p>
          <a:p>
            <a:pPr algn="ctr"/>
            <a:r>
              <a:rPr lang="en-US" sz="1100" dirty="0" smtClean="0"/>
              <a:t>ECON 3030</a:t>
            </a:r>
            <a:endParaRPr lang="en-US" sz="1100" dirty="0"/>
          </a:p>
          <a:p>
            <a:pPr algn="ctr"/>
            <a:r>
              <a:rPr lang="en-US" sz="1100" dirty="0" smtClean="0"/>
              <a:t>ECON 4030</a:t>
            </a:r>
            <a:endParaRPr lang="en-US" sz="11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3882" y="2532977"/>
            <a:ext cx="3780368" cy="1345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Finance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FIN 3030 </a:t>
            </a:r>
            <a:endParaRPr lang="en-US" sz="1100" dirty="0" smtClean="0"/>
          </a:p>
          <a:p>
            <a:pPr algn="ctr"/>
            <a:r>
              <a:rPr lang="en-US" sz="1100" dirty="0" smtClean="0"/>
              <a:t>MGMT 3070</a:t>
            </a:r>
            <a:endParaRPr lang="en-US" sz="1100" dirty="0" smtClean="0"/>
          </a:p>
          <a:p>
            <a:pPr algn="ctr"/>
            <a:r>
              <a:rPr lang="en-US" sz="1100" dirty="0" smtClean="0"/>
              <a:t>MGMT 3080</a:t>
            </a:r>
          </a:p>
          <a:p>
            <a:pPr algn="ctr"/>
            <a:r>
              <a:rPr lang="en-US" sz="1100" dirty="0" smtClean="0"/>
              <a:t>CIS 3010, ECON 3060,</a:t>
            </a:r>
            <a:endParaRPr lang="en-US" sz="1100" dirty="0"/>
          </a:p>
          <a:p>
            <a:pPr algn="ctr"/>
            <a:r>
              <a:rPr lang="en-US" sz="1100" dirty="0" smtClean="0"/>
              <a:t>or </a:t>
            </a:r>
            <a:r>
              <a:rPr lang="en-US" sz="1100" dirty="0"/>
              <a:t>option elective without prerequisite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10952" y="4087280"/>
            <a:ext cx="3780368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Management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  <a:endParaRPr lang="en-US" sz="1100" dirty="0" smtClean="0"/>
          </a:p>
          <a:p>
            <a:pPr algn="ctr"/>
            <a:r>
              <a:rPr lang="en-US" sz="1100" dirty="0"/>
              <a:t>MGMT 3070</a:t>
            </a:r>
          </a:p>
          <a:p>
            <a:pPr algn="ctr"/>
            <a:r>
              <a:rPr lang="en-US" sz="1100" dirty="0" smtClean="0"/>
              <a:t>MGMT 3080</a:t>
            </a:r>
          </a:p>
          <a:p>
            <a:pPr algn="ctr"/>
            <a:r>
              <a:rPr lang="en-US" sz="1100" dirty="0" smtClean="0"/>
              <a:t>FIN 3030</a:t>
            </a:r>
            <a:endParaRPr lang="en-US" sz="1100" dirty="0"/>
          </a:p>
          <a:p>
            <a:pPr algn="ctr"/>
            <a:r>
              <a:rPr lang="en-US" sz="1100" dirty="0" smtClean="0"/>
              <a:t>CIS 3010, ECON </a:t>
            </a:r>
            <a:r>
              <a:rPr lang="en-US" sz="1100" dirty="0" smtClean="0"/>
              <a:t>3060, </a:t>
            </a:r>
            <a:endParaRPr lang="en-US" sz="1100" dirty="0" smtClean="0"/>
          </a:p>
          <a:p>
            <a:pPr algn="ctr"/>
            <a:r>
              <a:rPr lang="en-US" sz="1100" dirty="0" smtClean="0"/>
              <a:t>or </a:t>
            </a:r>
            <a:r>
              <a:rPr lang="en-US" sz="1100" dirty="0"/>
              <a:t>option elective without prerequisite.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10952" y="979146"/>
            <a:ext cx="3780368" cy="1346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Marketing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 smtClean="0"/>
              <a:t>FIN 3030</a:t>
            </a:r>
            <a:endParaRPr lang="en-US" sz="1100" dirty="0" smtClean="0"/>
          </a:p>
          <a:p>
            <a:pPr algn="ctr"/>
            <a:r>
              <a:rPr lang="en-US" sz="1100" dirty="0" smtClean="0"/>
              <a:t>MGMT 3070</a:t>
            </a:r>
          </a:p>
          <a:p>
            <a:pPr algn="ctr"/>
            <a:r>
              <a:rPr lang="en-US" sz="1100" dirty="0" smtClean="0"/>
              <a:t>MGMT 3080</a:t>
            </a:r>
            <a:endParaRPr lang="en-US" sz="1100" dirty="0"/>
          </a:p>
          <a:p>
            <a:pPr algn="ctr"/>
            <a:r>
              <a:rPr lang="en-US" sz="1100" dirty="0" smtClean="0"/>
              <a:t>MKT 3800, </a:t>
            </a:r>
            <a:r>
              <a:rPr lang="en-US" sz="1100" dirty="0" smtClean="0"/>
              <a:t>CIS </a:t>
            </a:r>
            <a:r>
              <a:rPr lang="en-US" sz="1100" dirty="0" smtClean="0"/>
              <a:t>3010</a:t>
            </a:r>
            <a:r>
              <a:rPr lang="en-US" sz="1100" dirty="0" smtClean="0"/>
              <a:t>, ECON 3060,</a:t>
            </a:r>
            <a:endParaRPr lang="en-US" sz="1100" dirty="0" smtClean="0"/>
          </a:p>
          <a:p>
            <a:pPr algn="ctr"/>
            <a:r>
              <a:rPr lang="en-US" sz="1100" dirty="0" smtClean="0"/>
              <a:t>or option elective without prerequisite.</a:t>
            </a:r>
            <a:endParaRPr lang="en-US" sz="1100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23882" y="979146"/>
            <a:ext cx="3780368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200" b="1" u="sng" dirty="0"/>
              <a:t>BSBA Accounting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ACCT </a:t>
            </a:r>
            <a:r>
              <a:rPr lang="en-US" sz="1100" dirty="0" smtClean="0"/>
              <a:t>3200A</a:t>
            </a:r>
          </a:p>
          <a:p>
            <a:pPr algn="ctr"/>
            <a:r>
              <a:rPr lang="en-US" sz="1100" dirty="0" smtClean="0"/>
              <a:t>FIN 3030</a:t>
            </a:r>
          </a:p>
          <a:p>
            <a:pPr algn="ctr"/>
            <a:r>
              <a:rPr lang="en-US" sz="1100" dirty="0" smtClean="0"/>
              <a:t>MGMT 3070</a:t>
            </a:r>
            <a:endParaRPr lang="en-US" sz="1100" dirty="0"/>
          </a:p>
          <a:p>
            <a:pPr algn="ctr"/>
            <a:r>
              <a:rPr lang="en-US" sz="1100" dirty="0" smtClean="0"/>
              <a:t>MGMT 3080, </a:t>
            </a:r>
            <a:r>
              <a:rPr lang="en-US" sz="1100" dirty="0"/>
              <a:t>CIS 3010, ECON </a:t>
            </a:r>
            <a:r>
              <a:rPr lang="en-US" sz="1100" dirty="0" smtClean="0"/>
              <a:t>3060, </a:t>
            </a:r>
            <a:endParaRPr lang="en-US" sz="1100" dirty="0" smtClean="0"/>
          </a:p>
          <a:p>
            <a:pPr algn="ctr"/>
            <a:r>
              <a:rPr lang="en-US" sz="1100" dirty="0" smtClean="0"/>
              <a:t>or option elective without prerequisite.</a:t>
            </a:r>
            <a:endParaRPr lang="en-US" sz="11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98024" y="2534421"/>
            <a:ext cx="3780367" cy="1346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u="sng" dirty="0" smtClean="0"/>
              <a:t>BS Computer </a:t>
            </a:r>
            <a:r>
              <a:rPr lang="en-US" sz="1200" b="1" u="sng" dirty="0"/>
              <a:t>Information </a:t>
            </a:r>
            <a:r>
              <a:rPr lang="en-US" sz="1200" b="1" u="sng" dirty="0" smtClean="0"/>
              <a:t>Systems</a:t>
            </a:r>
            <a:endParaRPr lang="en-US" sz="1200" b="1" u="sng" dirty="0"/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/>
              <a:t>CIS </a:t>
            </a:r>
            <a:r>
              <a:rPr lang="en-US" sz="1100" dirty="0" smtClean="0"/>
              <a:t>3010</a:t>
            </a:r>
          </a:p>
          <a:p>
            <a:pPr algn="ctr"/>
            <a:r>
              <a:rPr lang="en-US" sz="1100" dirty="0" smtClean="0"/>
              <a:t>CIS 4840</a:t>
            </a:r>
            <a:endParaRPr lang="en-US" sz="1100" dirty="0" smtClean="0"/>
          </a:p>
          <a:p>
            <a:pPr algn="ctr"/>
            <a:r>
              <a:rPr lang="en-US" sz="1100" dirty="0" smtClean="0"/>
              <a:t>CIS 4100</a:t>
            </a:r>
            <a:endParaRPr lang="en-US" sz="1100" dirty="0"/>
          </a:p>
          <a:p>
            <a:pPr algn="ctr"/>
            <a:r>
              <a:rPr lang="en-US" sz="1100" dirty="0" smtClean="0"/>
              <a:t>MGMT 3080</a:t>
            </a:r>
            <a:endParaRPr lang="en-US" sz="1100" dirty="0"/>
          </a:p>
          <a:p>
            <a:pPr algn="ctr"/>
            <a:endParaRPr lang="en-US" sz="1450" dirty="0"/>
          </a:p>
        </p:txBody>
      </p:sp>
      <p:sp>
        <p:nvSpPr>
          <p:cNvPr id="18" name="Rectangle 17"/>
          <p:cNvSpPr/>
          <p:nvPr/>
        </p:nvSpPr>
        <p:spPr>
          <a:xfrm>
            <a:off x="1322434" y="2454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Course Recommendations for Fall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800" b="1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210951" y="2534988"/>
            <a:ext cx="3780369" cy="1343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b="1" u="sng" dirty="0" smtClean="0"/>
          </a:p>
          <a:p>
            <a:pPr algn="ctr"/>
            <a:r>
              <a:rPr lang="en-US" sz="1200" b="1" u="sng" dirty="0" smtClean="0"/>
              <a:t>BS Business Economics</a:t>
            </a:r>
            <a:endParaRPr lang="en-US" sz="1200" b="1" u="sng" dirty="0"/>
          </a:p>
          <a:p>
            <a:pPr algn="ctr">
              <a:lnSpc>
                <a:spcPct val="150000"/>
              </a:lnSpc>
            </a:pPr>
            <a:r>
              <a:rPr lang="en-US" sz="1100" dirty="0"/>
              <a:t>1 GE Upper Division CL/RE Block D</a:t>
            </a:r>
          </a:p>
          <a:p>
            <a:pPr algn="ctr"/>
            <a:r>
              <a:rPr lang="en-US" sz="1100" dirty="0" smtClean="0"/>
              <a:t>ECON 3030</a:t>
            </a:r>
          </a:p>
          <a:p>
            <a:pPr algn="ctr"/>
            <a:r>
              <a:rPr lang="en-US" sz="1100" dirty="0" smtClean="0"/>
              <a:t>ECON </a:t>
            </a:r>
            <a:r>
              <a:rPr lang="en-US" sz="1100" dirty="0" smtClean="0"/>
              <a:t>3060</a:t>
            </a:r>
          </a:p>
          <a:p>
            <a:pPr algn="ctr"/>
            <a:r>
              <a:rPr lang="en-US" sz="1100" dirty="0" smtClean="0"/>
              <a:t>FIN </a:t>
            </a:r>
            <a:r>
              <a:rPr lang="en-US" sz="1100" dirty="0" smtClean="0"/>
              <a:t>3030</a:t>
            </a:r>
            <a:endParaRPr lang="en-US" sz="1100" dirty="0"/>
          </a:p>
          <a:p>
            <a:pPr algn="ctr"/>
            <a:r>
              <a:rPr lang="en-US" sz="1100" dirty="0"/>
              <a:t>MGMT </a:t>
            </a:r>
            <a:r>
              <a:rPr lang="en-US" sz="1100" dirty="0" smtClean="0"/>
              <a:t>3080, CIS 3010, </a:t>
            </a:r>
          </a:p>
          <a:p>
            <a:pPr algn="ctr"/>
            <a:r>
              <a:rPr lang="en-US" sz="1100" dirty="0" smtClean="0"/>
              <a:t>or </a:t>
            </a:r>
            <a:r>
              <a:rPr lang="en-US" sz="1100" dirty="0"/>
              <a:t>option elective without prerequisite.</a:t>
            </a:r>
          </a:p>
          <a:p>
            <a:pPr algn="ctr"/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42830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6156A6-23F9-1246-9CBE-CB2E28C0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College of business and economics</a:t>
            </a:r>
          </a:p>
        </p:txBody>
      </p:sp>
      <p:pic>
        <p:nvPicPr>
          <p:cNvPr id="1026" name="Picture 2" descr="Image result for college of business and economics cs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0" y="2032303"/>
            <a:ext cx="10633237" cy="43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6156A6-23F9-1246-9CBE-CB2E28C0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Student services Center</a:t>
            </a:r>
          </a:p>
        </p:txBody>
      </p:sp>
      <p:pic>
        <p:nvPicPr>
          <p:cNvPr id="2050" name="Picture 2" descr="Image result for college of business and economics cs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161091"/>
            <a:ext cx="9375044" cy="38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80" y="937234"/>
            <a:ext cx="1720175" cy="172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55" y="3904089"/>
            <a:ext cx="1666109" cy="1666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94" y="1055060"/>
            <a:ext cx="1693904" cy="1693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7" y="3904089"/>
            <a:ext cx="1705724" cy="1705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1" y="975118"/>
            <a:ext cx="1773846" cy="1773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70" y="1055060"/>
            <a:ext cx="1728122" cy="17281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91561" y="2874806"/>
            <a:ext cx="1571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Belem Enciso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1149" y="5862684"/>
            <a:ext cx="1241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Beth Yuan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8650" y="2844778"/>
            <a:ext cx="175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Joaquin Franco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4122" y="5862684"/>
            <a:ext cx="1390505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Siu Leung*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771" y="2842993"/>
            <a:ext cx="261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Armine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Karagyulyan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13628" y="2844964"/>
            <a:ext cx="141820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Monica Lee*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986" y="117677"/>
            <a:ext cx="10327709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Services</a:t>
            </a:r>
            <a:r>
              <a:rPr kumimoji="0" lang="en-US" sz="4399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Center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8625" y="5863728"/>
            <a:ext cx="255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Elizabeth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Rubalcava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250" y="2899562"/>
            <a:ext cx="238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Briseña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Castañeda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80" y="3855550"/>
            <a:ext cx="1793987" cy="17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95" y="910415"/>
            <a:ext cx="1748439" cy="17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 descr="Nikita pic for orient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t="-1051" r="18953" b="11154"/>
          <a:stretch>
            <a:fillRect/>
          </a:stretch>
        </p:blipFill>
        <p:spPr bwMode="auto">
          <a:xfrm>
            <a:off x="7658649" y="3904089"/>
            <a:ext cx="1719470" cy="16969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159103" y="5848339"/>
            <a:ext cx="140178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Ruiz*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6943" r="24909" b="24793"/>
          <a:stretch/>
        </p:blipFill>
        <p:spPr>
          <a:xfrm>
            <a:off x="9917004" y="3878117"/>
            <a:ext cx="1746658" cy="1664807"/>
          </a:xfrm>
          <a:prstGeom prst="flowChartConnector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5140" y="5862684"/>
            <a:ext cx="14017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Nikita Lau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6920" y="234758"/>
            <a:ext cx="290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*Transfer Cohort Advisors and Admin</a:t>
            </a:r>
          </a:p>
        </p:txBody>
      </p:sp>
    </p:spTree>
    <p:extLst>
      <p:ext uri="{BB962C8B-B14F-4D97-AF65-F5344CB8AC3E}">
        <p14:creationId xmlns:p14="http://schemas.microsoft.com/office/powerpoint/2010/main" val="22681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3529" y="1674715"/>
            <a:ext cx="4318535" cy="848352"/>
          </a:xfrm>
        </p:spPr>
        <p:txBody>
          <a:bodyPr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Orientation 2.0</a:t>
            </a: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070A38F-1CB1-41A2-ABB1-73A6D3A4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20" y="28644"/>
            <a:ext cx="5091280" cy="6829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6943" r="24909" b="24793"/>
          <a:stretch/>
        </p:blipFill>
        <p:spPr>
          <a:xfrm>
            <a:off x="8892538" y="4690917"/>
            <a:ext cx="1746658" cy="1664807"/>
          </a:xfrm>
          <a:prstGeom prst="flowChartConnector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98143" y="3237396"/>
            <a:ext cx="2172529" cy="11260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30207" y="3361847"/>
            <a:ext cx="20404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Let’s talk—You’ll be hearing from me </a:t>
            </a:r>
          </a:p>
          <a:p>
            <a:r>
              <a:rPr lang="en-US" sz="1700" dirty="0"/>
              <a:t>soon!</a:t>
            </a:r>
          </a:p>
        </p:txBody>
      </p:sp>
    </p:spTree>
    <p:extLst>
      <p:ext uri="{BB962C8B-B14F-4D97-AF65-F5344CB8AC3E}">
        <p14:creationId xmlns:p14="http://schemas.microsoft.com/office/powerpoint/2010/main" val="4519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2443" y="77596"/>
            <a:ext cx="933453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Advising Services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4272067"/>
              </p:ext>
            </p:extLst>
          </p:nvPr>
        </p:nvGraphicFramePr>
        <p:xfrm>
          <a:off x="1391920" y="1090060"/>
          <a:ext cx="9175056" cy="521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5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Custom 6">
      <a:dk1>
        <a:srgbClr val="000000"/>
      </a:dk1>
      <a:lt1>
        <a:sysClr val="window" lastClr="FFFFFF"/>
      </a:lt1>
      <a:dk2>
        <a:srgbClr val="0000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000000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27481</TotalTime>
  <Words>1884</Words>
  <Application>Microsoft Office PowerPoint</Application>
  <PresentationFormat>Widescreen</PresentationFormat>
  <Paragraphs>511</Paragraphs>
  <Slides>47</Slides>
  <Notes>9</Notes>
  <HiddenSlides>17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Futura Bk BT Book</vt:lpstr>
      <vt:lpstr>FuturaBT</vt:lpstr>
      <vt:lpstr>FuturaBT Book</vt:lpstr>
      <vt:lpstr>Gill Sans MT</vt:lpstr>
      <vt:lpstr>Impact</vt:lpstr>
      <vt:lpstr>Open Sans Light</vt:lpstr>
      <vt:lpstr>Symbol</vt:lpstr>
      <vt:lpstr>Times New Roman</vt:lpstr>
      <vt:lpstr>Verdana</vt:lpstr>
      <vt:lpstr>Badge</vt:lpstr>
      <vt:lpstr>PowerPoint Presentation</vt:lpstr>
      <vt:lpstr>PowerPoint Presentation</vt:lpstr>
      <vt:lpstr>PowerPoint Presentation</vt:lpstr>
      <vt:lpstr>Cal State Los Angeles  College of  Business and  Economics</vt:lpstr>
      <vt:lpstr>College of business and economics</vt:lpstr>
      <vt:lpstr>Student services Center</vt:lpstr>
      <vt:lpstr>PowerPoint Presentation</vt:lpstr>
      <vt:lpstr>Orientation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THE MOST of REGISTRATION</vt:lpstr>
      <vt:lpstr>1) Want to  finish in 2 years? Start with  15 Units*</vt:lpstr>
      <vt:lpstr>2) FOLLOW YOUR PATH</vt:lpstr>
      <vt:lpstr>3) MAKE YOUR CLASSES COUNT</vt:lpstr>
      <vt:lpstr>4) MAKE YOUR CLASSES COUNT</vt:lpstr>
      <vt:lpstr>5) MAKE YOUR CLASSES COUNT</vt:lpstr>
      <vt:lpstr>6) BE FLEXIBLE AND PATIENT</vt:lpstr>
      <vt:lpstr>7) DON’T “WAIT”</vt:lpstr>
      <vt:lpstr>PowerPoint Presentation</vt:lpstr>
      <vt:lpstr>6) When in doubt, ask!</vt:lpstr>
      <vt:lpstr>PowerPoint Presentation</vt:lpstr>
      <vt:lpstr>Take out your laptops and log onto your get account!</vt:lpstr>
      <vt:lpstr>PowerPoint Presentation</vt:lpstr>
      <vt:lpstr>How TO Register For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Rubalcava, Elizabeth</dc:creator>
  <cp:lastModifiedBy>Lee, Monica C (CBE)</cp:lastModifiedBy>
  <cp:revision>109</cp:revision>
  <cp:lastPrinted>2019-08-12T16:43:29Z</cp:lastPrinted>
  <dcterms:created xsi:type="dcterms:W3CDTF">2018-06-04T15:19:26Z</dcterms:created>
  <dcterms:modified xsi:type="dcterms:W3CDTF">2019-08-12T17:27:13Z</dcterms:modified>
</cp:coreProperties>
</file>