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4" r:id="rId6"/>
    <p:sldId id="262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-82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5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7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4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5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AF25-7ED0-44C2-B783-3AFC8C623B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3454-5A95-4D9F-8FF6-E10778D1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86531"/>
            <a:ext cx="9930063" cy="2387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Quantum </a:t>
            </a:r>
            <a:r>
              <a:rPr lang="en-US" sz="6600" b="1" dirty="0">
                <a:solidFill>
                  <a:srgbClr val="FF0000"/>
                </a:solidFill>
              </a:rPr>
              <a:t>Communications and Signal Processing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039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Fred Daneshgaran</a:t>
            </a:r>
          </a:p>
          <a:p>
            <a:r>
              <a:rPr lang="en-US" sz="4400" b="1" dirty="0"/>
              <a:t>Marina Mondin</a:t>
            </a:r>
          </a:p>
        </p:txBody>
      </p:sp>
    </p:spTree>
    <p:extLst>
      <p:ext uri="{BB962C8B-B14F-4D97-AF65-F5344CB8AC3E}">
        <p14:creationId xmlns:p14="http://schemas.microsoft.com/office/powerpoint/2010/main" val="251191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704"/>
            <a:ext cx="10515600" cy="979235"/>
          </a:xfrm>
        </p:spPr>
        <p:txBody>
          <a:bodyPr/>
          <a:lstStyle/>
          <a:p>
            <a:pPr algn="ctr"/>
            <a:r>
              <a:rPr lang="en-US" b="1" dirty="0"/>
              <a:t>Research </a:t>
            </a:r>
            <a:r>
              <a:rPr lang="en-US" b="1" dirty="0" smtClean="0"/>
              <a:t>projects on Robotics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66" y="2322960"/>
            <a:ext cx="11379868" cy="2576298"/>
          </a:xfrm>
        </p:spPr>
        <p:txBody>
          <a:bodyPr>
            <a:noAutofit/>
          </a:bodyPr>
          <a:lstStyle/>
          <a:p>
            <a:pPr marL="801688" indent="-801688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</a:rPr>
              <a:t>Autonomous robotics </a:t>
            </a:r>
            <a:r>
              <a:rPr lang="en-US" sz="3600" b="1" dirty="0">
                <a:solidFill>
                  <a:srgbClr val="FF0000"/>
                </a:solidFill>
              </a:rPr>
              <a:t>for transportation applications </a:t>
            </a:r>
            <a:r>
              <a:rPr lang="en-US" sz="3600" dirty="0"/>
              <a:t>(part of </a:t>
            </a:r>
            <a:r>
              <a:rPr lang="en-US" sz="3600" b="1" dirty="0">
                <a:solidFill>
                  <a:srgbClr val="0070C0"/>
                </a:solidFill>
              </a:rPr>
              <a:t>DOT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center</a:t>
            </a:r>
            <a:r>
              <a:rPr lang="en-US" sz="3600" dirty="0"/>
              <a:t>)</a:t>
            </a:r>
          </a:p>
          <a:p>
            <a:pPr marL="801688" indent="-801688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</a:rPr>
              <a:t>Use of a drone for wireless channel measurements </a:t>
            </a:r>
            <a:r>
              <a:rPr lang="en-US" sz="3600" dirty="0" smtClean="0"/>
              <a:t>(part of an </a:t>
            </a:r>
            <a:r>
              <a:rPr lang="en-US" sz="3600" b="1" dirty="0" smtClean="0">
                <a:solidFill>
                  <a:srgbClr val="0070C0"/>
                </a:solidFill>
              </a:rPr>
              <a:t>NSF </a:t>
            </a:r>
            <a:r>
              <a:rPr lang="en-US" sz="3600" b="1" dirty="0">
                <a:solidFill>
                  <a:srgbClr val="0070C0"/>
                </a:solidFill>
              </a:rPr>
              <a:t>grant</a:t>
            </a:r>
            <a:r>
              <a:rPr lang="en-US" sz="3600" dirty="0"/>
              <a:t>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657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9" y="2434605"/>
            <a:ext cx="7860632" cy="44233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EEEBA0E-D031-411E-B184-824ED5315541}"/>
              </a:ext>
            </a:extLst>
          </p:cNvPr>
          <p:cNvSpPr txBox="1">
            <a:spLocks/>
          </p:cNvSpPr>
          <p:nvPr/>
        </p:nvSpPr>
        <p:spPr>
          <a:xfrm>
            <a:off x="-43008" y="140585"/>
            <a:ext cx="11859433" cy="92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b="1" i="1" dirty="0">
                <a:solidFill>
                  <a:srgbClr val="FF0000"/>
                </a:solidFill>
              </a:rPr>
              <a:t>Autonomous robots for transportation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2FF0C8-1D22-43F8-AA43-3FE95FBDF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4" y="920283"/>
            <a:ext cx="4453288" cy="59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9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8" y="1500188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891"/>
            <a:ext cx="8201083" cy="46131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EEBA0E-D031-411E-B184-824ED5315541}"/>
              </a:ext>
            </a:extLst>
          </p:cNvPr>
          <p:cNvSpPr txBox="1">
            <a:spLocks/>
          </p:cNvSpPr>
          <p:nvPr/>
        </p:nvSpPr>
        <p:spPr>
          <a:xfrm>
            <a:off x="329738" y="330947"/>
            <a:ext cx="10855926" cy="122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i="1" dirty="0">
                <a:solidFill>
                  <a:srgbClr val="FF0000"/>
                </a:solidFill>
              </a:rPr>
              <a:t>Use of a drone for wireless channel measurements</a:t>
            </a:r>
          </a:p>
        </p:txBody>
      </p:sp>
    </p:spTree>
    <p:extLst>
      <p:ext uri="{BB962C8B-B14F-4D97-AF65-F5344CB8AC3E}">
        <p14:creationId xmlns:p14="http://schemas.microsoft.com/office/powerpoint/2010/main" val="68887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704"/>
            <a:ext cx="10515600" cy="97923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Research </a:t>
            </a:r>
            <a:r>
              <a:rPr lang="en-US" b="1" dirty="0" smtClean="0"/>
              <a:t>projects on Data Science/</a:t>
            </a:r>
            <a:r>
              <a:rPr lang="en-US" b="1" dirty="0" err="1" smtClean="0"/>
              <a:t>IoT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32" y="2226707"/>
            <a:ext cx="11379868" cy="3404071"/>
          </a:xfrm>
        </p:spPr>
        <p:txBody>
          <a:bodyPr>
            <a:noAutofit/>
          </a:bodyPr>
          <a:lstStyle/>
          <a:p>
            <a:pPr marL="801688" indent="-801688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</a:rPr>
              <a:t>Automatic Detection of Cracks in Tunnels</a:t>
            </a:r>
            <a:r>
              <a:rPr lang="en-US" sz="3600" dirty="0" smtClean="0"/>
              <a:t> </a:t>
            </a:r>
            <a:r>
              <a:rPr lang="en-US" sz="3600" dirty="0"/>
              <a:t>(part of </a:t>
            </a:r>
            <a:r>
              <a:rPr lang="en-US" sz="3600" b="1" dirty="0">
                <a:solidFill>
                  <a:srgbClr val="0070C0"/>
                </a:solidFill>
              </a:rPr>
              <a:t>DOT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center</a:t>
            </a:r>
            <a:r>
              <a:rPr lang="en-US" sz="3600" dirty="0"/>
              <a:t>)</a:t>
            </a:r>
          </a:p>
          <a:p>
            <a:pPr marL="801688" indent="-801688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</a:rPr>
              <a:t>Study of the drone to ground millimeter wave wireless channel for 5 G applications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0070C0"/>
                </a:solidFill>
              </a:rPr>
              <a:t>NSF grant</a:t>
            </a:r>
            <a:r>
              <a:rPr lang="en-US" sz="3600" dirty="0" smtClean="0"/>
              <a:t>)</a:t>
            </a:r>
          </a:p>
          <a:p>
            <a:pPr marL="801688" indent="-801688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</a:rPr>
              <a:t>Millimeter wave electronics for 5G applications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879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9" y="2434605"/>
            <a:ext cx="7860632" cy="4423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41"/>
            <a:ext cx="5886709" cy="33100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EEEBA0E-D031-411E-B184-824ED5315541}"/>
              </a:ext>
            </a:extLst>
          </p:cNvPr>
          <p:cNvSpPr txBox="1">
            <a:spLocks/>
          </p:cNvSpPr>
          <p:nvPr/>
        </p:nvSpPr>
        <p:spPr>
          <a:xfrm>
            <a:off x="-43008" y="140584"/>
            <a:ext cx="11859433" cy="2294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b="1" i="1" dirty="0">
                <a:solidFill>
                  <a:srgbClr val="FF0000"/>
                </a:solidFill>
              </a:rPr>
              <a:t>Autonomous Robotics and Machine Learning </a:t>
            </a:r>
          </a:p>
          <a:p>
            <a:pPr algn="r"/>
            <a:r>
              <a:rPr lang="en-US" sz="7200" b="1" i="1" dirty="0">
                <a:solidFill>
                  <a:srgbClr val="FF0000"/>
                </a:solidFill>
              </a:rPr>
              <a:t>techniques applied </a:t>
            </a:r>
          </a:p>
          <a:p>
            <a:pPr algn="r"/>
            <a:r>
              <a:rPr lang="en-US" sz="7200" b="1" i="1" dirty="0">
                <a:solidFill>
                  <a:srgbClr val="FF0000"/>
                </a:solidFill>
              </a:rPr>
              <a:t>to the analysis of </a:t>
            </a:r>
          </a:p>
          <a:p>
            <a:pPr algn="r"/>
            <a:r>
              <a:rPr lang="en-US" sz="7200" b="1" i="1" dirty="0">
                <a:solidFill>
                  <a:srgbClr val="FF0000"/>
                </a:solidFill>
              </a:rPr>
              <a:t>cracks in  tunnels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653"/>
            <a:ext cx="4183751" cy="27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8" y="1500188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891"/>
            <a:ext cx="8201083" cy="46131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EEBA0E-D031-411E-B184-824ED5315541}"/>
              </a:ext>
            </a:extLst>
          </p:cNvPr>
          <p:cNvSpPr txBox="1">
            <a:spLocks/>
          </p:cNvSpPr>
          <p:nvPr/>
        </p:nvSpPr>
        <p:spPr>
          <a:xfrm>
            <a:off x="329738" y="330947"/>
            <a:ext cx="10855926" cy="122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i="1" dirty="0">
                <a:solidFill>
                  <a:srgbClr val="FF0000"/>
                </a:solidFill>
              </a:rPr>
              <a:t>Study of the drone propagation channel for 5G applications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5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EEEBA0E-D031-411E-B184-824ED5315541}"/>
              </a:ext>
            </a:extLst>
          </p:cNvPr>
          <p:cNvSpPr txBox="1">
            <a:spLocks/>
          </p:cNvSpPr>
          <p:nvPr/>
        </p:nvSpPr>
        <p:spPr>
          <a:xfrm>
            <a:off x="237766" y="0"/>
            <a:ext cx="11716468" cy="81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i="1" dirty="0">
                <a:solidFill>
                  <a:srgbClr val="FF0000"/>
                </a:solidFill>
              </a:rPr>
              <a:t>Millimeter wave electronics for 5G applications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34" y="830105"/>
            <a:ext cx="8037096" cy="60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123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Quantum Communications and Signal Processing lab</vt:lpstr>
      <vt:lpstr>Research projects on Robotics</vt:lpstr>
      <vt:lpstr>PowerPoint Presentation</vt:lpstr>
      <vt:lpstr>PowerPoint Presentation</vt:lpstr>
      <vt:lpstr>Research projects on Data Science/IoT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Mondin, Marina</dc:creator>
  <cp:lastModifiedBy>Nick</cp:lastModifiedBy>
  <cp:revision>8</cp:revision>
  <dcterms:created xsi:type="dcterms:W3CDTF">2020-10-02T00:20:25Z</dcterms:created>
  <dcterms:modified xsi:type="dcterms:W3CDTF">2020-11-11T02:05:40Z</dcterms:modified>
</cp:coreProperties>
</file>