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9" r:id="rId1"/>
  </p:sldMasterIdLst>
  <p:sldIdLst>
    <p:sldId id="325" r:id="rId2"/>
    <p:sldId id="340" r:id="rId3"/>
    <p:sldId id="269" r:id="rId4"/>
    <p:sldId id="341" r:id="rId5"/>
    <p:sldId id="342" r:id="rId6"/>
    <p:sldId id="347" r:id="rId7"/>
    <p:sldId id="275" r:id="rId8"/>
    <p:sldId id="277" r:id="rId9"/>
    <p:sldId id="278" r:id="rId10"/>
    <p:sldId id="346" r:id="rId11"/>
    <p:sldId id="343" r:id="rId12"/>
    <p:sldId id="264" r:id="rId13"/>
    <p:sldId id="344" r:id="rId14"/>
    <p:sldId id="274" r:id="rId15"/>
    <p:sldId id="273" r:id="rId16"/>
    <p:sldId id="276" r:id="rId17"/>
    <p:sldId id="34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F47"/>
    <a:srgbClr val="22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4DA0A-DA5E-41C6-8A31-AEE577E20BC7}" v="66" dt="2020-10-15T20:07:00.232"/>
    <p1510:client id="{2CA0393D-FB75-40C1-8E74-10D5386BC4E9}" v="17" dt="2020-10-15T04:38:51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83"/>
    <p:restoredTop sz="94674"/>
  </p:normalViewPr>
  <p:slideViewPr>
    <p:cSldViewPr snapToGrid="0" snapToObjects="1">
      <p:cViewPr>
        <p:scale>
          <a:sx n="101" d="100"/>
          <a:sy n="101" d="100"/>
        </p:scale>
        <p:origin x="-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rtis Wang" userId="273d6f7dae68f2d8" providerId="LiveId" clId="{0DB4DA0A-DA5E-41C6-8A31-AEE577E20BC7}"/>
    <pc:docChg chg="undo custSel addSld delSld modSld modMainMaster">
      <pc:chgData name="Curtis Wang" userId="273d6f7dae68f2d8" providerId="LiveId" clId="{0DB4DA0A-DA5E-41C6-8A31-AEE577E20BC7}" dt="2020-10-15T20:15:29.447" v="1085" actId="20577"/>
      <pc:docMkLst>
        <pc:docMk/>
      </pc:docMkLst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817914010" sldId="257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823109860" sldId="258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1004638568" sldId="259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1728333112" sldId="260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921555864" sldId="261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894762797" sldId="262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3756574943" sldId="263"/>
        </pc:sldMkLst>
      </pc:sldChg>
      <pc:sldChg chg="modSp add mod">
        <pc:chgData name="Curtis Wang" userId="273d6f7dae68f2d8" providerId="LiveId" clId="{0DB4DA0A-DA5E-41C6-8A31-AEE577E20BC7}" dt="2020-10-15T05:09:12.025" v="454" actId="20577"/>
        <pc:sldMkLst>
          <pc:docMk/>
          <pc:sldMk cId="453750282" sldId="264"/>
        </pc:sldMkLst>
        <pc:spChg chg="mod">
          <ac:chgData name="Curtis Wang" userId="273d6f7dae68f2d8" providerId="LiveId" clId="{0DB4DA0A-DA5E-41C6-8A31-AEE577E20BC7}" dt="2020-10-15T05:09:12.025" v="454" actId="20577"/>
          <ac:spMkLst>
            <pc:docMk/>
            <pc:sldMk cId="453750282" sldId="264"/>
            <ac:spMk id="2" creationId="{A3460F19-2CCB-476E-A0BB-A2A54C46DF19}"/>
          </ac:spMkLst>
        </pc:spChg>
        <pc:spChg chg="mod">
          <ac:chgData name="Curtis Wang" userId="273d6f7dae68f2d8" providerId="LiveId" clId="{0DB4DA0A-DA5E-41C6-8A31-AEE577E20BC7}" dt="2020-10-15T05:06:47.997" v="330" actId="14"/>
          <ac:spMkLst>
            <pc:docMk/>
            <pc:sldMk cId="453750282" sldId="264"/>
            <ac:spMk id="3" creationId="{AE490CAC-2024-4D82-80AB-EB00C37EEB1E}"/>
          </ac:spMkLst>
        </pc:spChg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3482998293" sldId="266"/>
        </pc:sldMkLst>
      </pc:sldChg>
      <pc:sldChg chg="addSp delSp modSp add mod modClrScheme addAnim delAnim modAnim chgLayout">
        <pc:chgData name="Curtis Wang" userId="273d6f7dae68f2d8" providerId="LiveId" clId="{0DB4DA0A-DA5E-41C6-8A31-AEE577E20BC7}" dt="2020-10-15T04:59:23.940" v="140" actId="14100"/>
        <pc:sldMkLst>
          <pc:docMk/>
          <pc:sldMk cId="1329678425" sldId="269"/>
        </pc:sldMkLst>
        <pc:spChg chg="mod ord">
          <ac:chgData name="Curtis Wang" userId="273d6f7dae68f2d8" providerId="LiveId" clId="{0DB4DA0A-DA5E-41C6-8A31-AEE577E20BC7}" dt="2020-10-15T04:56:55.369" v="124" actId="700"/>
          <ac:spMkLst>
            <pc:docMk/>
            <pc:sldMk cId="1329678425" sldId="269"/>
            <ac:spMk id="2" creationId="{CDA14FAE-FEF2-4826-9025-32323163620E}"/>
          </ac:spMkLst>
        </pc:spChg>
        <pc:spChg chg="add del mod ord">
          <ac:chgData name="Curtis Wang" userId="273d6f7dae68f2d8" providerId="LiveId" clId="{0DB4DA0A-DA5E-41C6-8A31-AEE577E20BC7}" dt="2020-10-15T04:59:17.243" v="138"/>
          <ac:spMkLst>
            <pc:docMk/>
            <pc:sldMk cId="1329678425" sldId="269"/>
            <ac:spMk id="3" creationId="{E50E8DB7-DB54-42F7-9DB5-2379E17270C9}"/>
          </ac:spMkLst>
        </pc:spChg>
        <pc:spChg chg="add del mod">
          <ac:chgData name="Curtis Wang" userId="273d6f7dae68f2d8" providerId="LiveId" clId="{0DB4DA0A-DA5E-41C6-8A31-AEE577E20BC7}" dt="2020-10-15T04:58:56.960" v="136" actId="478"/>
          <ac:spMkLst>
            <pc:docMk/>
            <pc:sldMk cId="1329678425" sldId="269"/>
            <ac:spMk id="4" creationId="{9744302C-107C-4868-A148-192DB7532E81}"/>
          </ac:spMkLst>
        </pc:spChg>
        <pc:spChg chg="add del mod ord">
          <ac:chgData name="Curtis Wang" userId="273d6f7dae68f2d8" providerId="LiveId" clId="{0DB4DA0A-DA5E-41C6-8A31-AEE577E20BC7}" dt="2020-10-15T04:57:58.558" v="133"/>
          <ac:spMkLst>
            <pc:docMk/>
            <pc:sldMk cId="1329678425" sldId="269"/>
            <ac:spMk id="6" creationId="{2900936B-CB45-4C6F-8819-61F38AA0882A}"/>
          </ac:spMkLst>
        </pc:spChg>
        <pc:picChg chg="add del">
          <ac:chgData name="Curtis Wang" userId="273d6f7dae68f2d8" providerId="LiveId" clId="{0DB4DA0A-DA5E-41C6-8A31-AEE577E20BC7}" dt="2020-10-15T04:57:57.103" v="132" actId="21"/>
          <ac:picMkLst>
            <pc:docMk/>
            <pc:sldMk cId="1329678425" sldId="269"/>
            <ac:picMk id="5" creationId="{9513075C-AFFA-433E-8F96-ABDF740AB1A2}"/>
          </ac:picMkLst>
        </pc:picChg>
        <pc:picChg chg="add mod">
          <ac:chgData name="Curtis Wang" userId="273d6f7dae68f2d8" providerId="LiveId" clId="{0DB4DA0A-DA5E-41C6-8A31-AEE577E20BC7}" dt="2020-10-15T04:59:17.243" v="138"/>
          <ac:picMkLst>
            <pc:docMk/>
            <pc:sldMk cId="1329678425" sldId="269"/>
            <ac:picMk id="7" creationId="{81E51674-9DF8-4413-B17E-42C194CB5098}"/>
          </ac:picMkLst>
        </pc:picChg>
        <pc:picChg chg="add mod">
          <ac:chgData name="Curtis Wang" userId="273d6f7dae68f2d8" providerId="LiveId" clId="{0DB4DA0A-DA5E-41C6-8A31-AEE577E20BC7}" dt="2020-10-15T04:59:23.940" v="140" actId="14100"/>
          <ac:picMkLst>
            <pc:docMk/>
            <pc:sldMk cId="1329678425" sldId="269"/>
            <ac:picMk id="8" creationId="{919DFA69-2A97-42B4-94D9-4E04D29A9EE4}"/>
          </ac:picMkLst>
        </pc:picChg>
        <pc:picChg chg="del mod">
          <ac:chgData name="Curtis Wang" userId="273d6f7dae68f2d8" providerId="LiveId" clId="{0DB4DA0A-DA5E-41C6-8A31-AEE577E20BC7}" dt="2020-10-15T04:59:21.026" v="139" actId="478"/>
          <ac:picMkLst>
            <pc:docMk/>
            <pc:sldMk cId="1329678425" sldId="269"/>
            <ac:picMk id="3080" creationId="{974CB129-570D-44B1-B5D8-A86D422A94DE}"/>
          </ac:picMkLst>
        </pc:picChg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746659532" sldId="270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215947422" sldId="271"/>
        </pc:sldMkLst>
      </pc:sldChg>
      <pc:sldChg chg="addSp delSp modSp add mod">
        <pc:chgData name="Curtis Wang" userId="273d6f7dae68f2d8" providerId="LiveId" clId="{0DB4DA0A-DA5E-41C6-8A31-AEE577E20BC7}" dt="2020-10-15T05:51:13.873" v="693" actId="20577"/>
        <pc:sldMkLst>
          <pc:docMk/>
          <pc:sldMk cId="1982161784" sldId="272"/>
        </pc:sldMkLst>
        <pc:spChg chg="mod">
          <ac:chgData name="Curtis Wang" userId="273d6f7dae68f2d8" providerId="LiveId" clId="{0DB4DA0A-DA5E-41C6-8A31-AEE577E20BC7}" dt="2020-10-15T05:51:13.873" v="693" actId="20577"/>
          <ac:spMkLst>
            <pc:docMk/>
            <pc:sldMk cId="1982161784" sldId="272"/>
            <ac:spMk id="3" creationId="{2D29D7F8-9938-4909-BCF3-2F9138980087}"/>
          </ac:spMkLst>
        </pc:spChg>
        <pc:picChg chg="add mod">
          <ac:chgData name="Curtis Wang" userId="273d6f7dae68f2d8" providerId="LiveId" clId="{0DB4DA0A-DA5E-41C6-8A31-AEE577E20BC7}" dt="2020-10-15T05:50:54.612" v="648" actId="1076"/>
          <ac:picMkLst>
            <pc:docMk/>
            <pc:sldMk cId="1982161784" sldId="272"/>
            <ac:picMk id="1026" creationId="{388B2356-E9C2-4017-BCA6-D5E96C3BB759}"/>
          </ac:picMkLst>
        </pc:picChg>
        <pc:picChg chg="del">
          <ac:chgData name="Curtis Wang" userId="273d6f7dae68f2d8" providerId="LiveId" clId="{0DB4DA0A-DA5E-41C6-8A31-AEE577E20BC7}" dt="2020-10-15T05:17:27.166" v="645" actId="478"/>
          <ac:picMkLst>
            <pc:docMk/>
            <pc:sldMk cId="1982161784" sldId="272"/>
            <ac:picMk id="7170" creationId="{BDDABB96-0B5E-40AB-AB7A-0B05831CAC2D}"/>
          </ac:picMkLst>
        </pc:picChg>
        <pc:picChg chg="mod">
          <ac:chgData name="Curtis Wang" userId="273d6f7dae68f2d8" providerId="LiveId" clId="{0DB4DA0A-DA5E-41C6-8A31-AEE577E20BC7}" dt="2020-10-15T05:51:02.754" v="650" actId="14100"/>
          <ac:picMkLst>
            <pc:docMk/>
            <pc:sldMk cId="1982161784" sldId="272"/>
            <ac:picMk id="7172" creationId="{214A0E6A-3985-478C-928C-F93CD75E8600}"/>
          </ac:picMkLst>
        </pc:picChg>
      </pc:sldChg>
      <pc:sldChg chg="modSp add mod">
        <pc:chgData name="Curtis Wang" userId="273d6f7dae68f2d8" providerId="LiveId" clId="{0DB4DA0A-DA5E-41C6-8A31-AEE577E20BC7}" dt="2020-10-15T05:08:56.987" v="445" actId="20577"/>
        <pc:sldMkLst>
          <pc:docMk/>
          <pc:sldMk cId="3418591562" sldId="273"/>
        </pc:sldMkLst>
        <pc:spChg chg="mod">
          <ac:chgData name="Curtis Wang" userId="273d6f7dae68f2d8" providerId="LiveId" clId="{0DB4DA0A-DA5E-41C6-8A31-AEE577E20BC7}" dt="2020-10-15T05:08:56.987" v="445" actId="20577"/>
          <ac:spMkLst>
            <pc:docMk/>
            <pc:sldMk cId="3418591562" sldId="273"/>
            <ac:spMk id="2" creationId="{F2A73CED-4410-418A-A144-FB2176684CFB}"/>
          </ac:spMkLst>
        </pc:spChg>
        <pc:spChg chg="mod">
          <ac:chgData name="Curtis Wang" userId="273d6f7dae68f2d8" providerId="LiveId" clId="{0DB4DA0A-DA5E-41C6-8A31-AEE577E20BC7}" dt="2020-10-15T05:07:11.685" v="365" actId="20577"/>
          <ac:spMkLst>
            <pc:docMk/>
            <pc:sldMk cId="3418591562" sldId="273"/>
            <ac:spMk id="3" creationId="{1A6EEEC1-3357-4631-8B89-F4315E004DD0}"/>
          </ac:spMkLst>
        </pc:spChg>
      </pc:sldChg>
      <pc:sldChg chg="modSp add mod">
        <pc:chgData name="Curtis Wang" userId="273d6f7dae68f2d8" providerId="LiveId" clId="{0DB4DA0A-DA5E-41C6-8A31-AEE577E20BC7}" dt="2020-10-15T05:09:00.579" v="448" actId="20577"/>
        <pc:sldMkLst>
          <pc:docMk/>
          <pc:sldMk cId="2434105023" sldId="274"/>
        </pc:sldMkLst>
        <pc:spChg chg="mod">
          <ac:chgData name="Curtis Wang" userId="273d6f7dae68f2d8" providerId="LiveId" clId="{0DB4DA0A-DA5E-41C6-8A31-AEE577E20BC7}" dt="2020-10-15T05:09:00.579" v="448" actId="20577"/>
          <ac:spMkLst>
            <pc:docMk/>
            <pc:sldMk cId="2434105023" sldId="274"/>
            <ac:spMk id="2" creationId="{6BE04971-D147-4A01-B3F5-75800D2F70A3}"/>
          </ac:spMkLst>
        </pc:spChg>
        <pc:spChg chg="mod">
          <ac:chgData name="Curtis Wang" userId="273d6f7dae68f2d8" providerId="LiveId" clId="{0DB4DA0A-DA5E-41C6-8A31-AEE577E20BC7}" dt="2020-10-15T05:07:03.352" v="353" actId="14"/>
          <ac:spMkLst>
            <pc:docMk/>
            <pc:sldMk cId="2434105023" sldId="274"/>
            <ac:spMk id="3" creationId="{F2AC587D-3690-4B30-90A2-58042D1330BE}"/>
          </ac:spMkLst>
        </pc:spChg>
      </pc:sldChg>
      <pc:sldChg chg="add">
        <pc:chgData name="Curtis Wang" userId="273d6f7dae68f2d8" providerId="LiveId" clId="{0DB4DA0A-DA5E-41C6-8A31-AEE577E20BC7}" dt="2020-10-15T04:52:49.830" v="109"/>
        <pc:sldMkLst>
          <pc:docMk/>
          <pc:sldMk cId="3306289121" sldId="275"/>
        </pc:sldMkLst>
      </pc:sldChg>
      <pc:sldChg chg="modSp add mod">
        <pc:chgData name="Curtis Wang" userId="273d6f7dae68f2d8" providerId="LiveId" clId="{0DB4DA0A-DA5E-41C6-8A31-AEE577E20BC7}" dt="2020-10-15T05:08:51.259" v="440" actId="20577"/>
        <pc:sldMkLst>
          <pc:docMk/>
          <pc:sldMk cId="3612903402" sldId="276"/>
        </pc:sldMkLst>
        <pc:spChg chg="mod">
          <ac:chgData name="Curtis Wang" userId="273d6f7dae68f2d8" providerId="LiveId" clId="{0DB4DA0A-DA5E-41C6-8A31-AEE577E20BC7}" dt="2020-10-15T05:08:51.259" v="440" actId="20577"/>
          <ac:spMkLst>
            <pc:docMk/>
            <pc:sldMk cId="3612903402" sldId="276"/>
            <ac:spMk id="2" creationId="{C5AE1657-BA71-44E0-A7E6-3B0C4C83EFB9}"/>
          </ac:spMkLst>
        </pc:spChg>
        <pc:spChg chg="mod">
          <ac:chgData name="Curtis Wang" userId="273d6f7dae68f2d8" providerId="LiveId" clId="{0DB4DA0A-DA5E-41C6-8A31-AEE577E20BC7}" dt="2020-10-15T05:07:27.224" v="378" actId="14"/>
          <ac:spMkLst>
            <pc:docMk/>
            <pc:sldMk cId="3612903402" sldId="276"/>
            <ac:spMk id="3" creationId="{A9AC088C-5457-4907-8EB9-ACB507299967}"/>
          </ac:spMkLst>
        </pc:spChg>
        <pc:picChg chg="mod">
          <ac:chgData name="Curtis Wang" userId="273d6f7dae68f2d8" providerId="LiveId" clId="{0DB4DA0A-DA5E-41C6-8A31-AEE577E20BC7}" dt="2020-10-15T05:07:57.630" v="386" actId="1076"/>
          <ac:picMkLst>
            <pc:docMk/>
            <pc:sldMk cId="3612903402" sldId="276"/>
            <ac:picMk id="9" creationId="{11B041FE-F2C3-46C4-94C8-94603DE5040B}"/>
          </ac:picMkLst>
        </pc:picChg>
        <pc:picChg chg="mod">
          <ac:chgData name="Curtis Wang" userId="273d6f7dae68f2d8" providerId="LiveId" clId="{0DB4DA0A-DA5E-41C6-8A31-AEE577E20BC7}" dt="2020-10-15T05:07:55.077" v="385" actId="1076"/>
          <ac:picMkLst>
            <pc:docMk/>
            <pc:sldMk cId="3612903402" sldId="276"/>
            <ac:picMk id="11272" creationId="{ECDD6540-1347-44F2-B667-8C6025DF9F6C}"/>
          </ac:picMkLst>
        </pc:picChg>
        <pc:picChg chg="mod">
          <ac:chgData name="Curtis Wang" userId="273d6f7dae68f2d8" providerId="LiveId" clId="{0DB4DA0A-DA5E-41C6-8A31-AEE577E20BC7}" dt="2020-10-15T05:07:43.994" v="383" actId="1076"/>
          <ac:picMkLst>
            <pc:docMk/>
            <pc:sldMk cId="3612903402" sldId="276"/>
            <ac:picMk id="11274" creationId="{4507D054-2E89-4415-8748-94F2561EADB2}"/>
          </ac:picMkLst>
        </pc:picChg>
        <pc:picChg chg="mod">
          <ac:chgData name="Curtis Wang" userId="273d6f7dae68f2d8" providerId="LiveId" clId="{0DB4DA0A-DA5E-41C6-8A31-AEE577E20BC7}" dt="2020-10-15T05:07:41.044" v="382" actId="1076"/>
          <ac:picMkLst>
            <pc:docMk/>
            <pc:sldMk cId="3612903402" sldId="276"/>
            <ac:picMk id="11276" creationId="{37FCE323-31AB-41B1-B22B-E0A974BE9B89}"/>
          </ac:picMkLst>
        </pc:picChg>
      </pc:sldChg>
      <pc:sldChg chg="modSp add mod">
        <pc:chgData name="Curtis Wang" userId="273d6f7dae68f2d8" providerId="LiveId" clId="{0DB4DA0A-DA5E-41C6-8A31-AEE577E20BC7}" dt="2020-10-15T05:10:12.339" v="497" actId="20577"/>
        <pc:sldMkLst>
          <pc:docMk/>
          <pc:sldMk cId="2138354941" sldId="277"/>
        </pc:sldMkLst>
        <pc:spChg chg="mod">
          <ac:chgData name="Curtis Wang" userId="273d6f7dae68f2d8" providerId="LiveId" clId="{0DB4DA0A-DA5E-41C6-8A31-AEE577E20BC7}" dt="2020-10-15T05:10:12.339" v="497" actId="20577"/>
          <ac:spMkLst>
            <pc:docMk/>
            <pc:sldMk cId="2138354941" sldId="277"/>
            <ac:spMk id="2" creationId="{38840A3D-139E-4A5B-BD2A-2D28F8BC0EA0}"/>
          </ac:spMkLst>
        </pc:spChg>
      </pc:sldChg>
      <pc:sldChg chg="addSp modSp add mod">
        <pc:chgData name="Curtis Wang" userId="273d6f7dae68f2d8" providerId="LiveId" clId="{0DB4DA0A-DA5E-41C6-8A31-AEE577E20BC7}" dt="2020-10-15T05:57:56.999" v="741" actId="1076"/>
        <pc:sldMkLst>
          <pc:docMk/>
          <pc:sldMk cId="2696278818" sldId="278"/>
        </pc:sldMkLst>
        <pc:spChg chg="mod">
          <ac:chgData name="Curtis Wang" userId="273d6f7dae68f2d8" providerId="LiveId" clId="{0DB4DA0A-DA5E-41C6-8A31-AEE577E20BC7}" dt="2020-10-15T05:10:22.914" v="521" actId="20577"/>
          <ac:spMkLst>
            <pc:docMk/>
            <pc:sldMk cId="2696278818" sldId="278"/>
            <ac:spMk id="2" creationId="{44631EE4-E0F8-4217-AEAB-A6032AD7507B}"/>
          </ac:spMkLst>
        </pc:spChg>
        <pc:spChg chg="mod">
          <ac:chgData name="Curtis Wang" userId="273d6f7dae68f2d8" providerId="LiveId" clId="{0DB4DA0A-DA5E-41C6-8A31-AEE577E20BC7}" dt="2020-10-15T05:15:28.617" v="644" actId="20577"/>
          <ac:spMkLst>
            <pc:docMk/>
            <pc:sldMk cId="2696278818" sldId="278"/>
            <ac:spMk id="3" creationId="{CC37C1DF-6CAA-4AD8-8C09-0B308A118EA0}"/>
          </ac:spMkLst>
        </pc:spChg>
        <pc:picChg chg="add mod">
          <ac:chgData name="Curtis Wang" userId="273d6f7dae68f2d8" providerId="LiveId" clId="{0DB4DA0A-DA5E-41C6-8A31-AEE577E20BC7}" dt="2020-10-15T05:57:54.406" v="739" actId="1076"/>
          <ac:picMkLst>
            <pc:docMk/>
            <pc:sldMk cId="2696278818" sldId="278"/>
            <ac:picMk id="5" creationId="{A7D65EF9-E762-4E49-A4DE-7D53468AA8E0}"/>
          </ac:picMkLst>
        </pc:picChg>
        <pc:picChg chg="add mod">
          <ac:chgData name="Curtis Wang" userId="273d6f7dae68f2d8" providerId="LiveId" clId="{0DB4DA0A-DA5E-41C6-8A31-AEE577E20BC7}" dt="2020-10-15T05:57:13.301" v="723"/>
          <ac:picMkLst>
            <pc:docMk/>
            <pc:sldMk cId="2696278818" sldId="278"/>
            <ac:picMk id="6" creationId="{39FA31EF-3512-4906-B0D1-D83A51CCDE83}"/>
          </ac:picMkLst>
        </pc:picChg>
        <pc:picChg chg="add mod">
          <ac:chgData name="Curtis Wang" userId="273d6f7dae68f2d8" providerId="LiveId" clId="{0DB4DA0A-DA5E-41C6-8A31-AEE577E20BC7}" dt="2020-10-15T05:57:13.301" v="723"/>
          <ac:picMkLst>
            <pc:docMk/>
            <pc:sldMk cId="2696278818" sldId="278"/>
            <ac:picMk id="7" creationId="{F3BF9237-380B-4E08-96C9-B4F2DC118A05}"/>
          </ac:picMkLst>
        </pc:picChg>
        <pc:picChg chg="add mod ord">
          <ac:chgData name="Curtis Wang" userId="273d6f7dae68f2d8" providerId="LiveId" clId="{0DB4DA0A-DA5E-41C6-8A31-AEE577E20BC7}" dt="2020-10-15T05:57:51.854" v="738" actId="167"/>
          <ac:picMkLst>
            <pc:docMk/>
            <pc:sldMk cId="2696278818" sldId="278"/>
            <ac:picMk id="8" creationId="{DA4B9AF9-2754-40B1-9A8C-025AFA3F54C1}"/>
          </ac:picMkLst>
        </pc:picChg>
        <pc:picChg chg="add mod">
          <ac:chgData name="Curtis Wang" userId="273d6f7dae68f2d8" providerId="LiveId" clId="{0DB4DA0A-DA5E-41C6-8A31-AEE577E20BC7}" dt="2020-10-15T05:57:56.999" v="741" actId="1076"/>
          <ac:picMkLst>
            <pc:docMk/>
            <pc:sldMk cId="2696278818" sldId="278"/>
            <ac:picMk id="9" creationId="{CC83E17D-77F4-4871-856A-5226DEF952F1}"/>
          </ac:picMkLst>
        </pc:picChg>
      </pc:sldChg>
      <pc:sldChg chg="addSp delSp modSp add mod modClrScheme chgLayout">
        <pc:chgData name="Curtis Wang" userId="273d6f7dae68f2d8" providerId="LiveId" clId="{0DB4DA0A-DA5E-41C6-8A31-AEE577E20BC7}" dt="2020-10-15T05:08:37.371" v="437" actId="20577"/>
        <pc:sldMkLst>
          <pc:docMk/>
          <pc:sldMk cId="2206760093" sldId="279"/>
        </pc:sldMkLst>
        <pc:spChg chg="add mod ord">
          <ac:chgData name="Curtis Wang" userId="273d6f7dae68f2d8" providerId="LiveId" clId="{0DB4DA0A-DA5E-41C6-8A31-AEE577E20BC7}" dt="2020-10-15T05:08:22.212" v="391" actId="20577"/>
          <ac:spMkLst>
            <pc:docMk/>
            <pc:sldMk cId="2206760093" sldId="279"/>
            <ac:spMk id="2" creationId="{C104F13E-FA90-4CE3-8E06-1BCC961B7816}"/>
          </ac:spMkLst>
        </pc:spChg>
        <pc:spChg chg="add del mod ord">
          <ac:chgData name="Curtis Wang" userId="273d6f7dae68f2d8" providerId="LiveId" clId="{0DB4DA0A-DA5E-41C6-8A31-AEE577E20BC7}" dt="2020-10-15T05:08:37.371" v="437" actId="20577"/>
          <ac:spMkLst>
            <pc:docMk/>
            <pc:sldMk cId="2206760093" sldId="279"/>
            <ac:spMk id="3" creationId="{8BA70CF3-C14A-452C-ADEE-D9D9B8748415}"/>
          </ac:spMkLst>
        </pc:spChg>
      </pc:sldChg>
      <pc:sldChg chg="modSp mod">
        <pc:chgData name="Curtis Wang" userId="273d6f7dae68f2d8" providerId="LiveId" clId="{0DB4DA0A-DA5E-41C6-8A31-AEE577E20BC7}" dt="2020-10-15T04:52:35.290" v="108" actId="20577"/>
        <pc:sldMkLst>
          <pc:docMk/>
          <pc:sldMk cId="2870823025" sldId="325"/>
        </pc:sldMkLst>
        <pc:spChg chg="mod">
          <ac:chgData name="Curtis Wang" userId="273d6f7dae68f2d8" providerId="LiveId" clId="{0DB4DA0A-DA5E-41C6-8A31-AEE577E20BC7}" dt="2020-10-15T04:52:10.124" v="47" actId="20577"/>
          <ac:spMkLst>
            <pc:docMk/>
            <pc:sldMk cId="2870823025" sldId="325"/>
            <ac:spMk id="9" creationId="{0C7C4647-23E4-5846-97FC-EE0768357ED9}"/>
          </ac:spMkLst>
        </pc:spChg>
        <pc:spChg chg="mod">
          <ac:chgData name="Curtis Wang" userId="273d6f7dae68f2d8" providerId="LiveId" clId="{0DB4DA0A-DA5E-41C6-8A31-AEE577E20BC7}" dt="2020-10-15T04:52:35.290" v="108" actId="20577"/>
          <ac:spMkLst>
            <pc:docMk/>
            <pc:sldMk cId="2870823025" sldId="325"/>
            <ac:spMk id="12" creationId="{88F2AB8A-0E58-F74A-AE8F-15642DF0E6BD}"/>
          </ac:spMkLst>
        </pc:spChg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3550558980" sldId="326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622304242" sldId="332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4046844063" sldId="334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1534525437" sldId="335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008027341" sldId="337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2593592704" sldId="338"/>
        </pc:sldMkLst>
      </pc:sldChg>
      <pc:sldChg chg="del">
        <pc:chgData name="Curtis Wang" userId="273d6f7dae68f2d8" providerId="LiveId" clId="{0DB4DA0A-DA5E-41C6-8A31-AEE577E20BC7}" dt="2020-10-15T04:52:54.848" v="111" actId="47"/>
        <pc:sldMkLst>
          <pc:docMk/>
          <pc:sldMk cId="852918635" sldId="339"/>
        </pc:sldMkLst>
      </pc:sldChg>
      <pc:sldChg chg="addSp delSp modSp add mod modClrScheme chgLayout">
        <pc:chgData name="Curtis Wang" userId="273d6f7dae68f2d8" providerId="LiveId" clId="{0DB4DA0A-DA5E-41C6-8A31-AEE577E20BC7}" dt="2020-10-15T04:53:47.674" v="123" actId="1076"/>
        <pc:sldMkLst>
          <pc:docMk/>
          <pc:sldMk cId="1088402423" sldId="340"/>
        </pc:sldMkLst>
        <pc:spChg chg="mod ord">
          <ac:chgData name="Curtis Wang" userId="273d6f7dae68f2d8" providerId="LiveId" clId="{0DB4DA0A-DA5E-41C6-8A31-AEE577E20BC7}" dt="2020-10-15T04:53:23.761" v="114" actId="700"/>
          <ac:spMkLst>
            <pc:docMk/>
            <pc:sldMk cId="1088402423" sldId="340"/>
            <ac:spMk id="2" creationId="{0BB378D1-1F76-410C-A23E-6FABF1020FA7}"/>
          </ac:spMkLst>
        </pc:spChg>
        <pc:spChg chg="add del mod ord">
          <ac:chgData name="Curtis Wang" userId="273d6f7dae68f2d8" providerId="LiveId" clId="{0DB4DA0A-DA5E-41C6-8A31-AEE577E20BC7}" dt="2020-10-15T04:53:23.761" v="114" actId="700"/>
          <ac:spMkLst>
            <pc:docMk/>
            <pc:sldMk cId="1088402423" sldId="340"/>
            <ac:spMk id="3" creationId="{C9E56CC8-726D-41A9-8D9C-725ADE408C7D}"/>
          </ac:spMkLst>
        </pc:spChg>
        <pc:spChg chg="add del mod ord">
          <ac:chgData name="Curtis Wang" userId="273d6f7dae68f2d8" providerId="LiveId" clId="{0DB4DA0A-DA5E-41C6-8A31-AEE577E20BC7}" dt="2020-10-15T04:53:27.063" v="116" actId="22"/>
          <ac:spMkLst>
            <pc:docMk/>
            <pc:sldMk cId="1088402423" sldId="340"/>
            <ac:spMk id="4" creationId="{8FFABFAE-A919-4C7B-AA9E-456C51FAEBA2}"/>
          </ac:spMkLst>
        </pc:spChg>
        <pc:spChg chg="add del mod ord">
          <ac:chgData name="Curtis Wang" userId="273d6f7dae68f2d8" providerId="LiveId" clId="{0DB4DA0A-DA5E-41C6-8A31-AEE577E20BC7}" dt="2020-10-15T04:53:29.354" v="118" actId="22"/>
          <ac:spMkLst>
            <pc:docMk/>
            <pc:sldMk cId="1088402423" sldId="340"/>
            <ac:spMk id="5" creationId="{31B2B57C-177C-4D4D-873E-F1CED4D525BF}"/>
          </ac:spMkLst>
        </pc:spChg>
        <pc:picChg chg="add mod">
          <ac:chgData name="Curtis Wang" userId="273d6f7dae68f2d8" providerId="LiveId" clId="{0DB4DA0A-DA5E-41C6-8A31-AEE577E20BC7}" dt="2020-10-15T04:53:41.556" v="121" actId="14100"/>
          <ac:picMkLst>
            <pc:docMk/>
            <pc:sldMk cId="1088402423" sldId="340"/>
            <ac:picMk id="6" creationId="{4C023F71-2C3B-4C7A-A2B0-BEAE0FB3D027}"/>
          </ac:picMkLst>
        </pc:picChg>
        <pc:picChg chg="add mod">
          <ac:chgData name="Curtis Wang" userId="273d6f7dae68f2d8" providerId="LiveId" clId="{0DB4DA0A-DA5E-41C6-8A31-AEE577E20BC7}" dt="2020-10-15T04:53:47.674" v="123" actId="1076"/>
          <ac:picMkLst>
            <pc:docMk/>
            <pc:sldMk cId="1088402423" sldId="340"/>
            <ac:picMk id="7" creationId="{84E74F75-A6AD-421B-88BC-C2CC3FD11A7E}"/>
          </ac:picMkLst>
        </pc:picChg>
        <pc:picChg chg="del">
          <ac:chgData name="Curtis Wang" userId="273d6f7dae68f2d8" providerId="LiveId" clId="{0DB4DA0A-DA5E-41C6-8A31-AEE577E20BC7}" dt="2020-10-15T04:53:27.796" v="117" actId="21"/>
          <ac:picMkLst>
            <pc:docMk/>
            <pc:sldMk cId="1088402423" sldId="340"/>
            <ac:picMk id="2050" creationId="{4A9EF8B9-935D-4E91-87AD-61E2C7AAB78C}"/>
          </ac:picMkLst>
        </pc:picChg>
        <pc:picChg chg="del">
          <ac:chgData name="Curtis Wang" userId="273d6f7dae68f2d8" providerId="LiveId" clId="{0DB4DA0A-DA5E-41C6-8A31-AEE577E20BC7}" dt="2020-10-15T04:53:25.790" v="115" actId="21"/>
          <ac:picMkLst>
            <pc:docMk/>
            <pc:sldMk cId="1088402423" sldId="340"/>
            <ac:picMk id="2052" creationId="{060DF801-2BC7-4212-9B47-08F8D1845621}"/>
          </ac:picMkLst>
        </pc:picChg>
      </pc:sldChg>
      <pc:sldChg chg="addSp delSp modSp add del mod modClrScheme chgLayout">
        <pc:chgData name="Curtis Wang" userId="273d6f7dae68f2d8" providerId="LiveId" clId="{0DB4DA0A-DA5E-41C6-8A31-AEE577E20BC7}" dt="2020-10-15T20:07:00.230" v="1030" actId="1076"/>
        <pc:sldMkLst>
          <pc:docMk/>
          <pc:sldMk cId="2682261996" sldId="341"/>
        </pc:sldMkLst>
        <pc:spChg chg="mod ord">
          <ac:chgData name="Curtis Wang" userId="273d6f7dae68f2d8" providerId="LiveId" clId="{0DB4DA0A-DA5E-41C6-8A31-AEE577E20BC7}" dt="2020-10-15T05:02:26.607" v="146" actId="700"/>
          <ac:spMkLst>
            <pc:docMk/>
            <pc:sldMk cId="2682261996" sldId="341"/>
            <ac:spMk id="2" creationId="{0DD8B02D-5BC5-4289-800A-5E785E2F9C4D}"/>
          </ac:spMkLst>
        </pc:spChg>
        <pc:spChg chg="mod ord">
          <ac:chgData name="Curtis Wang" userId="273d6f7dae68f2d8" providerId="LiveId" clId="{0DB4DA0A-DA5E-41C6-8A31-AEE577E20BC7}" dt="2020-10-15T05:02:26.607" v="146" actId="700"/>
          <ac:spMkLst>
            <pc:docMk/>
            <pc:sldMk cId="2682261996" sldId="341"/>
            <ac:spMk id="3" creationId="{1D29D52F-C19C-491F-9E94-41E396A00616}"/>
          </ac:spMkLst>
        </pc:spChg>
        <pc:spChg chg="add del mod ord">
          <ac:chgData name="Curtis Wang" userId="273d6f7dae68f2d8" providerId="LiveId" clId="{0DB4DA0A-DA5E-41C6-8A31-AEE577E20BC7}" dt="2020-10-15T05:02:21.868" v="142" actId="700"/>
          <ac:spMkLst>
            <pc:docMk/>
            <pc:sldMk cId="2682261996" sldId="341"/>
            <ac:spMk id="4" creationId="{D49D550F-E578-4FBA-984D-61FF03559FE9}"/>
          </ac:spMkLst>
        </pc:spChg>
        <pc:spChg chg="add del mod ord">
          <ac:chgData name="Curtis Wang" userId="273d6f7dae68f2d8" providerId="LiveId" clId="{0DB4DA0A-DA5E-41C6-8A31-AEE577E20BC7}" dt="2020-10-15T05:02:28.286" v="147" actId="22"/>
          <ac:spMkLst>
            <pc:docMk/>
            <pc:sldMk cId="2682261996" sldId="341"/>
            <ac:spMk id="5" creationId="{FF984D26-013F-4B90-99D5-C550A5267194}"/>
          </ac:spMkLst>
        </pc:spChg>
        <pc:picChg chg="add mod">
          <ac:chgData name="Curtis Wang" userId="273d6f7dae68f2d8" providerId="LiveId" clId="{0DB4DA0A-DA5E-41C6-8A31-AEE577E20BC7}" dt="2020-10-15T05:02:28.286" v="147" actId="22"/>
          <ac:picMkLst>
            <pc:docMk/>
            <pc:sldMk cId="2682261996" sldId="341"/>
            <ac:picMk id="6" creationId="{BC9F1ED2-E407-4DA0-9651-FA8DBDBD2816}"/>
          </ac:picMkLst>
        </pc:picChg>
        <pc:picChg chg="mod">
          <ac:chgData name="Curtis Wang" userId="273d6f7dae68f2d8" providerId="LiveId" clId="{0DB4DA0A-DA5E-41C6-8A31-AEE577E20BC7}" dt="2020-10-15T20:07:00.230" v="1030" actId="1076"/>
          <ac:picMkLst>
            <pc:docMk/>
            <pc:sldMk cId="2682261996" sldId="341"/>
            <ac:picMk id="4098" creationId="{1618DAF7-E67E-4537-866A-237BA8F4B2E0}"/>
          </ac:picMkLst>
        </pc:picChg>
        <pc:picChg chg="del">
          <ac:chgData name="Curtis Wang" userId="273d6f7dae68f2d8" providerId="LiveId" clId="{0DB4DA0A-DA5E-41C6-8A31-AEE577E20BC7}" dt="2020-10-15T05:02:24.260" v="145" actId="21"/>
          <ac:picMkLst>
            <pc:docMk/>
            <pc:sldMk cId="2682261996" sldId="341"/>
            <ac:picMk id="4100" creationId="{A7F502B6-3C45-4517-B845-C13B13FD5321}"/>
          </ac:picMkLst>
        </pc:picChg>
      </pc:sldChg>
      <pc:sldChg chg="modSp add mod">
        <pc:chgData name="Curtis Wang" userId="273d6f7dae68f2d8" providerId="LiveId" clId="{0DB4DA0A-DA5E-41C6-8A31-AEE577E20BC7}" dt="2020-10-15T05:03:34.759" v="173" actId="14100"/>
        <pc:sldMkLst>
          <pc:docMk/>
          <pc:sldMk cId="2007231486" sldId="342"/>
        </pc:sldMkLst>
        <pc:spChg chg="mod">
          <ac:chgData name="Curtis Wang" userId="273d6f7dae68f2d8" providerId="LiveId" clId="{0DB4DA0A-DA5E-41C6-8A31-AEE577E20BC7}" dt="2020-10-15T05:03:34.759" v="173" actId="14100"/>
          <ac:spMkLst>
            <pc:docMk/>
            <pc:sldMk cId="2007231486" sldId="342"/>
            <ac:spMk id="3" creationId="{D602D0BB-F2F7-46AB-853D-145F0CB9C6E8}"/>
          </ac:spMkLst>
        </pc:spChg>
        <pc:picChg chg="mod">
          <ac:chgData name="Curtis Wang" userId="273d6f7dae68f2d8" providerId="LiveId" clId="{0DB4DA0A-DA5E-41C6-8A31-AEE577E20BC7}" dt="2020-10-15T05:03:22.996" v="172" actId="1036"/>
          <ac:picMkLst>
            <pc:docMk/>
            <pc:sldMk cId="2007231486" sldId="342"/>
            <ac:picMk id="5" creationId="{46F0C11A-66C1-4FD0-9B45-1EE7D2346C64}"/>
          </ac:picMkLst>
        </pc:picChg>
        <pc:picChg chg="mod">
          <ac:chgData name="Curtis Wang" userId="273d6f7dae68f2d8" providerId="LiveId" clId="{0DB4DA0A-DA5E-41C6-8A31-AEE577E20BC7}" dt="2020-10-15T05:03:08.931" v="154" actId="1076"/>
          <ac:picMkLst>
            <pc:docMk/>
            <pc:sldMk cId="2007231486" sldId="342"/>
            <ac:picMk id="5122" creationId="{FE5A7AC7-ACEA-496B-A857-1AFF5BCBB189}"/>
          </ac:picMkLst>
        </pc:picChg>
        <pc:picChg chg="mod">
          <ac:chgData name="Curtis Wang" userId="273d6f7dae68f2d8" providerId="LiveId" clId="{0DB4DA0A-DA5E-41C6-8A31-AEE577E20BC7}" dt="2020-10-15T05:03:12.476" v="155" actId="14100"/>
          <ac:picMkLst>
            <pc:docMk/>
            <pc:sldMk cId="2007231486" sldId="342"/>
            <ac:picMk id="5124" creationId="{277A0ED6-6365-4CA4-8E0C-E093968F9D53}"/>
          </ac:picMkLst>
        </pc:picChg>
        <pc:picChg chg="mod">
          <ac:chgData name="Curtis Wang" userId="273d6f7dae68f2d8" providerId="LiveId" clId="{0DB4DA0A-DA5E-41C6-8A31-AEE577E20BC7}" dt="2020-10-15T05:03:00.514" v="153" actId="1076"/>
          <ac:picMkLst>
            <pc:docMk/>
            <pc:sldMk cId="2007231486" sldId="342"/>
            <ac:picMk id="5126" creationId="{67C82D58-77F7-4039-8C79-032735507AB7}"/>
          </ac:picMkLst>
        </pc:picChg>
        <pc:picChg chg="mod">
          <ac:chgData name="Curtis Wang" userId="273d6f7dae68f2d8" providerId="LiveId" clId="{0DB4DA0A-DA5E-41C6-8A31-AEE577E20BC7}" dt="2020-10-15T05:02:54.958" v="151" actId="14100"/>
          <ac:picMkLst>
            <pc:docMk/>
            <pc:sldMk cId="2007231486" sldId="342"/>
            <ac:picMk id="5130" creationId="{E5474C66-BB31-465A-B29E-7336715429B0}"/>
          </ac:picMkLst>
        </pc:picChg>
        <pc:picChg chg="mod">
          <ac:chgData name="Curtis Wang" userId="273d6f7dae68f2d8" providerId="LiveId" clId="{0DB4DA0A-DA5E-41C6-8A31-AEE577E20BC7}" dt="2020-10-15T05:02:57.650" v="152" actId="1076"/>
          <ac:picMkLst>
            <pc:docMk/>
            <pc:sldMk cId="2007231486" sldId="342"/>
            <ac:picMk id="5132" creationId="{228F6D57-9A26-4E76-B223-0E9733F586C1}"/>
          </ac:picMkLst>
        </pc:picChg>
      </pc:sldChg>
      <pc:sldChg chg="modSp add mod">
        <pc:chgData name="Curtis Wang" userId="273d6f7dae68f2d8" providerId="LiveId" clId="{0DB4DA0A-DA5E-41C6-8A31-AEE577E20BC7}" dt="2020-10-15T05:09:39.451" v="477" actId="114"/>
        <pc:sldMkLst>
          <pc:docMk/>
          <pc:sldMk cId="4117264035" sldId="343"/>
        </pc:sldMkLst>
        <pc:spChg chg="mod">
          <ac:chgData name="Curtis Wang" userId="273d6f7dae68f2d8" providerId="LiveId" clId="{0DB4DA0A-DA5E-41C6-8A31-AEE577E20BC7}" dt="2020-10-15T05:09:39.451" v="477" actId="114"/>
          <ac:spMkLst>
            <pc:docMk/>
            <pc:sldMk cId="4117264035" sldId="343"/>
            <ac:spMk id="3" creationId="{EC73B190-B86B-4B95-B4AC-061BCC1DF4C3}"/>
          </ac:spMkLst>
        </pc:spChg>
        <pc:picChg chg="mod">
          <ac:chgData name="Curtis Wang" userId="273d6f7dae68f2d8" providerId="LiveId" clId="{0DB4DA0A-DA5E-41C6-8A31-AEE577E20BC7}" dt="2020-10-15T05:09:18.249" v="455" actId="14100"/>
          <ac:picMkLst>
            <pc:docMk/>
            <pc:sldMk cId="4117264035" sldId="343"/>
            <ac:picMk id="8194" creationId="{DBAD02F8-6327-4175-B365-02D55396FDF7}"/>
          </ac:picMkLst>
        </pc:picChg>
      </pc:sldChg>
      <pc:sldChg chg="modSp add mod">
        <pc:chgData name="Curtis Wang" userId="273d6f7dae68f2d8" providerId="LiveId" clId="{0DB4DA0A-DA5E-41C6-8A31-AEE577E20BC7}" dt="2020-10-15T05:09:08.541" v="451" actId="20577"/>
        <pc:sldMkLst>
          <pc:docMk/>
          <pc:sldMk cId="3562123795" sldId="344"/>
        </pc:sldMkLst>
        <pc:spChg chg="mod">
          <ac:chgData name="Curtis Wang" userId="273d6f7dae68f2d8" providerId="LiveId" clId="{0DB4DA0A-DA5E-41C6-8A31-AEE577E20BC7}" dt="2020-10-15T05:09:08.541" v="451" actId="20577"/>
          <ac:spMkLst>
            <pc:docMk/>
            <pc:sldMk cId="3562123795" sldId="344"/>
            <ac:spMk id="2" creationId="{8C5FE9FC-B087-428F-B57B-EFC2CE7B8F20}"/>
          </ac:spMkLst>
        </pc:spChg>
        <pc:spChg chg="mod">
          <ac:chgData name="Curtis Wang" userId="273d6f7dae68f2d8" providerId="LiveId" clId="{0DB4DA0A-DA5E-41C6-8A31-AEE577E20BC7}" dt="2020-10-15T05:06:56.001" v="339" actId="14"/>
          <ac:spMkLst>
            <pc:docMk/>
            <pc:sldMk cId="3562123795" sldId="344"/>
            <ac:spMk id="3" creationId="{CB771A4B-9A44-4EA1-BA43-E77B24941555}"/>
          </ac:spMkLst>
        </pc:spChg>
        <pc:picChg chg="mod">
          <ac:chgData name="Curtis Wang" userId="273d6f7dae68f2d8" providerId="LiveId" clId="{0DB4DA0A-DA5E-41C6-8A31-AEE577E20BC7}" dt="2020-10-15T05:06:31.439" v="317" actId="1076"/>
          <ac:picMkLst>
            <pc:docMk/>
            <pc:sldMk cId="3562123795" sldId="344"/>
            <ac:picMk id="6148" creationId="{51AEBD1B-0345-4BC4-9D5F-A197FBEB8E1D}"/>
          </ac:picMkLst>
        </pc:picChg>
      </pc:sldChg>
      <pc:sldChg chg="addSp delSp modSp new mod modClrScheme chgLayout">
        <pc:chgData name="Curtis Wang" userId="273d6f7dae68f2d8" providerId="LiveId" clId="{0DB4DA0A-DA5E-41C6-8A31-AEE577E20BC7}" dt="2020-10-15T20:01:06.706" v="1029" actId="20577"/>
        <pc:sldMkLst>
          <pc:docMk/>
          <pc:sldMk cId="3432193145" sldId="345"/>
        </pc:sldMkLst>
        <pc:spChg chg="mod ord">
          <ac:chgData name="Curtis Wang" userId="273d6f7dae68f2d8" providerId="LiveId" clId="{0DB4DA0A-DA5E-41C6-8A31-AEE577E20BC7}" dt="2020-10-15T05:04:15.874" v="225" actId="14100"/>
          <ac:spMkLst>
            <pc:docMk/>
            <pc:sldMk cId="3432193145" sldId="345"/>
            <ac:spMk id="2" creationId="{A5C4EFF6-957B-4659-A8E1-1EB0AD5E18E3}"/>
          </ac:spMkLst>
        </pc:spChg>
        <pc:spChg chg="del mod ord">
          <ac:chgData name="Curtis Wang" userId="273d6f7dae68f2d8" providerId="LiveId" clId="{0DB4DA0A-DA5E-41C6-8A31-AEE577E20BC7}" dt="2020-10-15T05:04:12.817" v="224" actId="700"/>
          <ac:spMkLst>
            <pc:docMk/>
            <pc:sldMk cId="3432193145" sldId="345"/>
            <ac:spMk id="3" creationId="{BA118570-1E54-4BF5-A654-1DD2CD068DAE}"/>
          </ac:spMkLst>
        </pc:spChg>
        <pc:spChg chg="add mod ord">
          <ac:chgData name="Curtis Wang" userId="273d6f7dae68f2d8" providerId="LiveId" clId="{0DB4DA0A-DA5E-41C6-8A31-AEE577E20BC7}" dt="2020-10-15T05:04:21.236" v="253" actId="20577"/>
          <ac:spMkLst>
            <pc:docMk/>
            <pc:sldMk cId="3432193145" sldId="345"/>
            <ac:spMk id="4" creationId="{36B01455-22CF-4E5D-8545-AA82ECE1E7FC}"/>
          </ac:spMkLst>
        </pc:spChg>
        <pc:spChg chg="add mod ord">
          <ac:chgData name="Curtis Wang" userId="273d6f7dae68f2d8" providerId="LiveId" clId="{0DB4DA0A-DA5E-41C6-8A31-AEE577E20BC7}" dt="2020-10-15T20:01:06.706" v="1029" actId="20577"/>
          <ac:spMkLst>
            <pc:docMk/>
            <pc:sldMk cId="3432193145" sldId="345"/>
            <ac:spMk id="5" creationId="{40BBCF47-DB28-46B1-9E2A-16D60C72C5F3}"/>
          </ac:spMkLst>
        </pc:spChg>
        <pc:spChg chg="add mod ord">
          <ac:chgData name="Curtis Wang" userId="273d6f7dae68f2d8" providerId="LiveId" clId="{0DB4DA0A-DA5E-41C6-8A31-AEE577E20BC7}" dt="2020-10-15T05:04:32.226" v="283" actId="20577"/>
          <ac:spMkLst>
            <pc:docMk/>
            <pc:sldMk cId="3432193145" sldId="345"/>
            <ac:spMk id="6" creationId="{90B3C31C-97F0-4C30-8A80-6718CAB81C4C}"/>
          </ac:spMkLst>
        </pc:spChg>
        <pc:spChg chg="add mod ord">
          <ac:chgData name="Curtis Wang" userId="273d6f7dae68f2d8" providerId="LiveId" clId="{0DB4DA0A-DA5E-41C6-8A31-AEE577E20BC7}" dt="2020-10-15T20:00:54.360" v="1005" actId="20577"/>
          <ac:spMkLst>
            <pc:docMk/>
            <pc:sldMk cId="3432193145" sldId="345"/>
            <ac:spMk id="7" creationId="{BAFED3FB-E01D-4744-955E-991FDF767682}"/>
          </ac:spMkLst>
        </pc:spChg>
      </pc:sldChg>
      <pc:sldChg chg="addSp delSp modSp add mod">
        <pc:chgData name="Curtis Wang" userId="273d6f7dae68f2d8" providerId="LiveId" clId="{0DB4DA0A-DA5E-41C6-8A31-AEE577E20BC7}" dt="2020-10-15T05:59:08.297" v="754" actId="1076"/>
        <pc:sldMkLst>
          <pc:docMk/>
          <pc:sldMk cId="387128895" sldId="346"/>
        </pc:sldMkLst>
        <pc:spChg chg="mod">
          <ac:chgData name="Curtis Wang" userId="273d6f7dae68f2d8" providerId="LiveId" clId="{0DB4DA0A-DA5E-41C6-8A31-AEE577E20BC7}" dt="2020-10-15T05:15:10.352" v="618" actId="20577"/>
          <ac:spMkLst>
            <pc:docMk/>
            <pc:sldMk cId="387128895" sldId="346"/>
            <ac:spMk id="2" creationId="{44631EE4-E0F8-4217-AEAB-A6032AD7507B}"/>
          </ac:spMkLst>
        </pc:spChg>
        <pc:spChg chg="mod">
          <ac:chgData name="Curtis Wang" userId="273d6f7dae68f2d8" providerId="LiveId" clId="{0DB4DA0A-DA5E-41C6-8A31-AEE577E20BC7}" dt="2020-10-15T05:15:06.185" v="605" actId="20577"/>
          <ac:spMkLst>
            <pc:docMk/>
            <pc:sldMk cId="387128895" sldId="346"/>
            <ac:spMk id="3" creationId="{CC37C1DF-6CAA-4AD8-8C09-0B308A118EA0}"/>
          </ac:spMkLst>
        </pc:spChg>
        <pc:picChg chg="add mod">
          <ac:chgData name="Curtis Wang" userId="273d6f7dae68f2d8" providerId="LiveId" clId="{0DB4DA0A-DA5E-41C6-8A31-AEE577E20BC7}" dt="2020-10-15T05:58:17.231" v="746" actId="1076"/>
          <ac:picMkLst>
            <pc:docMk/>
            <pc:sldMk cId="387128895" sldId="346"/>
            <ac:picMk id="5" creationId="{235D07DF-AB39-4C5E-BB9A-FA146AFFBF2B}"/>
          </ac:picMkLst>
        </pc:picChg>
        <pc:picChg chg="add mod">
          <ac:chgData name="Curtis Wang" userId="273d6f7dae68f2d8" providerId="LiveId" clId="{0DB4DA0A-DA5E-41C6-8A31-AEE577E20BC7}" dt="2020-10-15T05:59:08.297" v="754" actId="1076"/>
          <ac:picMkLst>
            <pc:docMk/>
            <pc:sldMk cId="387128895" sldId="346"/>
            <ac:picMk id="7" creationId="{4EF33BBE-1C8D-4477-8CF1-5068E63D7805}"/>
          </ac:picMkLst>
        </pc:picChg>
        <pc:picChg chg="add del mod">
          <ac:chgData name="Curtis Wang" userId="273d6f7dae68f2d8" providerId="LiveId" clId="{0DB4DA0A-DA5E-41C6-8A31-AEE577E20BC7}" dt="2020-10-15T05:58:57.775" v="752" actId="478"/>
          <ac:picMkLst>
            <pc:docMk/>
            <pc:sldMk cId="387128895" sldId="346"/>
            <ac:picMk id="9" creationId="{856DAF19-5536-45DE-A737-FE8C9A8FB837}"/>
          </ac:picMkLst>
        </pc:picChg>
      </pc:sldChg>
      <pc:sldChg chg="addSp delSp modSp add mod modAnim">
        <pc:chgData name="Curtis Wang" userId="273d6f7dae68f2d8" providerId="LiveId" clId="{0DB4DA0A-DA5E-41C6-8A31-AEE577E20BC7}" dt="2020-10-15T20:15:29.447" v="1085" actId="20577"/>
        <pc:sldMkLst>
          <pc:docMk/>
          <pc:sldMk cId="1498183648" sldId="347"/>
        </pc:sldMkLst>
        <pc:spChg chg="mod">
          <ac:chgData name="Curtis Wang" userId="273d6f7dae68f2d8" providerId="LiveId" clId="{0DB4DA0A-DA5E-41C6-8A31-AEE577E20BC7}" dt="2020-10-15T20:15:29.447" v="1085" actId="20577"/>
          <ac:spMkLst>
            <pc:docMk/>
            <pc:sldMk cId="1498183648" sldId="347"/>
            <ac:spMk id="3" creationId="{2D29D7F8-9938-4909-BCF3-2F9138980087}"/>
          </ac:spMkLst>
        </pc:spChg>
        <pc:picChg chg="add mod">
          <ac:chgData name="Curtis Wang" userId="273d6f7dae68f2d8" providerId="LiveId" clId="{0DB4DA0A-DA5E-41C6-8A31-AEE577E20BC7}" dt="2020-10-15T05:59:23.942" v="772" actId="1076"/>
          <ac:picMkLst>
            <pc:docMk/>
            <pc:sldMk cId="1498183648" sldId="347"/>
            <ac:picMk id="4" creationId="{39516F36-0C47-412D-9383-0A53C3A7D40A}"/>
          </ac:picMkLst>
        </pc:picChg>
        <pc:picChg chg="del">
          <ac:chgData name="Curtis Wang" userId="273d6f7dae68f2d8" providerId="LiveId" clId="{0DB4DA0A-DA5E-41C6-8A31-AEE577E20BC7}" dt="2020-10-15T05:52:46.548" v="702" actId="478"/>
          <ac:picMkLst>
            <pc:docMk/>
            <pc:sldMk cId="1498183648" sldId="347"/>
            <ac:picMk id="1026" creationId="{388B2356-E9C2-4017-BCA6-D5E96C3BB759}"/>
          </ac:picMkLst>
        </pc:picChg>
        <pc:picChg chg="del">
          <ac:chgData name="Curtis Wang" userId="273d6f7dae68f2d8" providerId="LiveId" clId="{0DB4DA0A-DA5E-41C6-8A31-AEE577E20BC7}" dt="2020-10-15T05:52:46.200" v="701" actId="478"/>
          <ac:picMkLst>
            <pc:docMk/>
            <pc:sldMk cId="1498183648" sldId="347"/>
            <ac:picMk id="7172" creationId="{214A0E6A-3985-478C-928C-F93CD75E8600}"/>
          </ac:picMkLst>
        </pc:picChg>
      </pc:sldChg>
      <pc:sldMasterChg chg="modSp mod modSldLayout">
        <pc:chgData name="Curtis Wang" userId="273d6f7dae68f2d8" providerId="LiveId" clId="{0DB4DA0A-DA5E-41C6-8A31-AEE577E20BC7}" dt="2020-10-15T05:05:35.825" v="289" actId="14100"/>
        <pc:sldMasterMkLst>
          <pc:docMk/>
          <pc:sldMasterMk cId="2333691465" sldId="2147483949"/>
        </pc:sldMasterMkLst>
        <pc:spChg chg="mod">
          <ac:chgData name="Curtis Wang" userId="273d6f7dae68f2d8" providerId="LiveId" clId="{0DB4DA0A-DA5E-41C6-8A31-AEE577E20BC7}" dt="2020-10-15T05:05:05.983" v="284" actId="14100"/>
          <ac:spMkLst>
            <pc:docMk/>
            <pc:sldMasterMk cId="2333691465" sldId="2147483949"/>
            <ac:spMk id="2" creationId="{56927D5B-A5AF-4A4C-B8A3-25138D58C13D}"/>
          </ac:spMkLst>
        </pc:spChg>
        <pc:spChg chg="mod">
          <ac:chgData name="Curtis Wang" userId="273d6f7dae68f2d8" providerId="LiveId" clId="{0DB4DA0A-DA5E-41C6-8A31-AEE577E20BC7}" dt="2020-10-15T05:05:11.243" v="285" actId="14100"/>
          <ac:spMkLst>
            <pc:docMk/>
            <pc:sldMasterMk cId="2333691465" sldId="2147483949"/>
            <ac:spMk id="3" creationId="{2D80EA83-3135-4F44-895C-7DA9FD185902}"/>
          </ac:spMkLst>
        </pc:spChg>
        <pc:sldLayoutChg chg="modSp mod">
          <pc:chgData name="Curtis Wang" userId="273d6f7dae68f2d8" providerId="LiveId" clId="{0DB4DA0A-DA5E-41C6-8A31-AEE577E20BC7}" dt="2020-10-15T05:05:20.402" v="286" actId="14100"/>
          <pc:sldLayoutMkLst>
            <pc:docMk/>
            <pc:sldMasterMk cId="2333691465" sldId="2147483949"/>
            <pc:sldLayoutMk cId="684995655" sldId="2147483953"/>
          </pc:sldLayoutMkLst>
          <pc:spChg chg="mod">
            <ac:chgData name="Curtis Wang" userId="273d6f7dae68f2d8" providerId="LiveId" clId="{0DB4DA0A-DA5E-41C6-8A31-AEE577E20BC7}" dt="2020-10-15T05:05:20.402" v="286" actId="14100"/>
            <ac:spMkLst>
              <pc:docMk/>
              <pc:sldMasterMk cId="2333691465" sldId="2147483949"/>
              <pc:sldLayoutMk cId="684995655" sldId="2147483953"/>
              <ac:spMk id="3" creationId="{CD711B4D-CCA5-2E44-9C04-204E490517A1}"/>
            </ac:spMkLst>
          </pc:spChg>
          <pc:spChg chg="mod">
            <ac:chgData name="Curtis Wang" userId="273d6f7dae68f2d8" providerId="LiveId" clId="{0DB4DA0A-DA5E-41C6-8A31-AEE577E20BC7}" dt="2020-10-15T05:05:20.402" v="286" actId="14100"/>
            <ac:spMkLst>
              <pc:docMk/>
              <pc:sldMasterMk cId="2333691465" sldId="2147483949"/>
              <pc:sldLayoutMk cId="684995655" sldId="2147483953"/>
              <ac:spMk id="4" creationId="{C0ED919B-54B9-DE48-A554-3AF64C5FB0C5}"/>
            </ac:spMkLst>
          </pc:spChg>
        </pc:sldLayoutChg>
        <pc:sldLayoutChg chg="modSp mod">
          <pc:chgData name="Curtis Wang" userId="273d6f7dae68f2d8" providerId="LiveId" clId="{0DB4DA0A-DA5E-41C6-8A31-AEE577E20BC7}" dt="2020-10-15T05:05:35.825" v="289" actId="14100"/>
          <pc:sldLayoutMkLst>
            <pc:docMk/>
            <pc:sldMasterMk cId="2333691465" sldId="2147483949"/>
            <pc:sldLayoutMk cId="3352610542" sldId="2147483954"/>
          </pc:sldLayoutMkLst>
          <pc:spChg chg="mod">
            <ac:chgData name="Curtis Wang" userId="273d6f7dae68f2d8" providerId="LiveId" clId="{0DB4DA0A-DA5E-41C6-8A31-AEE577E20BC7}" dt="2020-10-15T05:05:25.142" v="287" actId="14100"/>
            <ac:spMkLst>
              <pc:docMk/>
              <pc:sldMasterMk cId="2333691465" sldId="2147483949"/>
              <pc:sldLayoutMk cId="3352610542" sldId="2147483954"/>
              <ac:spMk id="2" creationId="{AFFCC2C2-5049-E947-892F-8A829C00EDD8}"/>
            </ac:spMkLst>
          </pc:spChg>
          <pc:spChg chg="mod">
            <ac:chgData name="Curtis Wang" userId="273d6f7dae68f2d8" providerId="LiveId" clId="{0DB4DA0A-DA5E-41C6-8A31-AEE577E20BC7}" dt="2020-10-15T05:05:31.547" v="288" actId="1076"/>
            <ac:spMkLst>
              <pc:docMk/>
              <pc:sldMasterMk cId="2333691465" sldId="2147483949"/>
              <pc:sldLayoutMk cId="3352610542" sldId="2147483954"/>
              <ac:spMk id="3" creationId="{8E16BAB8-8526-9E4D-9392-8E1CB0F21DE7}"/>
            </ac:spMkLst>
          </pc:spChg>
          <pc:spChg chg="mod">
            <ac:chgData name="Curtis Wang" userId="273d6f7dae68f2d8" providerId="LiveId" clId="{0DB4DA0A-DA5E-41C6-8A31-AEE577E20BC7}" dt="2020-10-15T05:05:35.825" v="289" actId="14100"/>
            <ac:spMkLst>
              <pc:docMk/>
              <pc:sldMasterMk cId="2333691465" sldId="2147483949"/>
              <pc:sldLayoutMk cId="3352610542" sldId="2147483954"/>
              <ac:spMk id="4" creationId="{8E4E64D4-EB91-4D4D-B4B0-307639AA66F4}"/>
            </ac:spMkLst>
          </pc:spChg>
          <pc:spChg chg="mod">
            <ac:chgData name="Curtis Wang" userId="273d6f7dae68f2d8" providerId="LiveId" clId="{0DB4DA0A-DA5E-41C6-8A31-AEE577E20BC7}" dt="2020-10-15T05:05:31.547" v="288" actId="1076"/>
            <ac:spMkLst>
              <pc:docMk/>
              <pc:sldMasterMk cId="2333691465" sldId="2147483949"/>
              <pc:sldLayoutMk cId="3352610542" sldId="2147483954"/>
              <ac:spMk id="5" creationId="{04ACF878-1625-0C46-8670-2FA78B7C4C80}"/>
            </ac:spMkLst>
          </pc:spChg>
          <pc:spChg chg="mod">
            <ac:chgData name="Curtis Wang" userId="273d6f7dae68f2d8" providerId="LiveId" clId="{0DB4DA0A-DA5E-41C6-8A31-AEE577E20BC7}" dt="2020-10-15T05:05:35.825" v="289" actId="14100"/>
            <ac:spMkLst>
              <pc:docMk/>
              <pc:sldMasterMk cId="2333691465" sldId="2147483949"/>
              <pc:sldLayoutMk cId="3352610542" sldId="2147483954"/>
              <ac:spMk id="6" creationId="{75E07660-4F00-5941-AAC7-745D9146FA10}"/>
            </ac:spMkLst>
          </pc:spChg>
        </pc:sldLayoutChg>
      </pc:sldMasterChg>
    </pc:docChg>
  </pc:docChgLst>
  <pc:docChgLst>
    <pc:chgData name="Curtis Wang" userId="273d6f7dae68f2d8" providerId="LiveId" clId="{2CA0393D-FB75-40C1-8E74-10D5386BC4E9}"/>
    <pc:docChg chg="undo custSel addSld delSld modSld sldOrd modMainMaster">
      <pc:chgData name="Curtis Wang" userId="273d6f7dae68f2d8" providerId="LiveId" clId="{2CA0393D-FB75-40C1-8E74-10D5386BC4E9}" dt="2020-10-15T04:40:03.225" v="1204" actId="20577"/>
      <pc:docMkLst>
        <pc:docMk/>
      </pc:docMkLst>
      <pc:sldChg chg="add del">
        <pc:chgData name="Curtis Wang" userId="273d6f7dae68f2d8" providerId="LiveId" clId="{2CA0393D-FB75-40C1-8E74-10D5386BC4E9}" dt="2020-10-15T03:32:31.856" v="310" actId="47"/>
        <pc:sldMkLst>
          <pc:docMk/>
          <pc:sldMk cId="2511910173" sldId="256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817914010" sldId="257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2823109860" sldId="258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1004638568" sldId="259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1728333112" sldId="260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921555864" sldId="261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894762797" sldId="262"/>
        </pc:sldMkLst>
      </pc:sldChg>
      <pc:sldChg chg="add">
        <pc:chgData name="Curtis Wang" userId="273d6f7dae68f2d8" providerId="LiveId" clId="{2CA0393D-FB75-40C1-8E74-10D5386BC4E9}" dt="2020-10-15T03:29:36.960" v="199"/>
        <pc:sldMkLst>
          <pc:docMk/>
          <pc:sldMk cId="3756574943" sldId="263"/>
        </pc:sldMkLst>
      </pc:sldChg>
      <pc:sldChg chg="delSp modSp add mod ord setBg delDesignElem">
        <pc:chgData name="Curtis Wang" userId="273d6f7dae68f2d8" providerId="LiveId" clId="{2CA0393D-FB75-40C1-8E74-10D5386BC4E9}" dt="2020-10-15T04:39:53.195" v="1199"/>
        <pc:sldMkLst>
          <pc:docMk/>
          <pc:sldMk cId="3482998293" sldId="266"/>
        </pc:sldMkLst>
        <pc:spChg chg="del">
          <ac:chgData name="Curtis Wang" userId="273d6f7dae68f2d8" providerId="LiveId" clId="{2CA0393D-FB75-40C1-8E74-10D5386BC4E9}" dt="2020-10-15T03:44:32.933" v="324"/>
          <ac:spMkLst>
            <pc:docMk/>
            <pc:sldMk cId="3482998293" sldId="266"/>
            <ac:spMk id="20" creationId="{25414FA1-2D4C-41DB-83DE-4F3E38C10A63}"/>
          </ac:spMkLst>
        </pc:spChg>
        <pc:picChg chg="mod">
          <ac:chgData name="Curtis Wang" userId="273d6f7dae68f2d8" providerId="LiveId" clId="{2CA0393D-FB75-40C1-8E74-10D5386BC4E9}" dt="2020-10-15T04:37:22.914" v="1179" actId="1076"/>
          <ac:picMkLst>
            <pc:docMk/>
            <pc:sldMk cId="3482998293" sldId="266"/>
            <ac:picMk id="3" creationId="{DA6D8F59-6C64-418C-BA81-5D1A8C33A594}"/>
          </ac:picMkLst>
        </pc:picChg>
        <pc:picChg chg="mod">
          <ac:chgData name="Curtis Wang" userId="273d6f7dae68f2d8" providerId="LiveId" clId="{2CA0393D-FB75-40C1-8E74-10D5386BC4E9}" dt="2020-10-15T04:37:24.973" v="1180" actId="1076"/>
          <ac:picMkLst>
            <pc:docMk/>
            <pc:sldMk cId="3482998293" sldId="266"/>
            <ac:picMk id="11" creationId="{C4EB2079-5BD9-4666-B885-57CEE2E3D909}"/>
          </ac:picMkLst>
        </pc:picChg>
        <pc:picChg chg="mod modCrop">
          <ac:chgData name="Curtis Wang" userId="273d6f7dae68f2d8" providerId="LiveId" clId="{2CA0393D-FB75-40C1-8E74-10D5386BC4E9}" dt="2020-10-15T04:39:27.828" v="1193" actId="732"/>
          <ac:picMkLst>
            <pc:docMk/>
            <pc:sldMk cId="3482998293" sldId="266"/>
            <ac:picMk id="12" creationId="{369D587E-3DC9-46A0-8EF8-03FCB41CF30B}"/>
          </ac:picMkLst>
        </pc:picChg>
        <pc:picChg chg="mod">
          <ac:chgData name="Curtis Wang" userId="273d6f7dae68f2d8" providerId="LiveId" clId="{2CA0393D-FB75-40C1-8E74-10D5386BC4E9}" dt="2020-10-15T04:39:35.065" v="1195" actId="14100"/>
          <ac:picMkLst>
            <pc:docMk/>
            <pc:sldMk cId="3482998293" sldId="266"/>
            <ac:picMk id="15" creationId="{B6EDA921-ACDF-46CB-B680-2BFED384F1A0}"/>
          </ac:picMkLst>
        </pc:picChg>
      </pc:sldChg>
      <pc:sldChg chg="add ord setBg">
        <pc:chgData name="Curtis Wang" userId="273d6f7dae68f2d8" providerId="LiveId" clId="{2CA0393D-FB75-40C1-8E74-10D5386BC4E9}" dt="2020-10-15T04:39:53.195" v="1199"/>
        <pc:sldMkLst>
          <pc:docMk/>
          <pc:sldMk cId="2746659532" sldId="270"/>
        </pc:sldMkLst>
      </pc:sldChg>
      <pc:sldChg chg="add ord">
        <pc:chgData name="Curtis Wang" userId="273d6f7dae68f2d8" providerId="LiveId" clId="{2CA0393D-FB75-40C1-8E74-10D5386BC4E9}" dt="2020-10-15T04:39:53.195" v="1199"/>
        <pc:sldMkLst>
          <pc:docMk/>
          <pc:sldMk cId="2215947422" sldId="271"/>
        </pc:sldMkLst>
      </pc:sldChg>
      <pc:sldChg chg="del">
        <pc:chgData name="Curtis Wang" userId="273d6f7dae68f2d8" providerId="LiveId" clId="{2CA0393D-FB75-40C1-8E74-10D5386BC4E9}" dt="2020-10-15T03:28:07.385" v="0" actId="47"/>
        <pc:sldMkLst>
          <pc:docMk/>
          <pc:sldMk cId="3907563528" sldId="324"/>
        </pc:sldMkLst>
      </pc:sldChg>
      <pc:sldChg chg="modSp mod">
        <pc:chgData name="Curtis Wang" userId="273d6f7dae68f2d8" providerId="LiveId" clId="{2CA0393D-FB75-40C1-8E74-10D5386BC4E9}" dt="2020-10-15T03:46:52.958" v="427" actId="12788"/>
        <pc:sldMkLst>
          <pc:docMk/>
          <pc:sldMk cId="2870823025" sldId="325"/>
        </pc:sldMkLst>
        <pc:spChg chg="mod">
          <ac:chgData name="Curtis Wang" userId="273d6f7dae68f2d8" providerId="LiveId" clId="{2CA0393D-FB75-40C1-8E74-10D5386BC4E9}" dt="2020-10-15T03:32:07.512" v="304" actId="20577"/>
          <ac:spMkLst>
            <pc:docMk/>
            <pc:sldMk cId="2870823025" sldId="325"/>
            <ac:spMk id="9" creationId="{0C7C4647-23E4-5846-97FC-EE0768357ED9}"/>
          </ac:spMkLst>
        </pc:spChg>
        <pc:spChg chg="mod">
          <ac:chgData name="Curtis Wang" userId="273d6f7dae68f2d8" providerId="LiveId" clId="{2CA0393D-FB75-40C1-8E74-10D5386BC4E9}" dt="2020-10-15T03:46:52.958" v="427" actId="12788"/>
          <ac:spMkLst>
            <pc:docMk/>
            <pc:sldMk cId="2870823025" sldId="325"/>
            <ac:spMk id="12" creationId="{88F2AB8A-0E58-F74A-AE8F-15642DF0E6BD}"/>
          </ac:spMkLst>
        </pc:spChg>
      </pc:sldChg>
      <pc:sldChg chg="delSp modSp mod">
        <pc:chgData name="Curtis Wang" userId="273d6f7dae68f2d8" providerId="LiveId" clId="{2CA0393D-FB75-40C1-8E74-10D5386BC4E9}" dt="2020-10-15T03:47:02.229" v="429" actId="403"/>
        <pc:sldMkLst>
          <pc:docMk/>
          <pc:sldMk cId="3550558980" sldId="326"/>
        </pc:sldMkLst>
        <pc:spChg chg="mod">
          <ac:chgData name="Curtis Wang" userId="273d6f7dae68f2d8" providerId="LiveId" clId="{2CA0393D-FB75-40C1-8E74-10D5386BC4E9}" dt="2020-10-15T03:30:40.218" v="256" actId="27636"/>
          <ac:spMkLst>
            <pc:docMk/>
            <pc:sldMk cId="3550558980" sldId="326"/>
            <ac:spMk id="8" creationId="{2BF9A758-C145-5B43-9E93-C37B9F48995D}"/>
          </ac:spMkLst>
        </pc:spChg>
        <pc:spChg chg="del">
          <ac:chgData name="Curtis Wang" userId="273d6f7dae68f2d8" providerId="LiveId" clId="{2CA0393D-FB75-40C1-8E74-10D5386BC4E9}" dt="2020-10-15T03:30:16.495" v="252" actId="21"/>
          <ac:spMkLst>
            <pc:docMk/>
            <pc:sldMk cId="3550558980" sldId="326"/>
            <ac:spMk id="10" creationId="{FCD9AB84-4DF1-A048-8791-FA44BE806171}"/>
          </ac:spMkLst>
        </pc:spChg>
        <pc:spChg chg="mod">
          <ac:chgData name="Curtis Wang" userId="273d6f7dae68f2d8" providerId="LiveId" clId="{2CA0393D-FB75-40C1-8E74-10D5386BC4E9}" dt="2020-10-15T03:47:02.229" v="429" actId="403"/>
          <ac:spMkLst>
            <pc:docMk/>
            <pc:sldMk cId="3550558980" sldId="326"/>
            <ac:spMk id="11" creationId="{705C788A-50A7-3D48-9257-D0F3DF45C471}"/>
          </ac:spMkLst>
        </pc:spChg>
        <pc:picChg chg="del">
          <ac:chgData name="Curtis Wang" userId="273d6f7dae68f2d8" providerId="LiveId" clId="{2CA0393D-FB75-40C1-8E74-10D5386BC4E9}" dt="2020-10-15T03:30:16.495" v="252" actId="21"/>
          <ac:picMkLst>
            <pc:docMk/>
            <pc:sldMk cId="3550558980" sldId="326"/>
            <ac:picMk id="7" creationId="{A6E80A01-D1B1-AF4D-9229-408CA5BDC3C2}"/>
          </ac:picMkLst>
        </pc:picChg>
      </pc:sldChg>
      <pc:sldChg chg="del">
        <pc:chgData name="Curtis Wang" userId="273d6f7dae68f2d8" providerId="LiveId" clId="{2CA0393D-FB75-40C1-8E74-10D5386BC4E9}" dt="2020-10-15T03:33:37.162" v="320" actId="47"/>
        <pc:sldMkLst>
          <pc:docMk/>
          <pc:sldMk cId="359911759" sldId="329"/>
        </pc:sldMkLst>
      </pc:sldChg>
      <pc:sldChg chg="del">
        <pc:chgData name="Curtis Wang" userId="273d6f7dae68f2d8" providerId="LiveId" clId="{2CA0393D-FB75-40C1-8E74-10D5386BC4E9}" dt="2020-10-15T03:33:37.162" v="320" actId="47"/>
        <pc:sldMkLst>
          <pc:docMk/>
          <pc:sldMk cId="2763656965" sldId="330"/>
        </pc:sldMkLst>
      </pc:sldChg>
      <pc:sldChg chg="del">
        <pc:chgData name="Curtis Wang" userId="273d6f7dae68f2d8" providerId="LiveId" clId="{2CA0393D-FB75-40C1-8E74-10D5386BC4E9}" dt="2020-10-15T04:29:08.383" v="1112" actId="47"/>
        <pc:sldMkLst>
          <pc:docMk/>
          <pc:sldMk cId="3187411772" sldId="331"/>
        </pc:sldMkLst>
      </pc:sldChg>
      <pc:sldChg chg="modSp add mod ord">
        <pc:chgData name="Curtis Wang" userId="273d6f7dae68f2d8" providerId="LiveId" clId="{2CA0393D-FB75-40C1-8E74-10D5386BC4E9}" dt="2020-10-15T04:20:37.814" v="583" actId="20577"/>
        <pc:sldMkLst>
          <pc:docMk/>
          <pc:sldMk cId="2622304242" sldId="332"/>
        </pc:sldMkLst>
        <pc:spChg chg="mod">
          <ac:chgData name="Curtis Wang" userId="273d6f7dae68f2d8" providerId="LiveId" clId="{2CA0393D-FB75-40C1-8E74-10D5386BC4E9}" dt="2020-10-15T04:20:27.323" v="557" actId="20577"/>
          <ac:spMkLst>
            <pc:docMk/>
            <pc:sldMk cId="2622304242" sldId="332"/>
            <ac:spMk id="8" creationId="{2BF9A758-C145-5B43-9E93-C37B9F48995D}"/>
          </ac:spMkLst>
        </pc:spChg>
        <pc:spChg chg="mod">
          <ac:chgData name="Curtis Wang" userId="273d6f7dae68f2d8" providerId="LiveId" clId="{2CA0393D-FB75-40C1-8E74-10D5386BC4E9}" dt="2020-10-15T04:20:37.814" v="583" actId="20577"/>
          <ac:spMkLst>
            <pc:docMk/>
            <pc:sldMk cId="2622304242" sldId="332"/>
            <ac:spMk id="11" creationId="{705C788A-50A7-3D48-9257-D0F3DF45C471}"/>
          </ac:spMkLst>
        </pc:spChg>
      </pc:sldChg>
      <pc:sldChg chg="delSp modSp add del mod setBg delDesignElem">
        <pc:chgData name="Curtis Wang" userId="273d6f7dae68f2d8" providerId="LiveId" clId="{2CA0393D-FB75-40C1-8E74-10D5386BC4E9}" dt="2020-10-15T03:46:19.195" v="422" actId="47"/>
        <pc:sldMkLst>
          <pc:docMk/>
          <pc:sldMk cId="2895023093" sldId="333"/>
        </pc:sldMkLst>
        <pc:spChg chg="del">
          <ac:chgData name="Curtis Wang" userId="273d6f7dae68f2d8" providerId="LiveId" clId="{2CA0393D-FB75-40C1-8E74-10D5386BC4E9}" dt="2020-10-15T03:44:32.933" v="324"/>
          <ac:spMkLst>
            <pc:docMk/>
            <pc:sldMk cId="2895023093" sldId="333"/>
            <ac:spMk id="20" creationId="{7C0B334E-66E0-442A-8306-19629EC2DC59}"/>
          </ac:spMkLst>
        </pc:spChg>
        <pc:spChg chg="del">
          <ac:chgData name="Curtis Wang" userId="273d6f7dae68f2d8" providerId="LiveId" clId="{2CA0393D-FB75-40C1-8E74-10D5386BC4E9}" dt="2020-10-15T03:44:32.933" v="324"/>
          <ac:spMkLst>
            <pc:docMk/>
            <pc:sldMk cId="2895023093" sldId="333"/>
            <ac:spMk id="21" creationId="{7BBD5B30-C741-4E67-AFD8-17917090ABCC}"/>
          </ac:spMkLst>
        </pc:spChg>
        <pc:spChg chg="del">
          <ac:chgData name="Curtis Wang" userId="273d6f7dae68f2d8" providerId="LiveId" clId="{2CA0393D-FB75-40C1-8E74-10D5386BC4E9}" dt="2020-10-15T03:44:32.933" v="324"/>
          <ac:spMkLst>
            <pc:docMk/>
            <pc:sldMk cId="2895023093" sldId="333"/>
            <ac:spMk id="22" creationId="{189BBEAA-BB93-4878-8C95-3C8AADE2E0C5}"/>
          </ac:spMkLst>
        </pc:spChg>
        <pc:spChg chg="del">
          <ac:chgData name="Curtis Wang" userId="273d6f7dae68f2d8" providerId="LiveId" clId="{2CA0393D-FB75-40C1-8E74-10D5386BC4E9}" dt="2020-10-15T03:44:32.933" v="324"/>
          <ac:spMkLst>
            <pc:docMk/>
            <pc:sldMk cId="2895023093" sldId="333"/>
            <ac:spMk id="23" creationId="{D529C0C6-AAEB-4982-A9E6-BC6A8B2AEFB2}"/>
          </ac:spMkLst>
        </pc:spChg>
        <pc:spChg chg="del">
          <ac:chgData name="Curtis Wang" userId="273d6f7dae68f2d8" providerId="LiveId" clId="{2CA0393D-FB75-40C1-8E74-10D5386BC4E9}" dt="2020-10-15T03:44:32.933" v="324"/>
          <ac:spMkLst>
            <pc:docMk/>
            <pc:sldMk cId="2895023093" sldId="333"/>
            <ac:spMk id="24" creationId="{80D36F24-5EC0-4A09-9836-6580E1D4B823}"/>
          </ac:spMkLst>
        </pc:spChg>
        <pc:picChg chg="del">
          <ac:chgData name="Curtis Wang" userId="273d6f7dae68f2d8" providerId="LiveId" clId="{2CA0393D-FB75-40C1-8E74-10D5386BC4E9}" dt="2020-10-15T03:46:05.777" v="420" actId="478"/>
          <ac:picMkLst>
            <pc:docMk/>
            <pc:sldMk cId="2895023093" sldId="333"/>
            <ac:picMk id="13" creationId="{C050B231-7D50-4C94-BEB2-E5331B2C27C7}"/>
          </ac:picMkLst>
        </pc:picChg>
        <pc:picChg chg="mod">
          <ac:chgData name="Curtis Wang" userId="273d6f7dae68f2d8" providerId="LiveId" clId="{2CA0393D-FB75-40C1-8E74-10D5386BC4E9}" dt="2020-10-15T03:46:11.632" v="421" actId="1076"/>
          <ac:picMkLst>
            <pc:docMk/>
            <pc:sldMk cId="2895023093" sldId="333"/>
            <ac:picMk id="16" creationId="{0EBCA2C4-C7C6-4459-A836-B3BCC47FE7FD}"/>
          </ac:picMkLst>
        </pc:picChg>
      </pc:sldChg>
      <pc:sldChg chg="add ord">
        <pc:chgData name="Curtis Wang" userId="273d6f7dae68f2d8" providerId="LiveId" clId="{2CA0393D-FB75-40C1-8E74-10D5386BC4E9}" dt="2020-10-15T04:39:53.195" v="1199"/>
        <pc:sldMkLst>
          <pc:docMk/>
          <pc:sldMk cId="4046844063" sldId="334"/>
        </pc:sldMkLst>
      </pc:sldChg>
      <pc:sldChg chg="modSp add mod ord">
        <pc:chgData name="Curtis Wang" userId="273d6f7dae68f2d8" providerId="LiveId" clId="{2CA0393D-FB75-40C1-8E74-10D5386BC4E9}" dt="2020-10-15T04:39:53.195" v="1199"/>
        <pc:sldMkLst>
          <pc:docMk/>
          <pc:sldMk cId="1534525437" sldId="335"/>
        </pc:sldMkLst>
        <pc:spChg chg="mod">
          <ac:chgData name="Curtis Wang" userId="273d6f7dae68f2d8" providerId="LiveId" clId="{2CA0393D-FB75-40C1-8E74-10D5386BC4E9}" dt="2020-10-15T04:28:53.623" v="1111" actId="20577"/>
          <ac:spMkLst>
            <pc:docMk/>
            <pc:sldMk cId="1534525437" sldId="335"/>
            <ac:spMk id="8" creationId="{2BF9A758-C145-5B43-9E93-C37B9F48995D}"/>
          </ac:spMkLst>
        </pc:spChg>
        <pc:spChg chg="mod">
          <ac:chgData name="Curtis Wang" userId="273d6f7dae68f2d8" providerId="LiveId" clId="{2CA0393D-FB75-40C1-8E74-10D5386BC4E9}" dt="2020-10-15T03:46:39.940" v="424" actId="403"/>
          <ac:spMkLst>
            <pc:docMk/>
            <pc:sldMk cId="1534525437" sldId="335"/>
            <ac:spMk id="11" creationId="{705C788A-50A7-3D48-9257-D0F3DF45C471}"/>
          </ac:spMkLst>
        </pc:spChg>
      </pc:sldChg>
      <pc:sldChg chg="modSp new del mod">
        <pc:chgData name="Curtis Wang" userId="273d6f7dae68f2d8" providerId="LiveId" clId="{2CA0393D-FB75-40C1-8E74-10D5386BC4E9}" dt="2020-10-15T04:22:13.493" v="715" actId="47"/>
        <pc:sldMkLst>
          <pc:docMk/>
          <pc:sldMk cId="1009964654" sldId="336"/>
        </pc:sldMkLst>
        <pc:spChg chg="mod">
          <ac:chgData name="Curtis Wang" userId="273d6f7dae68f2d8" providerId="LiveId" clId="{2CA0393D-FB75-40C1-8E74-10D5386BC4E9}" dt="2020-10-15T04:00:55.862" v="490" actId="20577"/>
          <ac:spMkLst>
            <pc:docMk/>
            <pc:sldMk cId="1009964654" sldId="336"/>
            <ac:spMk id="2" creationId="{51A43CCB-1F89-4612-9A83-E78A175BA95B}"/>
          </ac:spMkLst>
        </pc:spChg>
      </pc:sldChg>
      <pc:sldChg chg="add">
        <pc:chgData name="Curtis Wang" userId="273d6f7dae68f2d8" providerId="LiveId" clId="{2CA0393D-FB75-40C1-8E74-10D5386BC4E9}" dt="2020-10-15T04:20:06.064" v="491"/>
        <pc:sldMkLst>
          <pc:docMk/>
          <pc:sldMk cId="2008027341" sldId="337"/>
        </pc:sldMkLst>
      </pc:sldChg>
      <pc:sldChg chg="addSp delSp modSp new mod modClrScheme chgLayout">
        <pc:chgData name="Curtis Wang" userId="273d6f7dae68f2d8" providerId="LiveId" clId="{2CA0393D-FB75-40C1-8E74-10D5386BC4E9}" dt="2020-10-15T04:25:07.592" v="814"/>
        <pc:sldMkLst>
          <pc:docMk/>
          <pc:sldMk cId="2593592704" sldId="338"/>
        </pc:sldMkLst>
        <pc:spChg chg="mod ord">
          <ac:chgData name="Curtis Wang" userId="273d6f7dae68f2d8" providerId="LiveId" clId="{2CA0393D-FB75-40C1-8E74-10D5386BC4E9}" dt="2020-10-15T04:22:23.184" v="737" actId="20577"/>
          <ac:spMkLst>
            <pc:docMk/>
            <pc:sldMk cId="2593592704" sldId="338"/>
            <ac:spMk id="2" creationId="{34ADDACD-00D1-493B-B18E-16806082B6DF}"/>
          </ac:spMkLst>
        </pc:spChg>
        <pc:spChg chg="del mod ord">
          <ac:chgData name="Curtis Wang" userId="273d6f7dae68f2d8" providerId="LiveId" clId="{2CA0393D-FB75-40C1-8E74-10D5386BC4E9}" dt="2020-10-15T04:20:56.518" v="610" actId="700"/>
          <ac:spMkLst>
            <pc:docMk/>
            <pc:sldMk cId="2593592704" sldId="338"/>
            <ac:spMk id="3" creationId="{D751DA40-C2A6-4817-AC8E-EECA526A7F7B}"/>
          </ac:spMkLst>
        </pc:spChg>
        <pc:spChg chg="add mod ord">
          <ac:chgData name="Curtis Wang" userId="273d6f7dae68f2d8" providerId="LiveId" clId="{2CA0393D-FB75-40C1-8E74-10D5386BC4E9}" dt="2020-10-15T04:23:24.827" v="790" actId="27636"/>
          <ac:spMkLst>
            <pc:docMk/>
            <pc:sldMk cId="2593592704" sldId="338"/>
            <ac:spMk id="4" creationId="{AA5095C8-F81E-498B-9C4C-C467F17F1456}"/>
          </ac:spMkLst>
        </pc:spChg>
        <pc:spChg chg="add del mod ord">
          <ac:chgData name="Curtis Wang" userId="273d6f7dae68f2d8" providerId="LiveId" clId="{2CA0393D-FB75-40C1-8E74-10D5386BC4E9}" dt="2020-10-15T04:25:07.592" v="814"/>
          <ac:spMkLst>
            <pc:docMk/>
            <pc:sldMk cId="2593592704" sldId="338"/>
            <ac:spMk id="5" creationId="{2BCE5FE6-0D45-42A8-91EF-085A90E82ADA}"/>
          </ac:spMkLst>
        </pc:spChg>
        <pc:spChg chg="add mod ord">
          <ac:chgData name="Curtis Wang" userId="273d6f7dae68f2d8" providerId="LiveId" clId="{2CA0393D-FB75-40C1-8E74-10D5386BC4E9}" dt="2020-10-15T04:23:30.434" v="803" actId="20577"/>
          <ac:spMkLst>
            <pc:docMk/>
            <pc:sldMk cId="2593592704" sldId="338"/>
            <ac:spMk id="6" creationId="{7AF14827-BDB1-499C-B9D7-5EEDB5D53B7C}"/>
          </ac:spMkLst>
        </pc:spChg>
        <pc:spChg chg="add del mod ord">
          <ac:chgData name="Curtis Wang" userId="273d6f7dae68f2d8" providerId="LiveId" clId="{2CA0393D-FB75-40C1-8E74-10D5386BC4E9}" dt="2020-10-15T04:24:39.604" v="813"/>
          <ac:spMkLst>
            <pc:docMk/>
            <pc:sldMk cId="2593592704" sldId="338"/>
            <ac:spMk id="7" creationId="{6B46707F-9119-4887-BA63-AA0FABC87235}"/>
          </ac:spMkLst>
        </pc:spChg>
        <pc:spChg chg="add del mod">
          <ac:chgData name="Curtis Wang" userId="273d6f7dae68f2d8" providerId="LiveId" clId="{2CA0393D-FB75-40C1-8E74-10D5386BC4E9}" dt="2020-10-15T04:24:33.562" v="811" actId="21"/>
          <ac:spMkLst>
            <pc:docMk/>
            <pc:sldMk cId="2593592704" sldId="338"/>
            <ac:spMk id="13" creationId="{72D83C87-0D18-4F3B-8A5A-3B79A5B8F2A4}"/>
          </ac:spMkLst>
        </pc:spChg>
        <pc:picChg chg="add del mod">
          <ac:chgData name="Curtis Wang" userId="273d6f7dae68f2d8" providerId="LiveId" clId="{2CA0393D-FB75-40C1-8E74-10D5386BC4E9}" dt="2020-10-15T04:23:46.260" v="808"/>
          <ac:picMkLst>
            <pc:docMk/>
            <pc:sldMk cId="2593592704" sldId="338"/>
            <ac:picMk id="9" creationId="{DAB1234B-BC44-4194-84E7-5BB23B11AB64}"/>
          </ac:picMkLst>
        </pc:picChg>
        <pc:picChg chg="add del mod">
          <ac:chgData name="Curtis Wang" userId="273d6f7dae68f2d8" providerId="LiveId" clId="{2CA0393D-FB75-40C1-8E74-10D5386BC4E9}" dt="2020-10-15T04:24:36.643" v="812" actId="22"/>
          <ac:picMkLst>
            <pc:docMk/>
            <pc:sldMk cId="2593592704" sldId="338"/>
            <ac:picMk id="11" creationId="{4470B5E1-4598-4C21-97EF-073C9ABADD08}"/>
          </ac:picMkLst>
        </pc:picChg>
        <pc:picChg chg="add mod">
          <ac:chgData name="Curtis Wang" userId="273d6f7dae68f2d8" providerId="LiveId" clId="{2CA0393D-FB75-40C1-8E74-10D5386BC4E9}" dt="2020-10-15T04:24:39.604" v="813"/>
          <ac:picMkLst>
            <pc:docMk/>
            <pc:sldMk cId="2593592704" sldId="338"/>
            <ac:picMk id="14" creationId="{2354EE1D-385E-477C-90CB-2F461ED2C5F8}"/>
          </ac:picMkLst>
        </pc:picChg>
        <pc:picChg chg="add mod">
          <ac:chgData name="Curtis Wang" userId="273d6f7dae68f2d8" providerId="LiveId" clId="{2CA0393D-FB75-40C1-8E74-10D5386BC4E9}" dt="2020-10-15T04:25:07.592" v="814"/>
          <ac:picMkLst>
            <pc:docMk/>
            <pc:sldMk cId="2593592704" sldId="338"/>
            <ac:picMk id="1026" creationId="{6C5270DF-C142-4883-84A6-01DBE130343A}"/>
          </ac:picMkLst>
        </pc:picChg>
      </pc:sldChg>
      <pc:sldChg chg="modSp new mod">
        <pc:chgData name="Curtis Wang" userId="273d6f7dae68f2d8" providerId="LiveId" clId="{2CA0393D-FB75-40C1-8E74-10D5386BC4E9}" dt="2020-10-15T04:40:03.225" v="1204" actId="20577"/>
        <pc:sldMkLst>
          <pc:docMk/>
          <pc:sldMk cId="852918635" sldId="339"/>
        </pc:sldMkLst>
        <pc:spChg chg="mod">
          <ac:chgData name="Curtis Wang" userId="273d6f7dae68f2d8" providerId="LiveId" clId="{2CA0393D-FB75-40C1-8E74-10D5386BC4E9}" dt="2020-10-15T04:26:26.048" v="944" actId="20577"/>
          <ac:spMkLst>
            <pc:docMk/>
            <pc:sldMk cId="852918635" sldId="339"/>
            <ac:spMk id="2" creationId="{E01311C0-952A-417B-9BF7-AE4DB05FD364}"/>
          </ac:spMkLst>
        </pc:spChg>
        <pc:spChg chg="mod">
          <ac:chgData name="Curtis Wang" userId="273d6f7dae68f2d8" providerId="LiveId" clId="{2CA0393D-FB75-40C1-8E74-10D5386BC4E9}" dt="2020-10-15T04:40:03.225" v="1204" actId="20577"/>
          <ac:spMkLst>
            <pc:docMk/>
            <pc:sldMk cId="852918635" sldId="339"/>
            <ac:spMk id="3" creationId="{A53A7417-7AB0-43E5-930F-FEA9736669C9}"/>
          </ac:spMkLst>
        </pc:spChg>
      </pc:sldChg>
      <pc:sldMasterChg chg="addSp delSp modSp mod modSldLayout">
        <pc:chgData name="Curtis Wang" userId="273d6f7dae68f2d8" providerId="LiveId" clId="{2CA0393D-FB75-40C1-8E74-10D5386BC4E9}" dt="2020-10-15T03:33:27.753" v="319"/>
        <pc:sldMasterMkLst>
          <pc:docMk/>
          <pc:sldMasterMk cId="2333691465" sldId="2147483949"/>
        </pc:sldMasterMkLst>
        <pc:spChg chg="mod">
          <ac:chgData name="Curtis Wang" userId="273d6f7dae68f2d8" providerId="LiveId" clId="{2CA0393D-FB75-40C1-8E74-10D5386BC4E9}" dt="2020-10-15T03:30:29.374" v="254" actId="14100"/>
          <ac:spMkLst>
            <pc:docMk/>
            <pc:sldMasterMk cId="2333691465" sldId="2147483949"/>
            <ac:spMk id="6" creationId="{05493EB4-6D4C-EB42-92C4-2ECF68236288}"/>
          </ac:spMkLst>
        </pc:spChg>
        <pc:spChg chg="add">
          <ac:chgData name="Curtis Wang" userId="273d6f7dae68f2d8" providerId="LiveId" clId="{2CA0393D-FB75-40C1-8E74-10D5386BC4E9}" dt="2020-10-15T03:30:23.467" v="253" actId="22"/>
          <ac:spMkLst>
            <pc:docMk/>
            <pc:sldMasterMk cId="2333691465" sldId="2147483949"/>
            <ac:spMk id="10" creationId="{D05D0480-A2AC-4561-8C1E-EB0FC3A346E8}"/>
          </ac:spMkLst>
        </pc:spChg>
        <pc:picChg chg="add">
          <ac:chgData name="Curtis Wang" userId="273d6f7dae68f2d8" providerId="LiveId" clId="{2CA0393D-FB75-40C1-8E74-10D5386BC4E9}" dt="2020-10-15T03:30:23.467" v="253" actId="22"/>
          <ac:picMkLst>
            <pc:docMk/>
            <pc:sldMasterMk cId="2333691465" sldId="2147483949"/>
            <ac:picMk id="8" creationId="{B67E5466-2512-45FF-A7B5-4472CFC695EA}"/>
          </ac:picMkLst>
        </pc:picChg>
        <pc:cxnChg chg="add del mod">
          <ac:chgData name="Curtis Wang" userId="273d6f7dae68f2d8" providerId="LiveId" clId="{2CA0393D-FB75-40C1-8E74-10D5386BC4E9}" dt="2020-10-15T03:33:19.298" v="316" actId="478"/>
          <ac:cxnSpMkLst>
            <pc:docMk/>
            <pc:sldMasterMk cId="2333691465" sldId="2147483949"/>
            <ac:cxnSpMk id="11" creationId="{248DB61F-BB47-49D8-892C-BADD84A7EBBE}"/>
          </ac:cxnSpMkLst>
        </pc:cxnChg>
        <pc:sldLayoutChg chg="addSp modSp">
          <pc:chgData name="Curtis Wang" userId="273d6f7dae68f2d8" providerId="LiveId" clId="{2CA0393D-FB75-40C1-8E74-10D5386BC4E9}" dt="2020-10-15T03:33:22.073" v="317"/>
          <pc:sldLayoutMkLst>
            <pc:docMk/>
            <pc:sldMasterMk cId="2333691465" sldId="2147483949"/>
            <pc:sldLayoutMk cId="3794229694" sldId="2147483951"/>
          </pc:sldLayoutMkLst>
          <pc:cxnChg chg="add mod">
            <ac:chgData name="Curtis Wang" userId="273d6f7dae68f2d8" providerId="LiveId" clId="{2CA0393D-FB75-40C1-8E74-10D5386BC4E9}" dt="2020-10-15T03:33:22.073" v="317"/>
            <ac:cxnSpMkLst>
              <pc:docMk/>
              <pc:sldMasterMk cId="2333691465" sldId="2147483949"/>
              <pc:sldLayoutMk cId="3794229694" sldId="2147483951"/>
              <ac:cxnSpMk id="7" creationId="{C968932A-2544-4A6B-BD45-DE28CFD40E1F}"/>
            </ac:cxnSpMkLst>
          </pc:cxnChg>
        </pc:sldLayoutChg>
        <pc:sldLayoutChg chg="addSp modSp">
          <pc:chgData name="Curtis Wang" userId="273d6f7dae68f2d8" providerId="LiveId" clId="{2CA0393D-FB75-40C1-8E74-10D5386BC4E9}" dt="2020-10-15T03:33:26.773" v="318"/>
          <pc:sldLayoutMkLst>
            <pc:docMk/>
            <pc:sldMasterMk cId="2333691465" sldId="2147483949"/>
            <pc:sldLayoutMk cId="684995655" sldId="2147483953"/>
          </pc:sldLayoutMkLst>
          <pc:cxnChg chg="add mod">
            <ac:chgData name="Curtis Wang" userId="273d6f7dae68f2d8" providerId="LiveId" clId="{2CA0393D-FB75-40C1-8E74-10D5386BC4E9}" dt="2020-10-15T03:33:26.773" v="318"/>
            <ac:cxnSpMkLst>
              <pc:docMk/>
              <pc:sldMasterMk cId="2333691465" sldId="2147483949"/>
              <pc:sldLayoutMk cId="684995655" sldId="2147483953"/>
              <ac:cxnSpMk id="8" creationId="{2AF96D48-666B-418A-B5AF-14D3F246096D}"/>
            </ac:cxnSpMkLst>
          </pc:cxnChg>
        </pc:sldLayoutChg>
        <pc:sldLayoutChg chg="addSp modSp">
          <pc:chgData name="Curtis Wang" userId="273d6f7dae68f2d8" providerId="LiveId" clId="{2CA0393D-FB75-40C1-8E74-10D5386BC4E9}" dt="2020-10-15T03:33:27.753" v="319"/>
          <pc:sldLayoutMkLst>
            <pc:docMk/>
            <pc:sldMasterMk cId="2333691465" sldId="2147483949"/>
            <pc:sldLayoutMk cId="3352610542" sldId="2147483954"/>
          </pc:sldLayoutMkLst>
          <pc:cxnChg chg="add mod">
            <ac:chgData name="Curtis Wang" userId="273d6f7dae68f2d8" providerId="LiveId" clId="{2CA0393D-FB75-40C1-8E74-10D5386BC4E9}" dt="2020-10-15T03:33:27.753" v="319"/>
            <ac:cxnSpMkLst>
              <pc:docMk/>
              <pc:sldMasterMk cId="2333691465" sldId="2147483949"/>
              <pc:sldLayoutMk cId="3352610542" sldId="2147483954"/>
              <ac:cxnSpMk id="10" creationId="{DE494694-BB16-4FD2-9078-11135689FCF4}"/>
            </ac:cxnSpMkLst>
          </pc:cxn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B5554-0A4B-B34B-9643-A3FF00DEA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CB3FC8-2E35-074D-B6CB-F86883CB2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43BEA4-A5BC-BD40-8F06-FA520346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9E5D71-CD5E-7347-8D1F-3C91D86A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E52C66-5721-E249-AB53-BF2FD1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5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35F06-E1B4-9C4E-8766-996A78332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05C769-428C-CD42-91E1-4098862E3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1182F2-1B4D-4342-BB46-B13AEC6F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F96F8A-3258-D44F-BEFB-9A49C77F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FDCF08-E2A8-FE44-AB09-8AC0B7EE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DC6BDB-DBE5-4048-821F-7A8C9A0E7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FFB9FB-E270-0441-ABBB-0E495030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5598D-35F4-6B46-B82F-AE351914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A84988-D6DF-9B4F-882A-FE9AE38A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4EEEC7-42FC-8A4C-B1F0-576546B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E133A-6AB2-9640-A5A3-FA5C5D05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0420A8-D2FC-4D4E-AECC-F1C026C0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77A02F-E841-784F-A864-34F76CA4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7E5157-407F-9E42-BE9A-DB87843A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21223-B9ED-7346-87C3-EF2B75A4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968932A-2544-4A6B-BD45-DE28CFD40E1F}"/>
              </a:ext>
            </a:extLst>
          </p:cNvPr>
          <p:cNvCxnSpPr/>
          <p:nvPr userDrawn="1"/>
        </p:nvCxnSpPr>
        <p:spPr>
          <a:xfrm>
            <a:off x="0" y="1271162"/>
            <a:ext cx="12192000" cy="0"/>
          </a:xfrm>
          <a:prstGeom prst="line">
            <a:avLst/>
          </a:prstGeom>
          <a:ln w="19050">
            <a:solidFill>
              <a:srgbClr val="F7C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22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0B1E92-075B-1444-8E67-ED3096D2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156C7E-9B83-F546-9F95-E9D9BF18E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971B2-CA92-1E4E-9AE7-930C4603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E2FFA0-2086-EB4B-9B5A-B504C21A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FEAFA-B009-BE40-BE25-C2C97718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F89E06-65BF-D744-B59B-1F6DC497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711B4D-CCA5-2E44-9C04-204E49051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8651"/>
            <a:ext cx="5181600" cy="48083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ED919B-54B9-DE48-A554-3AF64C5FB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8651"/>
            <a:ext cx="5181600" cy="4808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2A3448-9720-B945-83B0-A54B6DEE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33E24-4BAF-9E4C-A937-4EE718E5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1E48D7-2DCC-B841-8EDE-8EBAC079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AF96D48-666B-418A-B5AF-14D3F246096D}"/>
              </a:ext>
            </a:extLst>
          </p:cNvPr>
          <p:cNvCxnSpPr/>
          <p:nvPr userDrawn="1"/>
        </p:nvCxnSpPr>
        <p:spPr>
          <a:xfrm>
            <a:off x="0" y="1271162"/>
            <a:ext cx="12192000" cy="0"/>
          </a:xfrm>
          <a:prstGeom prst="line">
            <a:avLst/>
          </a:prstGeom>
          <a:ln w="19050">
            <a:solidFill>
              <a:srgbClr val="F7C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9956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CC2C2-5049-E947-892F-8A829C00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60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16BAB8-8526-9E4D-9392-8E1CB0F2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30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4E64D4-EB91-4D4D-B4B0-307639AA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06925"/>
            <a:ext cx="5157787" cy="4082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ACF878-1625-0C46-8670-2FA78B7C4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830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5E07660-4F00-5941-AAC7-745D9146F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6925"/>
            <a:ext cx="5183188" cy="4082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296455-83F3-404A-84E7-2145FA8A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723968-3702-2B44-A92D-D057DEDF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494306-AA6D-064F-8A00-D4294C6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E494694-BB16-4FD2-9078-11135689FCF4}"/>
              </a:ext>
            </a:extLst>
          </p:cNvPr>
          <p:cNvCxnSpPr/>
          <p:nvPr userDrawn="1"/>
        </p:nvCxnSpPr>
        <p:spPr>
          <a:xfrm>
            <a:off x="0" y="1271162"/>
            <a:ext cx="12192000" cy="0"/>
          </a:xfrm>
          <a:prstGeom prst="line">
            <a:avLst/>
          </a:prstGeom>
          <a:ln w="19050">
            <a:solidFill>
              <a:srgbClr val="F7C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61054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0E297-56EB-4040-AA39-13330DEBC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D9759E-5F55-F04A-867F-A08A588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744F60-41BE-DD42-9D62-5F758AFA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42F006-BB09-CE4F-9808-C09C2514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9BB14C-5D09-F046-AC01-65F608AE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6F2191-46FD-7E40-8B10-3DA8E870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C9A5AB-4236-2D4F-A558-B906F560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0116C2-A1A3-F34E-B0A6-DC64236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C0EE28-C333-5C49-BA61-EC911DD2B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4562E9-35B0-4B44-B966-50ECCEA11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1F7A24-40D2-7D4D-A7A1-52E39467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58D2F9-0DF7-3349-BE6D-C22C9380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F45199-2D91-194C-A040-9A31B97E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112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64689-1D1B-3149-B8B6-5409134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B2E75E-215F-384B-8E44-C7CEC7730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78C35D-9A75-7A4E-BC6C-F0BCC67EF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3DEB2C-01FC-8243-B934-8487CD9C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058FB7-DD28-5E45-8EFA-47D437A1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B323FB-556F-8A4A-A587-1C6180D4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8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927D5B-A5AF-4A4C-B8A3-25138D58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80EA83-3135-4F44-895C-7DA9FD185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9284"/>
            <a:ext cx="10515600" cy="4837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91D5CF-E1EE-DC41-BB63-35BA5D575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C6D2-1B31-1F45-A78F-EF1E7647E90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5C163-E4EB-0141-8D8A-BA9C5AAE2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493EB4-6D4C-EB42-92C4-2ECF6823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22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7E5466-2512-45FF-A7B5-4472CFC695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12321" y="6447217"/>
            <a:ext cx="1739273" cy="3204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5D0480-A2AC-4561-8C1E-EB0FC3A346E8}"/>
              </a:ext>
            </a:extLst>
          </p:cNvPr>
          <p:cNvSpPr/>
          <p:nvPr userDrawn="1"/>
        </p:nvSpPr>
        <p:spPr>
          <a:xfrm>
            <a:off x="0" y="6828914"/>
            <a:ext cx="12192000" cy="581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9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fW7UVHz9QYA?feature=oembed" TargetMode="External"/><Relationship Id="rId1" Type="http://schemas.openxmlformats.org/officeDocument/2006/relationships/video" Target="https://www.youtube.com/embed/KAjsIt4MOg0?feature=oembe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C7C4647-23E4-5846-97FC-EE0768357ED9}"/>
              </a:ext>
            </a:extLst>
          </p:cNvPr>
          <p:cNvSpPr txBox="1">
            <a:spLocks/>
          </p:cNvSpPr>
          <p:nvPr/>
        </p:nvSpPr>
        <p:spPr>
          <a:xfrm>
            <a:off x="1353772" y="1172584"/>
            <a:ext cx="9484456" cy="210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FuturaBT Book" panose="020B0502020204020303" pitchFamily="34" charset="77"/>
                <a:cs typeface="Futura" panose="020B0602020204020303" pitchFamily="34" charset="-79"/>
              </a:rPr>
              <a:t>Robotics and Intelligent Systems</a:t>
            </a:r>
          </a:p>
          <a:p>
            <a:pPr algn="ctr"/>
            <a:r>
              <a:rPr lang="en-US" b="1" dirty="0">
                <a:latin typeface="FuturaBT Book" panose="020B0502020204020303" pitchFamily="34" charset="77"/>
                <a:cs typeface="Futura" panose="020B0602020204020303" pitchFamily="34" charset="-79"/>
              </a:rPr>
              <a:t>at Cal State 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F2AB8A-0E58-F74A-AE8F-15642DF0E6BD}"/>
              </a:ext>
            </a:extLst>
          </p:cNvPr>
          <p:cNvSpPr/>
          <p:nvPr/>
        </p:nvSpPr>
        <p:spPr>
          <a:xfrm>
            <a:off x="2813125" y="3274772"/>
            <a:ext cx="6565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Hosts: Prof. He Shen and Prof. Curtis Wang</a:t>
            </a:r>
          </a:p>
        </p:txBody>
      </p:sp>
    </p:spTree>
    <p:extLst>
      <p:ext uri="{BB962C8B-B14F-4D97-AF65-F5344CB8AC3E}">
        <p14:creationId xmlns:p14="http://schemas.microsoft.com/office/powerpoint/2010/main" val="287082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31EE4-E0F8-4217-AEAB-A6032AD7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opportunities: Prof. Marina </a:t>
            </a:r>
            <a:r>
              <a:rPr lang="en-US" dirty="0" err="1"/>
              <a:t>Mondin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7C1DF-6CAA-4AD8-8C09-0B308A118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Communication and Signal Processing Lab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5D07DF-AB39-4C5E-BB9A-FA146AFFB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88328"/>
            <a:ext cx="6096001" cy="343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F33BBE-1C8D-4477-8CF1-5068E63D7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627"/>
            <a:ext cx="6684086" cy="37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DEDD9-9837-447D-B151-283F865B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73B190-B86B-4B95-B4AC-061BCC1DF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robotics and intelligent systems exist everywhere, </a:t>
            </a:r>
            <a:br>
              <a:rPr lang="en-US" dirty="0"/>
            </a:br>
            <a:r>
              <a:rPr lang="en-US" dirty="0"/>
              <a:t>there are </a:t>
            </a:r>
            <a:r>
              <a:rPr lang="en-US" u="sng" dirty="0"/>
              <a:t>wide open job opportunities in almost all sectors</a:t>
            </a:r>
            <a:r>
              <a:rPr lang="en-US" dirty="0"/>
              <a:t>!</a:t>
            </a:r>
          </a:p>
          <a:p>
            <a:pPr lvl="1"/>
            <a:endParaRPr lang="en-US" dirty="0"/>
          </a:p>
        </p:txBody>
      </p:sp>
      <p:pic>
        <p:nvPicPr>
          <p:cNvPr id="8194" name="Picture 2" descr="Industries">
            <a:extLst>
              <a:ext uri="{FF2B5EF4-FFF2-40B4-BE49-F238E27FC236}">
                <a16:creationId xmlns:a16="http://schemas.microsoft.com/office/drawing/2014/main" xmlns="" id="{DBAD02F8-6327-4175-B365-02D55396F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/>
          <a:stretch/>
        </p:blipFill>
        <p:spPr bwMode="auto">
          <a:xfrm>
            <a:off x="1151687" y="2572859"/>
            <a:ext cx="7217762" cy="40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6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60F19-2CCB-476E-A0BB-A2A54C46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opportunities: Aerospace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90CAC-2024-4D82-80AB-EB00C37EE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Boeing, Raytheon, NASA, Northrop Grumman, SpaceX, …</a:t>
            </a:r>
          </a:p>
        </p:txBody>
      </p:sp>
      <p:pic>
        <p:nvPicPr>
          <p:cNvPr id="5" name="Picture 10" descr="Raytheon developing missile-ramming Exoatmospheric Kill Vehicle">
            <a:extLst>
              <a:ext uri="{FF2B5EF4-FFF2-40B4-BE49-F238E27FC236}">
                <a16:creationId xmlns:a16="http://schemas.microsoft.com/office/drawing/2014/main" xmlns="" id="{8F1FDBD4-5ACA-4382-B87A-F1EFED50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85" y="4003123"/>
            <a:ext cx="3260760" cy="217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ter and the Data Cube Revolution: Analysis-ready satellite data for  better decisions">
            <a:extLst>
              <a:ext uri="{FF2B5EF4-FFF2-40B4-BE49-F238E27FC236}">
                <a16:creationId xmlns:a16="http://schemas.microsoft.com/office/drawing/2014/main" xmlns="" id="{0DF000E7-372A-47C8-A21A-3C9056CD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53" y="2055443"/>
            <a:ext cx="3186333" cy="21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olitics played a big role in why NASA doesn't already have a new  spacecraft to replace the retiring space shuttles. Funding and technical  challenges put a stop to any attempts to build">
            <a:extLst>
              <a:ext uri="{FF2B5EF4-FFF2-40B4-BE49-F238E27FC236}">
                <a16:creationId xmlns:a16="http://schemas.microsoft.com/office/drawing/2014/main" xmlns="" id="{CEE72777-EF9F-44C9-8ED7-6E4D73F27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/>
          <a:stretch/>
        </p:blipFill>
        <p:spPr bwMode="auto">
          <a:xfrm>
            <a:off x="4759726" y="2449323"/>
            <a:ext cx="2672548" cy="31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A Head Takes to the Sky in a Boeing 737 MAX | The Motley Fool">
            <a:extLst>
              <a:ext uri="{FF2B5EF4-FFF2-40B4-BE49-F238E27FC236}">
                <a16:creationId xmlns:a16="http://schemas.microsoft.com/office/drawing/2014/main" xmlns="" id="{0D7DA944-2861-4F54-945A-83FB3EF6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85" y="2055443"/>
            <a:ext cx="3260760" cy="18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SA Outlines Budget, Scope for Next Mars Rover in 2020 - SpaceNews">
            <a:extLst>
              <a:ext uri="{FF2B5EF4-FFF2-40B4-BE49-F238E27FC236}">
                <a16:creationId xmlns:a16="http://schemas.microsoft.com/office/drawing/2014/main" xmlns="" id="{BBBE6286-5412-4A52-8B8A-BC35AE04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52" y="4225415"/>
            <a:ext cx="3186333" cy="19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5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FE9FC-B087-428F-B57B-EFC2CE7B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opportunities: Medical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71A4B-9A44-4EA1-BA43-E77B24941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Intuitive Surgical, Johnson and Johnson, Medtronic, Philips, Stryker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2DCD5121-E765-4E8B-967D-09FBD6982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8" t="10659" r="7773" b="10003"/>
          <a:stretch/>
        </p:blipFill>
        <p:spPr>
          <a:xfrm>
            <a:off x="838200" y="4136010"/>
            <a:ext cx="3210017" cy="2252090"/>
          </a:xfrm>
          <a:prstGeom prst="rect">
            <a:avLst/>
          </a:prstGeom>
        </p:spPr>
      </p:pic>
      <p:pic>
        <p:nvPicPr>
          <p:cNvPr id="6146" name="Picture 2" descr="daVinci Robotic Surgery | Mockingbird OB/GYN P.A. | Round Rock, Texas | Dr.  Melanie Pagette">
            <a:extLst>
              <a:ext uri="{FF2B5EF4-FFF2-40B4-BE49-F238E27FC236}">
                <a16:creationId xmlns:a16="http://schemas.microsoft.com/office/drawing/2014/main" xmlns="" id="{0A595D20-7A5D-477B-9A36-94B3FD36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74322"/>
            <a:ext cx="57531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journey to better medical device security: Still slow, still bumpy -  Security Boulevard">
            <a:extLst>
              <a:ext uri="{FF2B5EF4-FFF2-40B4-BE49-F238E27FC236}">
                <a16:creationId xmlns:a16="http://schemas.microsoft.com/office/drawing/2014/main" xmlns="" id="{51AEBD1B-0345-4BC4-9D5F-A197FBEB8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8" y="2193987"/>
            <a:ext cx="4029075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2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04971-D147-4A01-B3F5-75800D2F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opportunities: Automotive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AC587D-3690-4B30-90A2-58042D133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Tesla, Ford, GM, Honda, Toyota, BYD, …</a:t>
            </a:r>
          </a:p>
        </p:txBody>
      </p:sp>
      <p:pic>
        <p:nvPicPr>
          <p:cNvPr id="10242" name="Picture 2" descr="The Automotive Sector Buys Half of All Industrial Robots &gt; ENGINEERING.com">
            <a:extLst>
              <a:ext uri="{FF2B5EF4-FFF2-40B4-BE49-F238E27FC236}">
                <a16:creationId xmlns:a16="http://schemas.microsoft.com/office/drawing/2014/main" xmlns="" id="{1BE19673-F3E9-4FA3-B6F7-F8480B5B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38" y="2577075"/>
            <a:ext cx="4544627" cy="30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hat impact will AI &amp;amp; Robots have on the UK automotive industry? |  Gattaca">
            <a:extLst>
              <a:ext uri="{FF2B5EF4-FFF2-40B4-BE49-F238E27FC236}">
                <a16:creationId xmlns:a16="http://schemas.microsoft.com/office/drawing/2014/main" xmlns="" id="{0D1BB2B8-3C7A-4FAE-A45F-2D82104E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7075"/>
            <a:ext cx="4751140" cy="31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0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73CED-4410-418A-A144-FB217668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opportunities: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6EEEC1-3357-4631-8B89-F4315E004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LADWP, SoCal Edison, SoCal Gas, ….</a:t>
            </a:r>
          </a:p>
          <a:p>
            <a:pPr lvl="1"/>
            <a:endParaRPr lang="en-US" dirty="0"/>
          </a:p>
        </p:txBody>
      </p:sp>
      <p:pic>
        <p:nvPicPr>
          <p:cNvPr id="9220" name="Picture 4" descr="Starting Your Own Solar Farm | YSG Solar | YSG Solar">
            <a:extLst>
              <a:ext uri="{FF2B5EF4-FFF2-40B4-BE49-F238E27FC236}">
                <a16:creationId xmlns:a16="http://schemas.microsoft.com/office/drawing/2014/main" xmlns="" id="{798D7E61-4A28-4C16-81E8-DDC3349D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99" y="1393690"/>
            <a:ext cx="4155489" cy="25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w some wind turbines hog the breeze">
            <a:extLst>
              <a:ext uri="{FF2B5EF4-FFF2-40B4-BE49-F238E27FC236}">
                <a16:creationId xmlns:a16="http://schemas.microsoft.com/office/drawing/2014/main" xmlns="" id="{04E3C491-AED7-46BA-924E-0D332AC2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8" y="2306723"/>
            <a:ext cx="5400238" cy="303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ell Power Plant">
            <a:extLst>
              <a:ext uri="{FF2B5EF4-FFF2-40B4-BE49-F238E27FC236}">
                <a16:creationId xmlns:a16="http://schemas.microsoft.com/office/drawing/2014/main" xmlns="" id="{761D9855-9EB8-4FC8-9D1C-4F6651AB3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99" y="4177374"/>
            <a:ext cx="4155489" cy="20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9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E1657-BA71-44E0-A7E6-3B0C4C83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opportunities: Smart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AC088C-5457-4907-8EB9-ACB507299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iRobot, Google, Amazon, and many startups.</a:t>
            </a:r>
          </a:p>
        </p:txBody>
      </p:sp>
      <p:pic>
        <p:nvPicPr>
          <p:cNvPr id="11272" name="Picture 8" descr="Six household robots that could make chores a thing of the past">
            <a:extLst>
              <a:ext uri="{FF2B5EF4-FFF2-40B4-BE49-F238E27FC236}">
                <a16:creationId xmlns:a16="http://schemas.microsoft.com/office/drawing/2014/main" xmlns="" id="{ECDD6540-1347-44F2-B667-8C6025DF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08" y="3950706"/>
            <a:ext cx="5631006" cy="259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ousehold robots">
            <a:extLst>
              <a:ext uri="{FF2B5EF4-FFF2-40B4-BE49-F238E27FC236}">
                <a16:creationId xmlns:a16="http://schemas.microsoft.com/office/drawing/2014/main" xmlns="" id="{4507D054-2E89-4415-8748-94F2561EA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0" r="5057"/>
          <a:stretch/>
        </p:blipFill>
        <p:spPr bwMode="auto">
          <a:xfrm>
            <a:off x="7150968" y="2058505"/>
            <a:ext cx="4057185" cy="19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hat we will soon see the android Amazon that will follow you as Robotina?  - The Tech Fox">
            <a:extLst>
              <a:ext uri="{FF2B5EF4-FFF2-40B4-BE49-F238E27FC236}">
                <a16:creationId xmlns:a16="http://schemas.microsoft.com/office/drawing/2014/main" xmlns="" id="{11B041FE-F2C3-46C4-94C8-94603DE5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88" y="2037276"/>
            <a:ext cx="4364854" cy="27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ousehold robots">
            <a:extLst>
              <a:ext uri="{FF2B5EF4-FFF2-40B4-BE49-F238E27FC236}">
                <a16:creationId xmlns:a16="http://schemas.microsoft.com/office/drawing/2014/main" xmlns="" id="{37FCE323-31AB-41B1-B22B-E0A974BE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56" y="4074543"/>
            <a:ext cx="2348181" cy="234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0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4EFF6-957B-4659-A8E1-1EB0AD5E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649379" cy="1325563"/>
          </a:xfrm>
        </p:spPr>
        <p:txBody>
          <a:bodyPr/>
          <a:lstStyle/>
          <a:p>
            <a:r>
              <a:rPr lang="en-US" dirty="0"/>
              <a:t>Pathways into Robotics and Intelligent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B01455-22CF-4E5D-8545-AA82ECE1E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in Electrical Engineering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0BBCF47-DB28-46B1-9E2A-16D60C72C5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  <a:p>
            <a:r>
              <a:rPr lang="en-US" dirty="0"/>
              <a:t>Embedded Systems</a:t>
            </a:r>
          </a:p>
          <a:p>
            <a:r>
              <a:rPr lang="en-US" dirty="0"/>
              <a:t>Optimal Control</a:t>
            </a:r>
          </a:p>
          <a:p>
            <a:r>
              <a:rPr lang="en-US" dirty="0"/>
              <a:t>Neural Networks and Computation</a:t>
            </a:r>
          </a:p>
          <a:p>
            <a:r>
              <a:rPr lang="en-US" dirty="0"/>
              <a:t>Wireless Communications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0B3C31C-97F0-4C30-8A80-6718CAB81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MS in Mechanical Engineering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AFED3FB-E01D-4744-955E-991FDF7676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Introduction to Robotics</a:t>
            </a:r>
          </a:p>
          <a:p>
            <a:r>
              <a:rPr lang="en-US" dirty="0"/>
              <a:t>Robotics and Intelligent Systems</a:t>
            </a:r>
          </a:p>
          <a:p>
            <a:r>
              <a:rPr lang="en-US" dirty="0"/>
              <a:t>Machine Design</a:t>
            </a:r>
          </a:p>
          <a:p>
            <a:r>
              <a:rPr lang="en-US" dirty="0"/>
              <a:t>Optimal Control</a:t>
            </a:r>
          </a:p>
          <a:p>
            <a:r>
              <a:rPr lang="en-US" dirty="0"/>
              <a:t>Dynamic System Analysis</a:t>
            </a:r>
          </a:p>
          <a:p>
            <a:r>
              <a:rPr lang="en-US" dirty="0"/>
              <a:t>Control of Mechanical Systems</a:t>
            </a:r>
          </a:p>
        </p:txBody>
      </p:sp>
    </p:spTree>
    <p:extLst>
      <p:ext uri="{BB962C8B-B14F-4D97-AF65-F5344CB8AC3E}">
        <p14:creationId xmlns:p14="http://schemas.microsoft.com/office/powerpoint/2010/main" val="343219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4F13E-FA90-4CE3-8E06-1BCC961B7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Questions?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A70CF3-C14A-452C-ADEE-D9D9B87484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You are welcome to ask!</a:t>
            </a:r>
          </a:p>
        </p:txBody>
      </p:sp>
    </p:spTree>
    <p:extLst>
      <p:ext uri="{BB962C8B-B14F-4D97-AF65-F5344CB8AC3E}">
        <p14:creationId xmlns:p14="http://schemas.microsoft.com/office/powerpoint/2010/main" val="220676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378D1-1F76-410C-A23E-6FABF102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just happened?</a:t>
            </a:r>
          </a:p>
        </p:txBody>
      </p:sp>
      <p:pic>
        <p:nvPicPr>
          <p:cNvPr id="6" name="Picture 4" descr="Ford Assembly Line (1940) - Ford City – Windsor Prints">
            <a:extLst>
              <a:ext uri="{FF2B5EF4-FFF2-40B4-BE49-F238E27FC236}">
                <a16:creationId xmlns:a16="http://schemas.microsoft.com/office/drawing/2014/main" xmlns="" id="{4C023F71-2C3B-4C7A-A2B0-BEAE0FB3D0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3251"/>
            <a:ext cx="4777357" cy="31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obotics-focused ETFs see big gains, Trump could hasten trend - MarketWatch">
            <a:extLst>
              <a:ext uri="{FF2B5EF4-FFF2-40B4-BE49-F238E27FC236}">
                <a16:creationId xmlns:a16="http://schemas.microsoft.com/office/drawing/2014/main" xmlns="" id="{84E74F75-A6AD-421B-88BC-C2CC3FD11A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24" y="2273251"/>
            <a:ext cx="5660576" cy="31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40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A14FAE-FEF2-4826-9025-32323163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pic>
        <p:nvPicPr>
          <p:cNvPr id="7" name="Online Media 6" title="PlantTape Machine">
            <a:hlinkClick r:id="" action="ppaction://media"/>
            <a:extLst>
              <a:ext uri="{FF2B5EF4-FFF2-40B4-BE49-F238E27FC236}">
                <a16:creationId xmlns:a16="http://schemas.microsoft.com/office/drawing/2014/main" xmlns="" id="{81E51674-9DF8-4413-B17E-42C194CB5098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543175"/>
            <a:ext cx="5181600" cy="2914650"/>
          </a:xfrm>
          <a:prstGeom prst="rect">
            <a:avLst/>
          </a:prstGeom>
        </p:spPr>
      </p:pic>
      <p:pic>
        <p:nvPicPr>
          <p:cNvPr id="8" name="Online Media 4" title="DINO, autonomous mechanical weeding robot">
            <a:hlinkClick r:id="" action="ppaction://media"/>
            <a:extLst>
              <a:ext uri="{FF2B5EF4-FFF2-40B4-BE49-F238E27FC236}">
                <a16:creationId xmlns:a16="http://schemas.microsoft.com/office/drawing/2014/main" xmlns="" id="{919DFA69-2A97-42B4-94D9-4E04D29A9EE4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48400" y="2586832"/>
            <a:ext cx="5029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D8B02D-5BC5-4289-800A-5E785E2F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happen soon?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29D52F-C19C-491F-9E94-41E396A006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Autonomous driving</a:t>
            </a:r>
          </a:p>
        </p:txBody>
      </p:sp>
      <p:pic>
        <p:nvPicPr>
          <p:cNvPr id="4098" name="Picture 2" descr="Road rage: Worst driving habits annoying Aussie motorists | Daily Telegraph">
            <a:extLst>
              <a:ext uri="{FF2B5EF4-FFF2-40B4-BE49-F238E27FC236}">
                <a16:creationId xmlns:a16="http://schemas.microsoft.com/office/drawing/2014/main" xmlns="" id="{1618DAF7-E67E-4537-866A-237BA8F4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36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C9F1ED2-E407-4DA0-9651-FA8DBDBD28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363"/>
            <a:ext cx="5181600" cy="29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6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EDE68-BAF0-4257-BE0B-2E1A7092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Robotics and Intelligent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02D0BB-F2F7-46AB-853D-145F0CB9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948"/>
            <a:ext cx="10515600" cy="4843015"/>
          </a:xfrm>
        </p:spPr>
        <p:txBody>
          <a:bodyPr/>
          <a:lstStyle/>
          <a:p>
            <a:r>
              <a:rPr lang="en-US" dirty="0"/>
              <a:t>Free us from repetitive and labor-intensive jobs. </a:t>
            </a:r>
          </a:p>
          <a:p>
            <a:r>
              <a:rPr lang="en-US" dirty="0"/>
              <a:t>They can do more …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After food-delivery robots were benched, Pitt tests putting them back on  the sidewalks | Pittsburgh Post-Gazette">
            <a:extLst>
              <a:ext uri="{FF2B5EF4-FFF2-40B4-BE49-F238E27FC236}">
                <a16:creationId xmlns:a16="http://schemas.microsoft.com/office/drawing/2014/main" xmlns="" id="{FE5A7AC7-ACEA-496B-A857-1AFF5BCB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14" y="1820067"/>
            <a:ext cx="3246097" cy="22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pload.wikimedia.org/wikipedia/commons/thumb/d/...">
            <a:extLst>
              <a:ext uri="{FF2B5EF4-FFF2-40B4-BE49-F238E27FC236}">
                <a16:creationId xmlns:a16="http://schemas.microsoft.com/office/drawing/2014/main" xmlns="" id="{46F0C11A-66C1-4FD0-9B45-1EE7D234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5330"/>
            <a:ext cx="3030748" cy="24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pper The Robot Will Be Your Companion (For A Price) 05/23/2016">
            <a:extLst>
              <a:ext uri="{FF2B5EF4-FFF2-40B4-BE49-F238E27FC236}">
                <a16:creationId xmlns:a16="http://schemas.microsoft.com/office/drawing/2014/main" xmlns="" id="{277A0ED6-6365-4CA4-8E0C-E093968F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14" y="4343860"/>
            <a:ext cx="3246097" cy="20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ord Teams with Agility Robotics on Walking Bots | AutoBeat">
            <a:extLst>
              <a:ext uri="{FF2B5EF4-FFF2-40B4-BE49-F238E27FC236}">
                <a16:creationId xmlns:a16="http://schemas.microsoft.com/office/drawing/2014/main" xmlns="" id="{67C82D58-77F7-4039-8C79-03273550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46" y="1820067"/>
            <a:ext cx="29146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Watch an army of robots efficiently sorting hundreds of parcels per hour -  YouTube">
            <a:extLst>
              <a:ext uri="{FF2B5EF4-FFF2-40B4-BE49-F238E27FC236}">
                <a16:creationId xmlns:a16="http://schemas.microsoft.com/office/drawing/2014/main" xmlns="" id="{E5474C66-BB31-465A-B29E-73367154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35225"/>
            <a:ext cx="3030747" cy="17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w Autonomous Mobile Robots are Changing the Logistics Landscape">
            <a:extLst>
              <a:ext uri="{FF2B5EF4-FFF2-40B4-BE49-F238E27FC236}">
                <a16:creationId xmlns:a16="http://schemas.microsoft.com/office/drawing/2014/main" xmlns="" id="{228F6D57-9A26-4E76-B223-0E9733F5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93" y="4677042"/>
            <a:ext cx="2943215" cy="19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3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60067-9949-4CF8-89E5-601502CC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Robotics and Intelligent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29D7F8-9938-4909-BCF3-2F913898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Intelligent Systems can even help people </a:t>
            </a:r>
            <a:r>
              <a:rPr lang="en-US"/>
              <a:t>walk normally again</a:t>
            </a:r>
            <a:r>
              <a:rPr lang="en-US" dirty="0"/>
              <a:t>!</a:t>
            </a:r>
          </a:p>
        </p:txBody>
      </p:sp>
      <p:pic>
        <p:nvPicPr>
          <p:cNvPr id="5" name="Picture 4" descr="USC researchers develop brain implant to improve memory | Daily Trojan">
            <a:extLst>
              <a:ext uri="{FF2B5EF4-FFF2-40B4-BE49-F238E27FC236}">
                <a16:creationId xmlns:a16="http://schemas.microsoft.com/office/drawing/2014/main" xmlns="" id="{71E99A49-122D-4DE7-95E5-952A8C23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16" y="2317601"/>
            <a:ext cx="4339678" cy="35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sthetic Leg with Neurofeedback Makes Walking Easier, Treats Phantom Pain  | Medgadget">
            <a:extLst>
              <a:ext uri="{FF2B5EF4-FFF2-40B4-BE49-F238E27FC236}">
                <a16:creationId xmlns:a16="http://schemas.microsoft.com/office/drawing/2014/main" xmlns="" id="{C1066921-3EA7-4145-9105-AFC482CE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6" y="2494169"/>
            <a:ext cx="5065043" cy="33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8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A62D38-F9EE-43CE-9B0F-F3546043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State LA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4F5949-C827-424E-BC3F-B6A0948B1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opportunities with faculty</a:t>
            </a:r>
          </a:p>
          <a:p>
            <a:endParaRPr lang="en-US" dirty="0"/>
          </a:p>
          <a:p>
            <a:r>
              <a:rPr lang="en-US" dirty="0"/>
              <a:t>Strong hands-on skills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Financial considerations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Job opportunities in 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8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40A3D-139E-4A5B-BD2A-2D28F8BC0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opportunities: Prof. He Shen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32E9A5-EFAB-4AC5-879D-C79020DB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Robotics laboratory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2FF808A-A867-413C-824C-38F524E65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/>
          <a:stretch/>
        </p:blipFill>
        <p:spPr bwMode="auto">
          <a:xfrm>
            <a:off x="8454116" y="1737798"/>
            <a:ext cx="2754736" cy="445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 descr="Puckett Field's soaring legacy — General Aviation News">
            <a:extLst>
              <a:ext uri="{FF2B5EF4-FFF2-40B4-BE49-F238E27FC236}">
                <a16:creationId xmlns:a16="http://schemas.microsoft.com/office/drawing/2014/main" xmlns="" id="{2F38F03B-A4A6-411D-924F-4BAFAF5BA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7"/>
          <a:stretch/>
        </p:blipFill>
        <p:spPr bwMode="auto">
          <a:xfrm>
            <a:off x="1406686" y="1883520"/>
            <a:ext cx="2792851" cy="25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45;p45">
            <a:extLst>
              <a:ext uri="{FF2B5EF4-FFF2-40B4-BE49-F238E27FC236}">
                <a16:creationId xmlns:a16="http://schemas.microsoft.com/office/drawing/2014/main" xmlns="" id="{1D90A508-F7BF-4177-9E74-4F7C0C72BE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63" r="21783"/>
          <a:stretch/>
        </p:blipFill>
        <p:spPr>
          <a:xfrm rot="711073">
            <a:off x="4786346" y="1529358"/>
            <a:ext cx="2768847" cy="216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Opinion: The incredible potential of soft robotics">
            <a:extLst>
              <a:ext uri="{FF2B5EF4-FFF2-40B4-BE49-F238E27FC236}">
                <a16:creationId xmlns:a16="http://schemas.microsoft.com/office/drawing/2014/main" xmlns="" id="{EDD96FB5-674A-4C95-BAF1-61F23E3A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86" y="4618657"/>
            <a:ext cx="2792851" cy="15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w to Build the World's Best Vertical Axis Wind Turbine eBook by Lövei  Krisztián - 1230000739030 | Rakuten Kobo India">
            <a:extLst>
              <a:ext uri="{FF2B5EF4-FFF2-40B4-BE49-F238E27FC236}">
                <a16:creationId xmlns:a16="http://schemas.microsoft.com/office/drawing/2014/main" xmlns="" id="{3DDC2A3E-4256-4095-9FBE-1062291E7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"/>
          <a:stretch/>
        </p:blipFill>
        <p:spPr bwMode="auto">
          <a:xfrm>
            <a:off x="4593679" y="3880395"/>
            <a:ext cx="3004642" cy="230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5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xmlns="" id="{DA4B9AF9-2754-40B1-9A8C-025AFA3F5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2" t="13516" r="55088" b="6720"/>
          <a:stretch/>
        </p:blipFill>
        <p:spPr>
          <a:xfrm>
            <a:off x="9171054" y="1582588"/>
            <a:ext cx="2182746" cy="2287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31EE4-E0F8-4217-AEAB-A6032AD7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opportunities: Prof. Curtis Wang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7C1DF-6CAA-4AD8-8C09-0B308A118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Bio-inspired Computing Lab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A7D65EF9-E762-4E49-A4DE-7D53468A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288" y="3233547"/>
            <a:ext cx="2650998" cy="3186720"/>
          </a:xfrm>
          <a:prstGeom prst="rect">
            <a:avLst/>
          </a:prstGeom>
        </p:spPr>
      </p:pic>
      <p:pic>
        <p:nvPicPr>
          <p:cNvPr id="6" name="Content Placeholder 16" descr="A circuit board&#10;&#10;Description automatically generated">
            <a:extLst>
              <a:ext uri="{FF2B5EF4-FFF2-40B4-BE49-F238E27FC236}">
                <a16:creationId xmlns:a16="http://schemas.microsoft.com/office/drawing/2014/main" xmlns="" id="{39FA31EF-3512-4906-B0D1-D83A51CCD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8" b="31598"/>
          <a:stretch/>
        </p:blipFill>
        <p:spPr>
          <a:xfrm>
            <a:off x="836612" y="2505075"/>
            <a:ext cx="4813996" cy="1570640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xmlns="" id="{F3BF9237-380B-4E08-96C9-B4F2DC118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40157" r="14973" b="17804"/>
          <a:stretch/>
        </p:blipFill>
        <p:spPr>
          <a:xfrm>
            <a:off x="836612" y="4087189"/>
            <a:ext cx="4813996" cy="1624875"/>
          </a:xfrm>
          <a:prstGeom prst="rect">
            <a:avLst/>
          </a:prstGeom>
        </p:spPr>
      </p:pic>
      <p:pic>
        <p:nvPicPr>
          <p:cNvPr id="9" name="Picture 2" descr="Offering hope for spinal cord injury patients">
            <a:extLst>
              <a:ext uri="{FF2B5EF4-FFF2-40B4-BE49-F238E27FC236}">
                <a16:creationId xmlns:a16="http://schemas.microsoft.com/office/drawing/2014/main" xmlns="" id="{CC83E17D-77F4-4871-856A-5226DEF9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60" y="2492375"/>
            <a:ext cx="223477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7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3111</TotalTime>
  <Words>253</Words>
  <Application>Microsoft Office PowerPoint</Application>
  <PresentationFormat>Custom</PresentationFormat>
  <Paragraphs>58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What just happened?</vt:lpstr>
      <vt:lpstr>What is happening?</vt:lpstr>
      <vt:lpstr>What will happen soon?</vt:lpstr>
      <vt:lpstr>Robotics and Intelligent Systems</vt:lpstr>
      <vt:lpstr>Robotics and Intelligent Systems</vt:lpstr>
      <vt:lpstr>Cal State LA offers</vt:lpstr>
      <vt:lpstr>Research opportunities: Prof. He Shen</vt:lpstr>
      <vt:lpstr>Research opportunities: Prof. Curtis Wang</vt:lpstr>
      <vt:lpstr>Research opportunities: Prof. Marina Mondin</vt:lpstr>
      <vt:lpstr>Career opportunities</vt:lpstr>
      <vt:lpstr>Career opportunities: Aerospace</vt:lpstr>
      <vt:lpstr>Career opportunities: Medical</vt:lpstr>
      <vt:lpstr>Career opportunities: Automotive</vt:lpstr>
      <vt:lpstr>Career opportunities: Energy</vt:lpstr>
      <vt:lpstr>Career opportunities: Smart home</vt:lpstr>
      <vt:lpstr>Pathways into Robotics and Intelligent Systems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Woods, Olympia</dc:creator>
  <cp:lastModifiedBy>Nick</cp:lastModifiedBy>
  <cp:revision>58</cp:revision>
  <dcterms:created xsi:type="dcterms:W3CDTF">2019-12-11T17:50:33Z</dcterms:created>
  <dcterms:modified xsi:type="dcterms:W3CDTF">2020-10-20T06:21:46Z</dcterms:modified>
</cp:coreProperties>
</file>