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A01107C-B8D6-4801-8861-563A972B4C7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C65E28-E88B-4D9B-8DC1-FC50DA99D9D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107C-B8D6-4801-8861-563A972B4C7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5E28-E88B-4D9B-8DC1-FC50DA99D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107C-B8D6-4801-8861-563A972B4C7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5E28-E88B-4D9B-8DC1-FC50DA99D9D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01107C-B8D6-4801-8861-563A972B4C7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C65E28-E88B-4D9B-8DC1-FC50DA99D9D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107C-B8D6-4801-8861-563A972B4C7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C65E28-E88B-4D9B-8DC1-FC50DA99D9D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01107C-B8D6-4801-8861-563A972B4C7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C65E28-E88B-4D9B-8DC1-FC50DA99D9D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A01107C-B8D6-4801-8861-563A972B4C7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1C65E28-E88B-4D9B-8DC1-FC50DA99D9D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107C-B8D6-4801-8861-563A972B4C7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C65E28-E88B-4D9B-8DC1-FC50DA99D9D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107C-B8D6-4801-8861-563A972B4C7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C65E28-E88B-4D9B-8DC1-FC50DA99D9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01107C-B8D6-4801-8861-563A972B4C7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C65E28-E88B-4D9B-8DC1-FC50DA99D9D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A01107C-B8D6-4801-8861-563A972B4C7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1C65E28-E88B-4D9B-8DC1-FC50DA99D9D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A01107C-B8D6-4801-8861-563A972B4C7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1C65E28-E88B-4D9B-8DC1-FC50DA99D9D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816864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0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8915400" cy="6096000"/>
          </a:xfrm>
        </p:spPr>
      </p:pic>
    </p:spTree>
    <p:extLst>
      <p:ext uri="{BB962C8B-B14F-4D97-AF65-F5344CB8AC3E}">
        <p14:creationId xmlns:p14="http://schemas.microsoft.com/office/powerpoint/2010/main" val="205470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156836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9067800" cy="3962400"/>
          </a:xfrm>
        </p:spPr>
      </p:pic>
    </p:spTree>
    <p:extLst>
      <p:ext uri="{BB962C8B-B14F-4D97-AF65-F5344CB8AC3E}">
        <p14:creationId xmlns:p14="http://schemas.microsoft.com/office/powerpoint/2010/main" val="220170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534400" cy="5135563"/>
          </a:xfrm>
        </p:spPr>
      </p:pic>
    </p:spTree>
    <p:extLst>
      <p:ext uri="{BB962C8B-B14F-4D97-AF65-F5344CB8AC3E}">
        <p14:creationId xmlns:p14="http://schemas.microsoft.com/office/powerpoint/2010/main" val="344547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41747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14463"/>
            <a:ext cx="7848600" cy="55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08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ishika singh</dc:creator>
  <cp:lastModifiedBy>ishika singh</cp:lastModifiedBy>
  <cp:revision>1</cp:revision>
  <dcterms:created xsi:type="dcterms:W3CDTF">2015-03-05T10:08:47Z</dcterms:created>
  <dcterms:modified xsi:type="dcterms:W3CDTF">2015-03-05T10:15:38Z</dcterms:modified>
</cp:coreProperties>
</file>