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8" r:id="rId1"/>
    <p:sldMasterId id="2147483816" r:id="rId2"/>
  </p:sldMasterIdLst>
  <p:notesMasterIdLst>
    <p:notesMasterId r:id="rId98"/>
  </p:notesMasterIdLst>
  <p:sldIdLst>
    <p:sldId id="256" r:id="rId3"/>
    <p:sldId id="261" r:id="rId4"/>
    <p:sldId id="409" r:id="rId5"/>
    <p:sldId id="350" r:id="rId6"/>
    <p:sldId id="348" r:id="rId7"/>
    <p:sldId id="349" r:id="rId8"/>
    <p:sldId id="351" r:id="rId9"/>
    <p:sldId id="410" r:id="rId10"/>
    <p:sldId id="352" r:id="rId11"/>
    <p:sldId id="266" r:id="rId12"/>
    <p:sldId id="411" r:id="rId13"/>
    <p:sldId id="431" r:id="rId14"/>
    <p:sldId id="436" r:id="rId15"/>
    <p:sldId id="434" r:id="rId16"/>
    <p:sldId id="389" r:id="rId17"/>
    <p:sldId id="390" r:id="rId18"/>
    <p:sldId id="392" r:id="rId19"/>
    <p:sldId id="353" r:id="rId20"/>
    <p:sldId id="422" r:id="rId21"/>
    <p:sldId id="356" r:id="rId22"/>
    <p:sldId id="384" r:id="rId23"/>
    <p:sldId id="412" r:id="rId24"/>
    <p:sldId id="429" r:id="rId25"/>
    <p:sldId id="262" r:id="rId26"/>
    <p:sldId id="258" r:id="rId27"/>
    <p:sldId id="263" r:id="rId28"/>
    <p:sldId id="264" r:id="rId29"/>
    <p:sldId id="265" r:id="rId30"/>
    <p:sldId id="267" r:id="rId31"/>
    <p:sldId id="270" r:id="rId32"/>
    <p:sldId id="272" r:id="rId33"/>
    <p:sldId id="269" r:id="rId34"/>
    <p:sldId id="271" r:id="rId35"/>
    <p:sldId id="387" r:id="rId36"/>
    <p:sldId id="388" r:id="rId37"/>
    <p:sldId id="413" r:id="rId38"/>
    <p:sldId id="428" r:id="rId39"/>
    <p:sldId id="279" r:id="rId40"/>
    <p:sldId id="280" r:id="rId41"/>
    <p:sldId id="424" r:id="rId42"/>
    <p:sldId id="425" r:id="rId43"/>
    <p:sldId id="437" r:id="rId44"/>
    <p:sldId id="414" r:id="rId45"/>
    <p:sldId id="259" r:id="rId46"/>
    <p:sldId id="364" r:id="rId47"/>
    <p:sldId id="260" r:id="rId48"/>
    <p:sldId id="366" r:id="rId49"/>
    <p:sldId id="415" r:id="rId50"/>
    <p:sldId id="273" r:id="rId51"/>
    <p:sldId id="363" r:id="rId52"/>
    <p:sldId id="438" r:id="rId53"/>
    <p:sldId id="365" r:id="rId54"/>
    <p:sldId id="416" r:id="rId55"/>
    <p:sldId id="274" r:id="rId56"/>
    <p:sldId id="275" r:id="rId57"/>
    <p:sldId id="276" r:id="rId58"/>
    <p:sldId id="362" r:id="rId59"/>
    <p:sldId id="440" r:id="rId60"/>
    <p:sldId id="423" r:id="rId61"/>
    <p:sldId id="357" r:id="rId62"/>
    <p:sldId id="380" r:id="rId63"/>
    <p:sldId id="427" r:id="rId64"/>
    <p:sldId id="381" r:id="rId65"/>
    <p:sldId id="375" r:id="rId66"/>
    <p:sldId id="379" r:id="rId67"/>
    <p:sldId id="378" r:id="rId68"/>
    <p:sldId id="359" r:id="rId69"/>
    <p:sldId id="360" r:id="rId70"/>
    <p:sldId id="361" r:id="rId71"/>
    <p:sldId id="433" r:id="rId72"/>
    <p:sldId id="376" r:id="rId73"/>
    <p:sldId id="417" r:id="rId74"/>
    <p:sldId id="367" r:id="rId75"/>
    <p:sldId id="382" r:id="rId76"/>
    <p:sldId id="386" r:id="rId77"/>
    <p:sldId id="383" r:id="rId78"/>
    <p:sldId id="372" r:id="rId79"/>
    <p:sldId id="385" r:id="rId80"/>
    <p:sldId id="426" r:id="rId81"/>
    <p:sldId id="430" r:id="rId82"/>
    <p:sldId id="418" r:id="rId83"/>
    <p:sldId id="397" r:id="rId84"/>
    <p:sldId id="398" r:id="rId85"/>
    <p:sldId id="277" r:id="rId86"/>
    <p:sldId id="432" r:id="rId87"/>
    <p:sldId id="401" r:id="rId88"/>
    <p:sldId id="441" r:id="rId89"/>
    <p:sldId id="442" r:id="rId90"/>
    <p:sldId id="443" r:id="rId91"/>
    <p:sldId id="444" r:id="rId92"/>
    <p:sldId id="419" r:id="rId93"/>
    <p:sldId id="405" r:id="rId94"/>
    <p:sldId id="421" r:id="rId95"/>
    <p:sldId id="420" r:id="rId96"/>
    <p:sldId id="439"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khil, Jonathan M" initials="DJM" lastIdx="1" clrIdx="0">
    <p:extLst>
      <p:ext uri="{19B8F6BF-5375-455C-9EA6-DF929625EA0E}">
        <p15:presenceInfo xmlns:p15="http://schemas.microsoft.com/office/powerpoint/2012/main" userId="Dakhil, Jonathan M" providerId="None"/>
      </p:ext>
    </p:extLst>
  </p:cmAuthor>
  <p:cmAuthor id="2" name="Solis, Ana R" initials="SAR" lastIdx="1" clrIdx="1">
    <p:extLst>
      <p:ext uri="{19B8F6BF-5375-455C-9EA6-DF929625EA0E}">
        <p15:presenceInfo xmlns:p15="http://schemas.microsoft.com/office/powerpoint/2012/main" userId="S::asolis5@calstatela.edu::22d2e692-6afd-45a0-bdf8-bd45195b7d40" providerId="AD"/>
      </p:ext>
    </p:extLst>
  </p:cmAuthor>
  <p:cmAuthor id="3" name="Vo, David" initials="VD" lastIdx="1" clrIdx="2">
    <p:extLst>
      <p:ext uri="{19B8F6BF-5375-455C-9EA6-DF929625EA0E}">
        <p15:presenceInfo xmlns:p15="http://schemas.microsoft.com/office/powerpoint/2012/main" userId="S::dvo11@calstatela.edu::0deed3dc-d020-451d-aee6-4b90d6e032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A1EF"/>
    <a:srgbClr val="60A6F9"/>
    <a:srgbClr val="262626"/>
    <a:srgbClr val="8C8D86"/>
    <a:srgbClr val="FFFFFF"/>
    <a:srgbClr val="D6E0E7"/>
    <a:srgbClr val="77A2BB"/>
    <a:srgbClr val="EE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0C49F-300F-C000-123D-202C61841495}" v="5" dt="2021-05-04T05:23:40.243"/>
    <p1510:client id="{5083C49F-8015-C000-105A-2A0EFCBD81EB}" v="1" dt="2021-05-04T06:20:59.658"/>
    <p1510:client id="{6AB340E9-7704-8F8D-88C4-221E9B6120CB}" v="95" dt="2021-05-04T18:53:03.229"/>
    <p1510:client id="{7A02C15B-B8F0-4215-B8AF-4CB25866858A}" v="108" dt="2021-05-04T05:30:35.020"/>
    <p1510:client id="{7F78C49F-20A3-C000-123D-235334017E5E}" v="62" dt="2021-05-04T03:12:37.321"/>
    <p1510:client id="{9B7A59DA-9BAF-6C42-8DF3-0EA655957354}" v="16" dt="2021-05-04T06:24:56.751"/>
    <p1510:client id="{CF8181B6-8B13-4865-A155-15C8A64B1100}" v="166" dt="2021-05-05T00:36:24.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khil, Jonathan M" userId="S::jdakhil@calstatela.edu::83ed5be7-581a-4429-8593-67840db65c84" providerId="AD" clId="Web-{4408D37D-CDEC-01E5-4A51-61138F75039D}"/>
    <pc:docChg chg="modSld">
      <pc:chgData name="Dakhil, Jonathan M" userId="S::jdakhil@calstatela.edu::83ed5be7-581a-4429-8593-67840db65c84" providerId="AD" clId="Web-{4408D37D-CDEC-01E5-4A51-61138F75039D}" dt="2020-12-06T02:18:47.587" v="3065" actId="20577"/>
      <pc:docMkLst>
        <pc:docMk/>
      </pc:docMkLst>
      <pc:sldChg chg="modSp">
        <pc:chgData name="Dakhil, Jonathan M" userId="S::jdakhil@calstatela.edu::83ed5be7-581a-4429-8593-67840db65c84" providerId="AD" clId="Web-{4408D37D-CDEC-01E5-4A51-61138F75039D}" dt="2020-12-06T01:43:30.520" v="0" actId="1076"/>
        <pc:sldMkLst>
          <pc:docMk/>
          <pc:sldMk cId="2757086078" sldId="256"/>
        </pc:sldMkLst>
        <pc:spChg chg="mod">
          <ac:chgData name="Dakhil, Jonathan M" userId="S::jdakhil@calstatela.edu::83ed5be7-581a-4429-8593-67840db65c84" providerId="AD" clId="Web-{4408D37D-CDEC-01E5-4A51-61138F75039D}" dt="2020-12-06T01:43:30.520" v="0" actId="1076"/>
          <ac:spMkLst>
            <pc:docMk/>
            <pc:sldMk cId="2757086078" sldId="256"/>
            <ac:spMk id="3" creationId="{E0A0FE25-038A-4A14-B11A-432FECB7FA1E}"/>
          </ac:spMkLst>
        </pc:spChg>
      </pc:sldChg>
      <pc:sldChg chg="modSp">
        <pc:chgData name="Dakhil, Jonathan M" userId="S::jdakhil@calstatela.edu::83ed5be7-581a-4429-8593-67840db65c84" providerId="AD" clId="Web-{4408D37D-CDEC-01E5-4A51-61138F75039D}" dt="2020-12-06T01:44:47.399" v="18" actId="20577"/>
        <pc:sldMkLst>
          <pc:docMk/>
          <pc:sldMk cId="783871009" sldId="260"/>
        </pc:sldMkLst>
        <pc:spChg chg="mod">
          <ac:chgData name="Dakhil, Jonathan M" userId="S::jdakhil@calstatela.edu::83ed5be7-581a-4429-8593-67840db65c84" providerId="AD" clId="Web-{4408D37D-CDEC-01E5-4A51-61138F75039D}" dt="2020-12-06T01:44:47.399" v="18" actId="20577"/>
          <ac:spMkLst>
            <pc:docMk/>
            <pc:sldMk cId="783871009" sldId="260"/>
            <ac:spMk id="3" creationId="{57917028-5B89-464C-8D0C-86908882F8ED}"/>
          </ac:spMkLst>
        </pc:spChg>
      </pc:sldChg>
      <pc:sldChg chg="modSp">
        <pc:chgData name="Dakhil, Jonathan M" userId="S::jdakhil@calstatela.edu::83ed5be7-581a-4429-8593-67840db65c84" providerId="AD" clId="Web-{4408D37D-CDEC-01E5-4A51-61138F75039D}" dt="2020-12-06T02:11:52.924" v="2865" actId="1076"/>
        <pc:sldMkLst>
          <pc:docMk/>
          <pc:sldMk cId="4045092314" sldId="264"/>
        </pc:sldMkLst>
        <pc:spChg chg="mod">
          <ac:chgData name="Dakhil, Jonathan M" userId="S::jdakhil@calstatela.edu::83ed5be7-581a-4429-8593-67840db65c84" providerId="AD" clId="Web-{4408D37D-CDEC-01E5-4A51-61138F75039D}" dt="2020-12-06T02:11:48.720" v="2863" actId="14100"/>
          <ac:spMkLst>
            <pc:docMk/>
            <pc:sldMk cId="4045092314" sldId="264"/>
            <ac:spMk id="5" creationId="{86974D8E-F2A8-9C4F-B3AE-8F5106C34F0A}"/>
          </ac:spMkLst>
        </pc:spChg>
        <pc:picChg chg="mod">
          <ac:chgData name="Dakhil, Jonathan M" userId="S::jdakhil@calstatela.edu::83ed5be7-581a-4429-8593-67840db65c84" providerId="AD" clId="Web-{4408D37D-CDEC-01E5-4A51-61138F75039D}" dt="2020-12-06T02:11:52.924" v="2865" actId="1076"/>
          <ac:picMkLst>
            <pc:docMk/>
            <pc:sldMk cId="4045092314" sldId="264"/>
            <ac:picMk id="4" creationId="{C7446FCA-A6C1-4F5C-B299-4193B467FA20}"/>
          </ac:picMkLst>
        </pc:picChg>
      </pc:sldChg>
      <pc:sldChg chg="addSp delSp modSp">
        <pc:chgData name="Dakhil, Jonathan M" userId="S::jdakhil@calstatela.edu::83ed5be7-581a-4429-8593-67840db65c84" providerId="AD" clId="Web-{4408D37D-CDEC-01E5-4A51-61138F75039D}" dt="2020-12-06T01:55:46.169" v="1438"/>
        <pc:sldMkLst>
          <pc:docMk/>
          <pc:sldMk cId="4173428745" sldId="266"/>
        </pc:sldMkLst>
        <pc:spChg chg="del mod">
          <ac:chgData name="Dakhil, Jonathan M" userId="S::jdakhil@calstatela.edu::83ed5be7-581a-4429-8593-67840db65c84" providerId="AD" clId="Web-{4408D37D-CDEC-01E5-4A51-61138F75039D}" dt="2020-12-06T01:55:13.276" v="1413"/>
          <ac:spMkLst>
            <pc:docMk/>
            <pc:sldMk cId="4173428745" sldId="266"/>
            <ac:spMk id="3" creationId="{A7A4F5CB-8AB0-4154-96DC-5DEE0B51186A}"/>
          </ac:spMkLst>
        </pc:spChg>
        <pc:spChg chg="add mod">
          <ac:chgData name="Dakhil, Jonathan M" userId="S::jdakhil@calstatela.edu::83ed5be7-581a-4429-8593-67840db65c84" providerId="AD" clId="Web-{4408D37D-CDEC-01E5-4A51-61138F75039D}" dt="2020-12-06T01:55:22.511" v="1421" actId="20577"/>
          <ac:spMkLst>
            <pc:docMk/>
            <pc:sldMk cId="4173428745" sldId="266"/>
            <ac:spMk id="5" creationId="{399E53C6-F2DB-47BC-84A6-57BBDD1D0501}"/>
          </ac:spMkLst>
        </pc:spChg>
        <pc:graphicFrameChg chg="mod modGraphic">
          <ac:chgData name="Dakhil, Jonathan M" userId="S::jdakhil@calstatela.edu::83ed5be7-581a-4429-8593-67840db65c84" providerId="AD" clId="Web-{4408D37D-CDEC-01E5-4A51-61138F75039D}" dt="2020-12-06T01:55:46.169" v="1438"/>
          <ac:graphicFrameMkLst>
            <pc:docMk/>
            <pc:sldMk cId="4173428745" sldId="266"/>
            <ac:graphicFrameMk id="11" creationId="{3D125C42-F5F0-4DB1-8EFC-873427DE3868}"/>
          </ac:graphicFrameMkLst>
        </pc:graphicFrameChg>
      </pc:sldChg>
      <pc:sldChg chg="modSp">
        <pc:chgData name="Dakhil, Jonathan M" userId="S::jdakhil@calstatela.edu::83ed5be7-581a-4429-8593-67840db65c84" providerId="AD" clId="Web-{4408D37D-CDEC-01E5-4A51-61138F75039D}" dt="2020-12-06T01:56:20.999" v="1439" actId="14100"/>
        <pc:sldMkLst>
          <pc:docMk/>
          <pc:sldMk cId="3644990708" sldId="267"/>
        </pc:sldMkLst>
        <pc:spChg chg="mod">
          <ac:chgData name="Dakhil, Jonathan M" userId="S::jdakhil@calstatela.edu::83ed5be7-581a-4429-8593-67840db65c84" providerId="AD" clId="Web-{4408D37D-CDEC-01E5-4A51-61138F75039D}" dt="2020-12-06T01:56:20.999" v="1439" actId="14100"/>
          <ac:spMkLst>
            <pc:docMk/>
            <pc:sldMk cId="3644990708" sldId="267"/>
            <ac:spMk id="3" creationId="{25606C8B-FDC4-48F2-AE1C-0B6BA80B2CC0}"/>
          </ac:spMkLst>
        </pc:spChg>
      </pc:sldChg>
      <pc:sldChg chg="modSp">
        <pc:chgData name="Dakhil, Jonathan M" userId="S::jdakhil@calstatela.edu::83ed5be7-581a-4429-8593-67840db65c84" providerId="AD" clId="Web-{4408D37D-CDEC-01E5-4A51-61138F75039D}" dt="2020-12-06T02:03:03.364" v="2564" actId="20577"/>
        <pc:sldMkLst>
          <pc:docMk/>
          <pc:sldMk cId="611510149" sldId="270"/>
        </pc:sldMkLst>
        <pc:spChg chg="mod">
          <ac:chgData name="Dakhil, Jonathan M" userId="S::jdakhil@calstatela.edu::83ed5be7-581a-4429-8593-67840db65c84" providerId="AD" clId="Web-{4408D37D-CDEC-01E5-4A51-61138F75039D}" dt="2020-12-06T02:03:03.364" v="2564" actId="20577"/>
          <ac:spMkLst>
            <pc:docMk/>
            <pc:sldMk cId="611510149" sldId="270"/>
            <ac:spMk id="5" creationId="{31E04026-4E27-40E1-8E9B-E160F2C7670B}"/>
          </ac:spMkLst>
        </pc:spChg>
      </pc:sldChg>
      <pc:sldChg chg="modSp">
        <pc:chgData name="Dakhil, Jonathan M" userId="S::jdakhil@calstatela.edu::83ed5be7-581a-4429-8593-67840db65c84" providerId="AD" clId="Web-{4408D37D-CDEC-01E5-4A51-61138F75039D}" dt="2020-12-06T02:06:32.219" v="2672" actId="1076"/>
        <pc:sldMkLst>
          <pc:docMk/>
          <pc:sldMk cId="1717420240" sldId="271"/>
        </pc:sldMkLst>
        <pc:spChg chg="mod">
          <ac:chgData name="Dakhil, Jonathan M" userId="S::jdakhil@calstatela.edu::83ed5be7-581a-4429-8593-67840db65c84" providerId="AD" clId="Web-{4408D37D-CDEC-01E5-4A51-61138F75039D}" dt="2020-12-06T02:06:23.469" v="2666" actId="20577"/>
          <ac:spMkLst>
            <pc:docMk/>
            <pc:sldMk cId="1717420240" sldId="271"/>
            <ac:spMk id="2" creationId="{F75251CA-0BBA-A242-8282-0DCD9AB605CD}"/>
          </ac:spMkLst>
        </pc:spChg>
        <pc:spChg chg="mod">
          <ac:chgData name="Dakhil, Jonathan M" userId="S::jdakhil@calstatela.edu::83ed5be7-581a-4429-8593-67840db65c84" providerId="AD" clId="Web-{4408D37D-CDEC-01E5-4A51-61138F75039D}" dt="2020-12-06T02:06:32.157" v="2669" actId="1076"/>
          <ac:spMkLst>
            <pc:docMk/>
            <pc:sldMk cId="1717420240" sldId="271"/>
            <ac:spMk id="3" creationId="{15A5D837-BCB1-4C40-B257-C360D8C6DC7E}"/>
          </ac:spMkLst>
        </pc:spChg>
        <pc:spChg chg="mod">
          <ac:chgData name="Dakhil, Jonathan M" userId="S::jdakhil@calstatela.edu::83ed5be7-581a-4429-8593-67840db65c84" providerId="AD" clId="Web-{4408D37D-CDEC-01E5-4A51-61138F75039D}" dt="2020-12-06T02:06:32.172" v="2670" actId="1076"/>
          <ac:spMkLst>
            <pc:docMk/>
            <pc:sldMk cId="1717420240" sldId="271"/>
            <ac:spMk id="4" creationId="{B84C843F-5917-4FAD-B913-9DA357D7BFCE}"/>
          </ac:spMkLst>
        </pc:spChg>
        <pc:picChg chg="mod">
          <ac:chgData name="Dakhil, Jonathan M" userId="S::jdakhil@calstatela.edu::83ed5be7-581a-4429-8593-67840db65c84" providerId="AD" clId="Web-{4408D37D-CDEC-01E5-4A51-61138F75039D}" dt="2020-12-06T02:06:32.188" v="2671" actId="1076"/>
          <ac:picMkLst>
            <pc:docMk/>
            <pc:sldMk cId="1717420240" sldId="271"/>
            <ac:picMk id="8" creationId="{205FA959-4B61-4529-A13B-604126A069CA}"/>
          </ac:picMkLst>
        </pc:picChg>
        <pc:picChg chg="mod">
          <ac:chgData name="Dakhil, Jonathan M" userId="S::jdakhil@calstatela.edu::83ed5be7-581a-4429-8593-67840db65c84" providerId="AD" clId="Web-{4408D37D-CDEC-01E5-4A51-61138F75039D}" dt="2020-12-06T02:06:32.219" v="2672" actId="1076"/>
          <ac:picMkLst>
            <pc:docMk/>
            <pc:sldMk cId="1717420240" sldId="271"/>
            <ac:picMk id="9" creationId="{767FAE30-9799-41E0-A518-0A84736C6815}"/>
          </ac:picMkLst>
        </pc:picChg>
      </pc:sldChg>
      <pc:sldChg chg="modSp">
        <pc:chgData name="Dakhil, Jonathan M" userId="S::jdakhil@calstatela.edu::83ed5be7-581a-4429-8593-67840db65c84" providerId="AD" clId="Web-{4408D37D-CDEC-01E5-4A51-61138F75039D}" dt="2020-12-06T02:06:19.078" v="2661" actId="20577"/>
        <pc:sldMkLst>
          <pc:docMk/>
          <pc:sldMk cId="1637420045" sldId="275"/>
        </pc:sldMkLst>
        <pc:spChg chg="mod">
          <ac:chgData name="Dakhil, Jonathan M" userId="S::jdakhil@calstatela.edu::83ed5be7-581a-4429-8593-67840db65c84" providerId="AD" clId="Web-{4408D37D-CDEC-01E5-4A51-61138F75039D}" dt="2020-12-06T02:06:06.233" v="2638" actId="20577"/>
          <ac:spMkLst>
            <pc:docMk/>
            <pc:sldMk cId="1637420045" sldId="275"/>
            <ac:spMk id="2" creationId="{B501B0B4-969D-40AC-9FC4-C88744F58AC2}"/>
          </ac:spMkLst>
        </pc:spChg>
        <pc:spChg chg="mod">
          <ac:chgData name="Dakhil, Jonathan M" userId="S::jdakhil@calstatela.edu::83ed5be7-581a-4429-8593-67840db65c84" providerId="AD" clId="Web-{4408D37D-CDEC-01E5-4A51-61138F75039D}" dt="2020-12-06T02:06:19.078" v="2661" actId="20577"/>
          <ac:spMkLst>
            <pc:docMk/>
            <pc:sldMk cId="1637420045" sldId="275"/>
            <ac:spMk id="3" creationId="{60B5E986-149A-429E-BF85-DA2D3DFCA23E}"/>
          </ac:spMkLst>
        </pc:spChg>
      </pc:sldChg>
      <pc:sldChg chg="addSp delSp modSp">
        <pc:chgData name="Dakhil, Jonathan M" userId="S::jdakhil@calstatela.edu::83ed5be7-581a-4429-8593-67840db65c84" providerId="AD" clId="Web-{4408D37D-CDEC-01E5-4A51-61138F75039D}" dt="2020-12-06T01:49:58.619" v="788" actId="20577"/>
        <pc:sldMkLst>
          <pc:docMk/>
          <pc:sldMk cId="3353625947" sldId="276"/>
        </pc:sldMkLst>
        <pc:spChg chg="del mod">
          <ac:chgData name="Dakhil, Jonathan M" userId="S::jdakhil@calstatela.edu::83ed5be7-581a-4429-8593-67840db65c84" providerId="AD" clId="Web-{4408D37D-CDEC-01E5-4A51-61138F75039D}" dt="2020-12-06T01:49:31.274" v="776"/>
          <ac:spMkLst>
            <pc:docMk/>
            <pc:sldMk cId="3353625947" sldId="276"/>
            <ac:spMk id="3" creationId="{A7A4F5CB-8AB0-4154-96DC-5DEE0B51186A}"/>
          </ac:spMkLst>
        </pc:spChg>
        <pc:spChg chg="add mod">
          <ac:chgData name="Dakhil, Jonathan M" userId="S::jdakhil@calstatela.edu::83ed5be7-581a-4429-8593-67840db65c84" providerId="AD" clId="Web-{4408D37D-CDEC-01E5-4A51-61138F75039D}" dt="2020-12-06T01:49:58.619" v="788" actId="20577"/>
          <ac:spMkLst>
            <pc:docMk/>
            <pc:sldMk cId="3353625947" sldId="276"/>
            <ac:spMk id="5" creationId="{160F2B1E-82F2-4FAC-A5BA-82DC9FFD7BDB}"/>
          </ac:spMkLst>
        </pc:spChg>
        <pc:spChg chg="add del">
          <ac:chgData name="Dakhil, Jonathan M" userId="S::jdakhil@calstatela.edu::83ed5be7-581a-4429-8593-67840db65c84" providerId="AD" clId="Web-{4408D37D-CDEC-01E5-4A51-61138F75039D}" dt="2020-12-06T01:47:43.924" v="184"/>
          <ac:spMkLst>
            <pc:docMk/>
            <pc:sldMk cId="3353625947" sldId="276"/>
            <ac:spMk id="8" creationId="{516C0411-73C1-4EB3-92C9-04861A0317E9}"/>
          </ac:spMkLst>
        </pc:spChg>
      </pc:sldChg>
      <pc:sldChg chg="addSp delSp modSp">
        <pc:chgData name="Dakhil, Jonathan M" userId="S::jdakhil@calstatela.edu::83ed5be7-581a-4429-8593-67840db65c84" providerId="AD" clId="Web-{4408D37D-CDEC-01E5-4A51-61138F75039D}" dt="2020-12-06T02:02:19.096" v="2537" actId="20577"/>
        <pc:sldMkLst>
          <pc:docMk/>
          <pc:sldMk cId="3736963612" sldId="282"/>
        </pc:sldMkLst>
        <pc:spChg chg="mod">
          <ac:chgData name="Dakhil, Jonathan M" userId="S::jdakhil@calstatela.edu::83ed5be7-581a-4429-8593-67840db65c84" providerId="AD" clId="Web-{4408D37D-CDEC-01E5-4A51-61138F75039D}" dt="2020-12-06T02:00:36.106" v="2072" actId="20577"/>
          <ac:spMkLst>
            <pc:docMk/>
            <pc:sldMk cId="3736963612" sldId="282"/>
            <ac:spMk id="2" creationId="{4350809E-98C1-4C69-A9DD-6093A7285E82}"/>
          </ac:spMkLst>
        </pc:spChg>
        <pc:spChg chg="del mod">
          <ac:chgData name="Dakhil, Jonathan M" userId="S::jdakhil@calstatela.edu::83ed5be7-581a-4429-8593-67840db65c84" providerId="AD" clId="Web-{4408D37D-CDEC-01E5-4A51-61138F75039D}" dt="2020-12-06T02:02:10.017" v="2527"/>
          <ac:spMkLst>
            <pc:docMk/>
            <pc:sldMk cId="3736963612" sldId="282"/>
            <ac:spMk id="4" creationId="{24EFC2CE-A015-41E8-89FD-44B76E06CC7A}"/>
          </ac:spMkLst>
        </pc:spChg>
        <pc:spChg chg="add mod">
          <ac:chgData name="Dakhil, Jonathan M" userId="S::jdakhil@calstatela.edu::83ed5be7-581a-4429-8593-67840db65c84" providerId="AD" clId="Web-{4408D37D-CDEC-01E5-4A51-61138F75039D}" dt="2020-12-06T02:02:19.096" v="2537" actId="20577"/>
          <ac:spMkLst>
            <pc:docMk/>
            <pc:sldMk cId="3736963612" sldId="282"/>
            <ac:spMk id="7" creationId="{F997750F-4F03-4583-B562-F6CE24D2E21F}"/>
          </ac:spMkLst>
        </pc:spChg>
      </pc:sldChg>
      <pc:sldChg chg="modSp">
        <pc:chgData name="Dakhil, Jonathan M" userId="S::jdakhil@calstatela.edu::83ed5be7-581a-4429-8593-67840db65c84" providerId="AD" clId="Web-{4408D37D-CDEC-01E5-4A51-61138F75039D}" dt="2020-12-06T02:11:22.953" v="2854" actId="1076"/>
        <pc:sldMkLst>
          <pc:docMk/>
          <pc:sldMk cId="1732065134" sldId="285"/>
        </pc:sldMkLst>
        <pc:spChg chg="mod">
          <ac:chgData name="Dakhil, Jonathan M" userId="S::jdakhil@calstatela.edu::83ed5be7-581a-4429-8593-67840db65c84" providerId="AD" clId="Web-{4408D37D-CDEC-01E5-4A51-61138F75039D}" dt="2020-12-06T02:11:22.953" v="2854" actId="1076"/>
          <ac:spMkLst>
            <pc:docMk/>
            <pc:sldMk cId="1732065134" sldId="285"/>
            <ac:spMk id="2" creationId="{455DBB87-FE3D-4388-9BEA-67C0A2288596}"/>
          </ac:spMkLst>
        </pc:spChg>
        <pc:spChg chg="mod">
          <ac:chgData name="Dakhil, Jonathan M" userId="S::jdakhil@calstatela.edu::83ed5be7-581a-4429-8593-67840db65c84" providerId="AD" clId="Web-{4408D37D-CDEC-01E5-4A51-61138F75039D}" dt="2020-12-06T02:11:13.187" v="2851" actId="1076"/>
          <ac:spMkLst>
            <pc:docMk/>
            <pc:sldMk cId="1732065134" sldId="285"/>
            <ac:spMk id="3" creationId="{A6398FB5-AD3D-43BC-BD8C-48AF169C411C}"/>
          </ac:spMkLst>
        </pc:spChg>
      </pc:sldChg>
      <pc:sldChg chg="modSp">
        <pc:chgData name="Dakhil, Jonathan M" userId="S::jdakhil@calstatela.edu::83ed5be7-581a-4429-8593-67840db65c84" providerId="AD" clId="Web-{4408D37D-CDEC-01E5-4A51-61138F75039D}" dt="2020-12-06T02:11:04.734" v="2849" actId="20577"/>
        <pc:sldMkLst>
          <pc:docMk/>
          <pc:sldMk cId="1738217919" sldId="286"/>
        </pc:sldMkLst>
        <pc:spChg chg="mod">
          <ac:chgData name="Dakhil, Jonathan M" userId="S::jdakhil@calstatela.edu::83ed5be7-581a-4429-8593-67840db65c84" providerId="AD" clId="Web-{4408D37D-CDEC-01E5-4A51-61138F75039D}" dt="2020-12-06T02:11:04.734" v="2849" actId="20577"/>
          <ac:spMkLst>
            <pc:docMk/>
            <pc:sldMk cId="1738217919" sldId="286"/>
            <ac:spMk id="3" creationId="{76E75DF8-3012-4152-B453-9EF7F13C0B12}"/>
          </ac:spMkLst>
        </pc:spChg>
      </pc:sldChg>
      <pc:sldChg chg="modSp">
        <pc:chgData name="Dakhil, Jonathan M" userId="S::jdakhil@calstatela.edu::83ed5be7-581a-4429-8593-67840db65c84" providerId="AD" clId="Web-{4408D37D-CDEC-01E5-4A51-61138F75039D}" dt="2020-12-06T02:05:55.045" v="2635" actId="1076"/>
        <pc:sldMkLst>
          <pc:docMk/>
          <pc:sldMk cId="1272732338" sldId="291"/>
        </pc:sldMkLst>
        <pc:spChg chg="mod">
          <ac:chgData name="Dakhil, Jonathan M" userId="S::jdakhil@calstatela.edu::83ed5be7-581a-4429-8593-67840db65c84" providerId="AD" clId="Web-{4408D37D-CDEC-01E5-4A51-61138F75039D}" dt="2020-12-06T02:05:55.045" v="2635" actId="1076"/>
          <ac:spMkLst>
            <pc:docMk/>
            <pc:sldMk cId="1272732338" sldId="291"/>
            <ac:spMk id="2" creationId="{DDB10FB2-2232-47C3-8CE6-7103C8A21123}"/>
          </ac:spMkLst>
        </pc:spChg>
      </pc:sldChg>
      <pc:sldChg chg="modSp">
        <pc:chgData name="Dakhil, Jonathan M" userId="S::jdakhil@calstatela.edu::83ed5be7-581a-4429-8593-67840db65c84" providerId="AD" clId="Web-{4408D37D-CDEC-01E5-4A51-61138F75039D}" dt="2020-12-06T02:05:43.373" v="2628" actId="1076"/>
        <pc:sldMkLst>
          <pc:docMk/>
          <pc:sldMk cId="3816598816" sldId="293"/>
        </pc:sldMkLst>
        <pc:spChg chg="mod">
          <ac:chgData name="Dakhil, Jonathan M" userId="S::jdakhil@calstatela.edu::83ed5be7-581a-4429-8593-67840db65c84" providerId="AD" clId="Web-{4408D37D-CDEC-01E5-4A51-61138F75039D}" dt="2020-12-06T02:05:43.373" v="2628" actId="1076"/>
          <ac:spMkLst>
            <pc:docMk/>
            <pc:sldMk cId="3816598816" sldId="293"/>
            <ac:spMk id="2" creationId="{7ECF6C7E-93DB-D34F-8A55-6932E4516D8B}"/>
          </ac:spMkLst>
        </pc:spChg>
      </pc:sldChg>
      <pc:sldChg chg="modSp">
        <pc:chgData name="Dakhil, Jonathan M" userId="S::jdakhil@calstatela.edu::83ed5be7-581a-4429-8593-67840db65c84" providerId="AD" clId="Web-{4408D37D-CDEC-01E5-4A51-61138F75039D}" dt="2020-12-06T02:05:23.559" v="2613" actId="20577"/>
        <pc:sldMkLst>
          <pc:docMk/>
          <pc:sldMk cId="667867831" sldId="296"/>
        </pc:sldMkLst>
        <pc:spChg chg="mod">
          <ac:chgData name="Dakhil, Jonathan M" userId="S::jdakhil@calstatela.edu::83ed5be7-581a-4429-8593-67840db65c84" providerId="AD" clId="Web-{4408D37D-CDEC-01E5-4A51-61138F75039D}" dt="2020-12-06T02:05:23.559" v="2613" actId="20577"/>
          <ac:spMkLst>
            <pc:docMk/>
            <pc:sldMk cId="667867831" sldId="296"/>
            <ac:spMk id="2" creationId="{7ECF6C7E-93DB-D34F-8A55-6932E4516D8B}"/>
          </ac:spMkLst>
        </pc:spChg>
      </pc:sldChg>
      <pc:sldChg chg="modSp">
        <pc:chgData name="Dakhil, Jonathan M" userId="S::jdakhil@calstatela.edu::83ed5be7-581a-4429-8593-67840db65c84" providerId="AD" clId="Web-{4408D37D-CDEC-01E5-4A51-61138F75039D}" dt="2020-12-06T02:02:39.316" v="2554" actId="1076"/>
        <pc:sldMkLst>
          <pc:docMk/>
          <pc:sldMk cId="1855623200" sldId="297"/>
        </pc:sldMkLst>
        <pc:spChg chg="mod">
          <ac:chgData name="Dakhil, Jonathan M" userId="S::jdakhil@calstatela.edu::83ed5be7-581a-4429-8593-67840db65c84" providerId="AD" clId="Web-{4408D37D-CDEC-01E5-4A51-61138F75039D}" dt="2020-12-06T02:02:39.316" v="2554" actId="1076"/>
          <ac:spMkLst>
            <pc:docMk/>
            <pc:sldMk cId="1855623200" sldId="297"/>
            <ac:spMk id="3" creationId="{7892319D-E66C-442C-B1E0-D105A44E39B7}"/>
          </ac:spMkLst>
        </pc:spChg>
      </pc:sldChg>
      <pc:sldChg chg="modSp">
        <pc:chgData name="Dakhil, Jonathan M" userId="S::jdakhil@calstatela.edu::83ed5be7-581a-4429-8593-67840db65c84" providerId="AD" clId="Web-{4408D37D-CDEC-01E5-4A51-61138F75039D}" dt="2020-12-06T02:05:17.621" v="2608" actId="20577"/>
        <pc:sldMkLst>
          <pc:docMk/>
          <pc:sldMk cId="880347071" sldId="298"/>
        </pc:sldMkLst>
        <pc:spChg chg="mod">
          <ac:chgData name="Dakhil, Jonathan M" userId="S::jdakhil@calstatela.edu::83ed5be7-581a-4429-8593-67840db65c84" providerId="AD" clId="Web-{4408D37D-CDEC-01E5-4A51-61138F75039D}" dt="2020-12-06T02:05:17.621" v="2608" actId="20577"/>
          <ac:spMkLst>
            <pc:docMk/>
            <pc:sldMk cId="880347071" sldId="298"/>
            <ac:spMk id="2" creationId="{D5E6A074-EFE3-42BA-B97B-E3F2F79F441E}"/>
          </ac:spMkLst>
        </pc:spChg>
      </pc:sldChg>
      <pc:sldChg chg="modSp">
        <pc:chgData name="Dakhil, Jonathan M" userId="S::jdakhil@calstatela.edu::83ed5be7-581a-4429-8593-67840db65c84" providerId="AD" clId="Web-{4408D37D-CDEC-01E5-4A51-61138F75039D}" dt="2020-12-06T02:08:24.319" v="2788" actId="1076"/>
        <pc:sldMkLst>
          <pc:docMk/>
          <pc:sldMk cId="696534798" sldId="299"/>
        </pc:sldMkLst>
        <pc:spChg chg="mod">
          <ac:chgData name="Dakhil, Jonathan M" userId="S::jdakhil@calstatela.edu::83ed5be7-581a-4429-8593-67840db65c84" providerId="AD" clId="Web-{4408D37D-CDEC-01E5-4A51-61138F75039D}" dt="2020-12-06T02:08:24.319" v="2788" actId="1076"/>
          <ac:spMkLst>
            <pc:docMk/>
            <pc:sldMk cId="696534798" sldId="299"/>
            <ac:spMk id="2" creationId="{EE9D9C17-262F-4F2F-8887-9CC6DECC6033}"/>
          </ac:spMkLst>
        </pc:spChg>
        <pc:spChg chg="mod">
          <ac:chgData name="Dakhil, Jonathan M" userId="S::jdakhil@calstatela.edu::83ed5be7-581a-4429-8593-67840db65c84" providerId="AD" clId="Web-{4408D37D-CDEC-01E5-4A51-61138F75039D}" dt="2020-12-06T02:08:01.864" v="2778" actId="20577"/>
          <ac:spMkLst>
            <pc:docMk/>
            <pc:sldMk cId="696534798" sldId="299"/>
            <ac:spMk id="5" creationId="{BF18F9F0-7D7C-4B5B-8E1A-6335A8AA7840}"/>
          </ac:spMkLst>
        </pc:spChg>
        <pc:spChg chg="mod">
          <ac:chgData name="Dakhil, Jonathan M" userId="S::jdakhil@calstatela.edu::83ed5be7-581a-4429-8593-67840db65c84" providerId="AD" clId="Web-{4408D37D-CDEC-01E5-4A51-61138F75039D}" dt="2020-12-06T02:08:05.833" v="2780" actId="20577"/>
          <ac:spMkLst>
            <pc:docMk/>
            <pc:sldMk cId="696534798" sldId="299"/>
            <ac:spMk id="10" creationId="{7A6DE282-AEAC-4FD1-A2CA-89848BC36B40}"/>
          </ac:spMkLst>
        </pc:spChg>
        <pc:spChg chg="mod">
          <ac:chgData name="Dakhil, Jonathan M" userId="S::jdakhil@calstatela.edu::83ed5be7-581a-4429-8593-67840db65c84" providerId="AD" clId="Web-{4408D37D-CDEC-01E5-4A51-61138F75039D}" dt="2020-12-06T02:08:07.646" v="2783" actId="20577"/>
          <ac:spMkLst>
            <pc:docMk/>
            <pc:sldMk cId="696534798" sldId="299"/>
            <ac:spMk id="11" creationId="{D57F66A0-9388-4F32-8B4A-BBE6DFEE884A}"/>
          </ac:spMkLst>
        </pc:spChg>
      </pc:sldChg>
      <pc:sldChg chg="modSp">
        <pc:chgData name="Dakhil, Jonathan M" userId="S::jdakhil@calstatela.edu::83ed5be7-581a-4429-8593-67840db65c84" providerId="AD" clId="Web-{4408D37D-CDEC-01E5-4A51-61138F75039D}" dt="2020-12-06T02:05:39.232" v="2627" actId="1076"/>
        <pc:sldMkLst>
          <pc:docMk/>
          <pc:sldMk cId="570505168" sldId="300"/>
        </pc:sldMkLst>
        <pc:spChg chg="mod">
          <ac:chgData name="Dakhil, Jonathan M" userId="S::jdakhil@calstatela.edu::83ed5be7-581a-4429-8593-67840db65c84" providerId="AD" clId="Web-{4408D37D-CDEC-01E5-4A51-61138F75039D}" dt="2020-12-06T02:05:39.232" v="2627" actId="1076"/>
          <ac:spMkLst>
            <pc:docMk/>
            <pc:sldMk cId="570505168" sldId="300"/>
            <ac:spMk id="2" creationId="{7ECF6C7E-93DB-D34F-8A55-6932E4516D8B}"/>
          </ac:spMkLst>
        </pc:spChg>
      </pc:sldChg>
      <pc:sldChg chg="modSp">
        <pc:chgData name="Dakhil, Jonathan M" userId="S::jdakhil@calstatela.edu::83ed5be7-581a-4429-8593-67840db65c84" providerId="AD" clId="Web-{4408D37D-CDEC-01E5-4A51-61138F75039D}" dt="2020-12-06T02:05:48.842" v="2632" actId="20577"/>
        <pc:sldMkLst>
          <pc:docMk/>
          <pc:sldMk cId="614035286" sldId="301"/>
        </pc:sldMkLst>
        <pc:spChg chg="mod">
          <ac:chgData name="Dakhil, Jonathan M" userId="S::jdakhil@calstatela.edu::83ed5be7-581a-4429-8593-67840db65c84" providerId="AD" clId="Web-{4408D37D-CDEC-01E5-4A51-61138F75039D}" dt="2020-12-06T02:05:48.842" v="2632" actId="20577"/>
          <ac:spMkLst>
            <pc:docMk/>
            <pc:sldMk cId="614035286" sldId="301"/>
            <ac:spMk id="2" creationId="{7ECF6C7E-93DB-D34F-8A55-6932E4516D8B}"/>
          </ac:spMkLst>
        </pc:spChg>
      </pc:sldChg>
      <pc:sldChg chg="modSp">
        <pc:chgData name="Dakhil, Jonathan M" userId="S::jdakhil@calstatela.edu::83ed5be7-581a-4429-8593-67840db65c84" providerId="AD" clId="Web-{4408D37D-CDEC-01E5-4A51-61138F75039D}" dt="2020-12-06T02:00:25.434" v="2069" actId="20577"/>
        <pc:sldMkLst>
          <pc:docMk/>
          <pc:sldMk cId="3057098694" sldId="302"/>
        </pc:sldMkLst>
        <pc:spChg chg="mod">
          <ac:chgData name="Dakhil, Jonathan M" userId="S::jdakhil@calstatela.edu::83ed5be7-581a-4429-8593-67840db65c84" providerId="AD" clId="Web-{4408D37D-CDEC-01E5-4A51-61138F75039D}" dt="2020-12-06T02:00:25.434" v="2069" actId="20577"/>
          <ac:spMkLst>
            <pc:docMk/>
            <pc:sldMk cId="3057098694" sldId="302"/>
            <ac:spMk id="2" creationId="{67757C1C-A879-408D-9642-A8244165EEFD}"/>
          </ac:spMkLst>
        </pc:spChg>
        <pc:spChg chg="mod">
          <ac:chgData name="Dakhil, Jonathan M" userId="S::jdakhil@calstatela.edu::83ed5be7-581a-4429-8593-67840db65c84" providerId="AD" clId="Web-{4408D37D-CDEC-01E5-4A51-61138F75039D}" dt="2020-12-06T02:00:07.464" v="2068" actId="1076"/>
          <ac:spMkLst>
            <pc:docMk/>
            <pc:sldMk cId="3057098694" sldId="302"/>
            <ac:spMk id="3" creationId="{820986E8-371F-45B7-8009-E3BED3B16FB9}"/>
          </ac:spMkLst>
        </pc:spChg>
      </pc:sldChg>
      <pc:sldChg chg="modSp">
        <pc:chgData name="Dakhil, Jonathan M" userId="S::jdakhil@calstatela.edu::83ed5be7-581a-4429-8593-67840db65c84" providerId="AD" clId="Web-{4408D37D-CDEC-01E5-4A51-61138F75039D}" dt="2020-12-06T02:12:51.255" v="2905" actId="14100"/>
        <pc:sldMkLst>
          <pc:docMk/>
          <pc:sldMk cId="3817722019" sldId="306"/>
        </pc:sldMkLst>
        <pc:spChg chg="mod">
          <ac:chgData name="Dakhil, Jonathan M" userId="S::jdakhil@calstatela.edu::83ed5be7-581a-4429-8593-67840db65c84" providerId="AD" clId="Web-{4408D37D-CDEC-01E5-4A51-61138F75039D}" dt="2020-12-06T02:12:51.255" v="2905" actId="14100"/>
          <ac:spMkLst>
            <pc:docMk/>
            <pc:sldMk cId="3817722019" sldId="306"/>
            <ac:spMk id="2" creationId="{8D71570D-DD7A-DB47-A6DC-EB9D45572C17}"/>
          </ac:spMkLst>
        </pc:spChg>
        <pc:spChg chg="mod">
          <ac:chgData name="Dakhil, Jonathan M" userId="S::jdakhil@calstatela.edu::83ed5be7-581a-4429-8593-67840db65c84" providerId="AD" clId="Web-{4408D37D-CDEC-01E5-4A51-61138F75039D}" dt="2020-12-06T02:12:47.208" v="2904" actId="14100"/>
          <ac:spMkLst>
            <pc:docMk/>
            <pc:sldMk cId="3817722019" sldId="306"/>
            <ac:spMk id="3" creationId="{B231D05C-8B56-D344-8AA3-77218A5BE3C1}"/>
          </ac:spMkLst>
        </pc:spChg>
      </pc:sldChg>
      <pc:sldChg chg="modSp">
        <pc:chgData name="Dakhil, Jonathan M" userId="S::jdakhil@calstatela.edu::83ed5be7-581a-4429-8593-67840db65c84" providerId="AD" clId="Web-{4408D37D-CDEC-01E5-4A51-61138F75039D}" dt="2020-12-06T02:16:00.421" v="3025" actId="1076"/>
        <pc:sldMkLst>
          <pc:docMk/>
          <pc:sldMk cId="479092816" sldId="312"/>
        </pc:sldMkLst>
        <pc:spChg chg="mod">
          <ac:chgData name="Dakhil, Jonathan M" userId="S::jdakhil@calstatela.edu::83ed5be7-581a-4429-8593-67840db65c84" providerId="AD" clId="Web-{4408D37D-CDEC-01E5-4A51-61138F75039D}" dt="2020-12-06T02:15:19.372" v="2991" actId="20577"/>
          <ac:spMkLst>
            <pc:docMk/>
            <pc:sldMk cId="479092816" sldId="312"/>
            <ac:spMk id="3" creationId="{404100AF-7AC1-7745-A058-DC9E463EADF9}"/>
          </ac:spMkLst>
        </pc:spChg>
        <pc:spChg chg="mod">
          <ac:chgData name="Dakhil, Jonathan M" userId="S::jdakhil@calstatela.edu::83ed5be7-581a-4429-8593-67840db65c84" providerId="AD" clId="Web-{4408D37D-CDEC-01E5-4A51-61138F75039D}" dt="2020-12-06T02:16:00.421" v="3025" actId="1076"/>
          <ac:spMkLst>
            <pc:docMk/>
            <pc:sldMk cId="479092816" sldId="312"/>
            <ac:spMk id="6" creationId="{D7AE06ED-15C0-4B71-9E55-62F3C87B5EB5}"/>
          </ac:spMkLst>
        </pc:spChg>
        <pc:spChg chg="mod">
          <ac:chgData name="Dakhil, Jonathan M" userId="S::jdakhil@calstatela.edu::83ed5be7-581a-4429-8593-67840db65c84" providerId="AD" clId="Web-{4408D37D-CDEC-01E5-4A51-61138F75039D}" dt="2020-12-06T02:15:46.593" v="3022" actId="20577"/>
          <ac:spMkLst>
            <pc:docMk/>
            <pc:sldMk cId="479092816" sldId="312"/>
            <ac:spMk id="8" creationId="{54B858BC-C815-47AB-987D-EFABE8454DCA}"/>
          </ac:spMkLst>
        </pc:spChg>
      </pc:sldChg>
      <pc:sldChg chg="modSp">
        <pc:chgData name="Dakhil, Jonathan M" userId="S::jdakhil@calstatela.edu::83ed5be7-581a-4429-8593-67840db65c84" providerId="AD" clId="Web-{4408D37D-CDEC-01E5-4A51-61138F75039D}" dt="2020-12-06T02:12:31.613" v="2896" actId="14100"/>
        <pc:sldMkLst>
          <pc:docMk/>
          <pc:sldMk cId="1472516298" sldId="314"/>
        </pc:sldMkLst>
        <pc:spChg chg="mod">
          <ac:chgData name="Dakhil, Jonathan M" userId="S::jdakhil@calstatela.edu::83ed5be7-581a-4429-8593-67840db65c84" providerId="AD" clId="Web-{4408D37D-CDEC-01E5-4A51-61138F75039D}" dt="2020-12-06T02:12:31.613" v="2896" actId="14100"/>
          <ac:spMkLst>
            <pc:docMk/>
            <pc:sldMk cId="1472516298" sldId="314"/>
            <ac:spMk id="2" creationId="{DA68EC18-59B0-FC44-824F-B63ABA9622EA}"/>
          </ac:spMkLst>
        </pc:spChg>
        <pc:spChg chg="mod">
          <ac:chgData name="Dakhil, Jonathan M" userId="S::jdakhil@calstatela.edu::83ed5be7-581a-4429-8593-67840db65c84" providerId="AD" clId="Web-{4408D37D-CDEC-01E5-4A51-61138F75039D}" dt="2020-12-06T02:12:08.315" v="2868" actId="20577"/>
          <ac:spMkLst>
            <pc:docMk/>
            <pc:sldMk cId="1472516298" sldId="314"/>
            <ac:spMk id="3" creationId="{C9056E05-8D5E-EF4A-9231-42992694B76C}"/>
          </ac:spMkLst>
        </pc:spChg>
      </pc:sldChg>
      <pc:sldChg chg="modSp">
        <pc:chgData name="Dakhil, Jonathan M" userId="S::jdakhil@calstatela.edu::83ed5be7-581a-4429-8593-67840db65c84" providerId="AD" clId="Web-{4408D37D-CDEC-01E5-4A51-61138F75039D}" dt="2020-12-06T02:18:47.587" v="3065" actId="20577"/>
        <pc:sldMkLst>
          <pc:docMk/>
          <pc:sldMk cId="768786107" sldId="315"/>
        </pc:sldMkLst>
        <pc:spChg chg="mod">
          <ac:chgData name="Dakhil, Jonathan M" userId="S::jdakhil@calstatela.edu::83ed5be7-581a-4429-8593-67840db65c84" providerId="AD" clId="Web-{4408D37D-CDEC-01E5-4A51-61138F75039D}" dt="2020-12-06T02:18:43.415" v="3063" actId="20577"/>
          <ac:spMkLst>
            <pc:docMk/>
            <pc:sldMk cId="768786107" sldId="315"/>
            <ac:spMk id="3" creationId="{BA0AC7CB-8B65-E24B-9DB0-8B0593404174}"/>
          </ac:spMkLst>
        </pc:spChg>
        <pc:spChg chg="mod">
          <ac:chgData name="Dakhil, Jonathan M" userId="S::jdakhil@calstatela.edu::83ed5be7-581a-4429-8593-67840db65c84" providerId="AD" clId="Web-{4408D37D-CDEC-01E5-4A51-61138F75039D}" dt="2020-12-06T02:18:47.587" v="3065" actId="20577"/>
          <ac:spMkLst>
            <pc:docMk/>
            <pc:sldMk cId="768786107" sldId="315"/>
            <ac:spMk id="5" creationId="{FA061C12-2F9B-5C45-A233-A62581E4EFAD}"/>
          </ac:spMkLst>
        </pc:spChg>
      </pc:sldChg>
      <pc:sldChg chg="modSp">
        <pc:chgData name="Dakhil, Jonathan M" userId="S::jdakhil@calstatela.edu::83ed5be7-581a-4429-8593-67840db65c84" providerId="AD" clId="Web-{4408D37D-CDEC-01E5-4A51-61138F75039D}" dt="2020-12-06T02:14:06.306" v="2931" actId="1076"/>
        <pc:sldMkLst>
          <pc:docMk/>
          <pc:sldMk cId="3831286387" sldId="318"/>
        </pc:sldMkLst>
        <pc:spChg chg="mod">
          <ac:chgData name="Dakhil, Jonathan M" userId="S::jdakhil@calstatela.edu::83ed5be7-581a-4429-8593-67840db65c84" providerId="AD" clId="Web-{4408D37D-CDEC-01E5-4A51-61138F75039D}" dt="2020-12-06T02:13:47.727" v="2925" actId="1076"/>
          <ac:spMkLst>
            <pc:docMk/>
            <pc:sldMk cId="3831286387" sldId="318"/>
            <ac:spMk id="3" creationId="{72737778-364F-0D4F-8BE4-08B54123BC88}"/>
          </ac:spMkLst>
        </pc:spChg>
        <pc:picChg chg="mod">
          <ac:chgData name="Dakhil, Jonathan M" userId="S::jdakhil@calstatela.edu::83ed5be7-581a-4429-8593-67840db65c84" providerId="AD" clId="Web-{4408D37D-CDEC-01E5-4A51-61138F75039D}" dt="2020-12-06T02:13:58.806" v="2928" actId="14100"/>
          <ac:picMkLst>
            <pc:docMk/>
            <pc:sldMk cId="3831286387" sldId="318"/>
            <ac:picMk id="5" creationId="{68269E90-A6C4-4EFD-83A1-CDD060D76D9C}"/>
          </ac:picMkLst>
        </pc:picChg>
        <pc:picChg chg="mod">
          <ac:chgData name="Dakhil, Jonathan M" userId="S::jdakhil@calstatela.edu::83ed5be7-581a-4429-8593-67840db65c84" providerId="AD" clId="Web-{4408D37D-CDEC-01E5-4A51-61138F75039D}" dt="2020-12-06T02:14:02.478" v="2930" actId="1076"/>
          <ac:picMkLst>
            <pc:docMk/>
            <pc:sldMk cId="3831286387" sldId="318"/>
            <ac:picMk id="6" creationId="{812C19AF-E448-EF41-B821-20DA2FA143D8}"/>
          </ac:picMkLst>
        </pc:picChg>
        <pc:picChg chg="mod">
          <ac:chgData name="Dakhil, Jonathan M" userId="S::jdakhil@calstatela.edu::83ed5be7-581a-4429-8593-67840db65c84" providerId="AD" clId="Web-{4408D37D-CDEC-01E5-4A51-61138F75039D}" dt="2020-12-06T02:14:06.306" v="2931" actId="1076"/>
          <ac:picMkLst>
            <pc:docMk/>
            <pc:sldMk cId="3831286387" sldId="318"/>
            <ac:picMk id="7" creationId="{8F856AB3-C131-0C40-A685-A32D447F6497}"/>
          </ac:picMkLst>
        </pc:picChg>
      </pc:sldChg>
      <pc:sldChg chg="modSp">
        <pc:chgData name="Dakhil, Jonathan M" userId="S::jdakhil@calstatela.edu::83ed5be7-581a-4429-8593-67840db65c84" providerId="AD" clId="Web-{4408D37D-CDEC-01E5-4A51-61138F75039D}" dt="2020-12-06T02:04:37.682" v="2592" actId="20577"/>
        <pc:sldMkLst>
          <pc:docMk/>
          <pc:sldMk cId="422270901" sldId="319"/>
        </pc:sldMkLst>
        <pc:spChg chg="mod">
          <ac:chgData name="Dakhil, Jonathan M" userId="S::jdakhil@calstatela.edu::83ed5be7-581a-4429-8593-67840db65c84" providerId="AD" clId="Web-{4408D37D-CDEC-01E5-4A51-61138F75039D}" dt="2020-12-06T02:04:37.682" v="2592" actId="20577"/>
          <ac:spMkLst>
            <pc:docMk/>
            <pc:sldMk cId="422270901" sldId="319"/>
            <ac:spMk id="4" creationId="{3B051DCE-038D-4024-A826-35A823EDAC41}"/>
          </ac:spMkLst>
        </pc:spChg>
      </pc:sldChg>
      <pc:sldChg chg="modSp">
        <pc:chgData name="Dakhil, Jonathan M" userId="S::jdakhil@calstatela.edu::83ed5be7-581a-4429-8593-67840db65c84" providerId="AD" clId="Web-{4408D37D-CDEC-01E5-4A51-61138F75039D}" dt="2020-12-06T02:04:56.933" v="2601" actId="20577"/>
        <pc:sldMkLst>
          <pc:docMk/>
          <pc:sldMk cId="1912582705" sldId="321"/>
        </pc:sldMkLst>
        <pc:spChg chg="mod">
          <ac:chgData name="Dakhil, Jonathan M" userId="S::jdakhil@calstatela.edu::83ed5be7-581a-4429-8593-67840db65c84" providerId="AD" clId="Web-{4408D37D-CDEC-01E5-4A51-61138F75039D}" dt="2020-12-06T02:04:53.448" v="2599" actId="20577"/>
          <ac:spMkLst>
            <pc:docMk/>
            <pc:sldMk cId="1912582705" sldId="321"/>
            <ac:spMk id="2" creationId="{BB06F216-4E33-F647-AB97-1FBB2227F8A1}"/>
          </ac:spMkLst>
        </pc:spChg>
        <pc:spChg chg="mod">
          <ac:chgData name="Dakhil, Jonathan M" userId="S::jdakhil@calstatela.edu::83ed5be7-581a-4429-8593-67840db65c84" providerId="AD" clId="Web-{4408D37D-CDEC-01E5-4A51-61138F75039D}" dt="2020-12-06T02:04:56.933" v="2601" actId="20577"/>
          <ac:spMkLst>
            <pc:docMk/>
            <pc:sldMk cId="1912582705" sldId="321"/>
            <ac:spMk id="6" creationId="{CA77F6DC-3DA5-41A6-B99E-DC2824C68F41}"/>
          </ac:spMkLst>
        </pc:spChg>
      </pc:sldChg>
      <pc:sldChg chg="modSp">
        <pc:chgData name="Dakhil, Jonathan M" userId="S::jdakhil@calstatela.edu::83ed5be7-581a-4429-8593-67840db65c84" providerId="AD" clId="Web-{4408D37D-CDEC-01E5-4A51-61138F75039D}" dt="2020-12-06T02:03:34.163" v="2578" actId="14100"/>
        <pc:sldMkLst>
          <pc:docMk/>
          <pc:sldMk cId="4145459833" sldId="327"/>
        </pc:sldMkLst>
        <pc:spChg chg="mod">
          <ac:chgData name="Dakhil, Jonathan M" userId="S::jdakhil@calstatela.edu::83ed5be7-581a-4429-8593-67840db65c84" providerId="AD" clId="Web-{4408D37D-CDEC-01E5-4A51-61138F75039D}" dt="2020-12-06T02:03:34.163" v="2578" actId="14100"/>
          <ac:spMkLst>
            <pc:docMk/>
            <pc:sldMk cId="4145459833" sldId="327"/>
            <ac:spMk id="4" creationId="{68CB842C-C274-47E2-A517-48067FF4F464}"/>
          </ac:spMkLst>
        </pc:spChg>
      </pc:sldChg>
      <pc:sldChg chg="modSp">
        <pc:chgData name="Dakhil, Jonathan M" userId="S::jdakhil@calstatela.edu::83ed5be7-581a-4429-8593-67840db65c84" providerId="AD" clId="Web-{4408D37D-CDEC-01E5-4A51-61138F75039D}" dt="2020-12-06T02:04:18.962" v="2587" actId="20577"/>
        <pc:sldMkLst>
          <pc:docMk/>
          <pc:sldMk cId="2368874748" sldId="331"/>
        </pc:sldMkLst>
        <pc:spChg chg="mod">
          <ac:chgData name="Dakhil, Jonathan M" userId="S::jdakhil@calstatela.edu::83ed5be7-581a-4429-8593-67840db65c84" providerId="AD" clId="Web-{4408D37D-CDEC-01E5-4A51-61138F75039D}" dt="2020-12-06T02:04:18.962" v="2587" actId="20577"/>
          <ac:spMkLst>
            <pc:docMk/>
            <pc:sldMk cId="2368874748" sldId="331"/>
            <ac:spMk id="4" creationId="{768E6039-3C41-4849-91F6-53309D252C0C}"/>
          </ac:spMkLst>
        </pc:spChg>
      </pc:sldChg>
      <pc:sldChg chg="addSp delSp modSp">
        <pc:chgData name="Dakhil, Jonathan M" userId="S::jdakhil@calstatela.edu::83ed5be7-581a-4429-8593-67840db65c84" providerId="AD" clId="Web-{4408D37D-CDEC-01E5-4A51-61138F75039D}" dt="2020-12-06T02:02:27.018" v="2551" actId="20577"/>
        <pc:sldMkLst>
          <pc:docMk/>
          <pc:sldMk cId="3698274216" sldId="335"/>
        </pc:sldMkLst>
        <pc:spChg chg="add mod">
          <ac:chgData name="Dakhil, Jonathan M" userId="S::jdakhil@calstatela.edu::83ed5be7-581a-4429-8593-67840db65c84" providerId="AD" clId="Web-{4408D37D-CDEC-01E5-4A51-61138F75039D}" dt="2020-12-06T02:02:27.018" v="2551" actId="20577"/>
          <ac:spMkLst>
            <pc:docMk/>
            <pc:sldMk cId="3698274216" sldId="335"/>
            <ac:spMk id="4" creationId="{19353189-2FF4-47B2-928A-019152C168B0}"/>
          </ac:spMkLst>
        </pc:spChg>
        <pc:spChg chg="del mod">
          <ac:chgData name="Dakhil, Jonathan M" userId="S::jdakhil@calstatela.edu::83ed5be7-581a-4429-8593-67840db65c84" providerId="AD" clId="Web-{4408D37D-CDEC-01E5-4A51-61138F75039D}" dt="2020-12-06T01:59:20.993" v="2026"/>
          <ac:spMkLst>
            <pc:docMk/>
            <pc:sldMk cId="3698274216" sldId="335"/>
            <ac:spMk id="7" creationId="{9BCC72F2-9664-4611-8253-790E7A02FD59}"/>
          </ac:spMkLst>
        </pc:spChg>
      </pc:sldChg>
      <pc:sldChg chg="delSp modSp">
        <pc:chgData name="Dakhil, Jonathan M" userId="S::jdakhil@calstatela.edu::83ed5be7-581a-4429-8593-67840db65c84" providerId="AD" clId="Web-{4408D37D-CDEC-01E5-4A51-61138F75039D}" dt="2020-12-06T02:04:02.383" v="2584" actId="1076"/>
        <pc:sldMkLst>
          <pc:docMk/>
          <pc:sldMk cId="159903270" sldId="337"/>
        </pc:sldMkLst>
        <pc:spChg chg="del mod">
          <ac:chgData name="Dakhil, Jonathan M" userId="S::jdakhil@calstatela.edu::83ed5be7-581a-4429-8593-67840db65c84" providerId="AD" clId="Web-{4408D37D-CDEC-01E5-4A51-61138F75039D}" dt="2020-12-06T02:03:56.117" v="2582"/>
          <ac:spMkLst>
            <pc:docMk/>
            <pc:sldMk cId="159903270" sldId="337"/>
            <ac:spMk id="4" creationId="{DC930E65-87E7-423E-80CB-EA51D6635245}"/>
          </ac:spMkLst>
        </pc:spChg>
        <pc:picChg chg="mod">
          <ac:chgData name="Dakhil, Jonathan M" userId="S::jdakhil@calstatela.edu::83ed5be7-581a-4429-8593-67840db65c84" providerId="AD" clId="Web-{4408D37D-CDEC-01E5-4A51-61138F75039D}" dt="2020-12-06T02:04:02.383" v="2584" actId="1076"/>
          <ac:picMkLst>
            <pc:docMk/>
            <pc:sldMk cId="159903270" sldId="337"/>
            <ac:picMk id="6" creationId="{05C38F0A-AB02-41CB-B593-B79C5F6E24D2}"/>
          </ac:picMkLst>
        </pc:picChg>
      </pc:sldChg>
      <pc:sldChg chg="modSp">
        <pc:chgData name="Dakhil, Jonathan M" userId="S::jdakhil@calstatela.edu::83ed5be7-581a-4429-8593-67840db65c84" providerId="AD" clId="Web-{4408D37D-CDEC-01E5-4A51-61138F75039D}" dt="2020-12-06T02:04:08.727" v="2586" actId="1076"/>
        <pc:sldMkLst>
          <pc:docMk/>
          <pc:sldMk cId="2203350403" sldId="341"/>
        </pc:sldMkLst>
        <pc:picChg chg="mod">
          <ac:chgData name="Dakhil, Jonathan M" userId="S::jdakhil@calstatela.edu::83ed5be7-581a-4429-8593-67840db65c84" providerId="AD" clId="Web-{4408D37D-CDEC-01E5-4A51-61138F75039D}" dt="2020-12-06T02:04:08.727" v="2586" actId="1076"/>
          <ac:picMkLst>
            <pc:docMk/>
            <pc:sldMk cId="2203350403" sldId="341"/>
            <ac:picMk id="5" creationId="{6F842D0E-564E-429C-81A0-E0CEDA528B9B}"/>
          </ac:picMkLst>
        </pc:picChg>
      </pc:sldChg>
      <pc:sldChg chg="modSp">
        <pc:chgData name="Dakhil, Jonathan M" userId="S::jdakhil@calstatela.edu::83ed5be7-581a-4429-8593-67840db65c84" providerId="AD" clId="Web-{4408D37D-CDEC-01E5-4A51-61138F75039D}" dt="2020-12-06T02:04:30.525" v="2590" actId="14100"/>
        <pc:sldMkLst>
          <pc:docMk/>
          <pc:sldMk cId="726578924" sldId="342"/>
        </pc:sldMkLst>
        <pc:picChg chg="mod">
          <ac:chgData name="Dakhil, Jonathan M" userId="S::jdakhil@calstatela.edu::83ed5be7-581a-4429-8593-67840db65c84" providerId="AD" clId="Web-{4408D37D-CDEC-01E5-4A51-61138F75039D}" dt="2020-12-06T02:04:30.525" v="2590" actId="14100"/>
          <ac:picMkLst>
            <pc:docMk/>
            <pc:sldMk cId="726578924" sldId="342"/>
            <ac:picMk id="5" creationId="{04905198-B796-42B4-8D55-AFFF2296C9BC}"/>
          </ac:picMkLst>
        </pc:picChg>
      </pc:sldChg>
      <pc:sldChg chg="modSp">
        <pc:chgData name="Dakhil, Jonathan M" userId="S::jdakhil@calstatela.edu::83ed5be7-581a-4429-8593-67840db65c84" providerId="AD" clId="Web-{4408D37D-CDEC-01E5-4A51-61138F75039D}" dt="2020-12-06T02:06:36.219" v="2675" actId="20577"/>
        <pc:sldMkLst>
          <pc:docMk/>
          <pc:sldMk cId="2646905810" sldId="343"/>
        </pc:sldMkLst>
        <pc:spChg chg="mod">
          <ac:chgData name="Dakhil, Jonathan M" userId="S::jdakhil@calstatela.edu::83ed5be7-581a-4429-8593-67840db65c84" providerId="AD" clId="Web-{4408D37D-CDEC-01E5-4A51-61138F75039D}" dt="2020-12-06T02:06:36.219" v="2675" actId="20577"/>
          <ac:spMkLst>
            <pc:docMk/>
            <pc:sldMk cId="2646905810" sldId="343"/>
            <ac:spMk id="2" creationId="{E8E00BF6-301E-4727-AF2A-A80FF87E74E9}"/>
          </ac:spMkLst>
        </pc:spChg>
      </pc:sldChg>
      <pc:sldChg chg="modSp">
        <pc:chgData name="Dakhil, Jonathan M" userId="S::jdakhil@calstatela.edu::83ed5be7-581a-4429-8593-67840db65c84" providerId="AD" clId="Web-{4408D37D-CDEC-01E5-4A51-61138F75039D}" dt="2020-12-06T02:05:04.074" v="2605" actId="20577"/>
        <pc:sldMkLst>
          <pc:docMk/>
          <pc:sldMk cId="3660968257" sldId="344"/>
        </pc:sldMkLst>
        <pc:spChg chg="mod">
          <ac:chgData name="Dakhil, Jonathan M" userId="S::jdakhil@calstatela.edu::83ed5be7-581a-4429-8593-67840db65c84" providerId="AD" clId="Web-{4408D37D-CDEC-01E5-4A51-61138F75039D}" dt="2020-12-06T02:05:01.074" v="2603" actId="20577"/>
          <ac:spMkLst>
            <pc:docMk/>
            <pc:sldMk cId="3660968257" sldId="344"/>
            <ac:spMk id="2" creationId="{BB06F216-4E33-F647-AB97-1FBB2227F8A1}"/>
          </ac:spMkLst>
        </pc:spChg>
        <pc:spChg chg="mod">
          <ac:chgData name="Dakhil, Jonathan M" userId="S::jdakhil@calstatela.edu::83ed5be7-581a-4429-8593-67840db65c84" providerId="AD" clId="Web-{4408D37D-CDEC-01E5-4A51-61138F75039D}" dt="2020-12-06T02:05:04.074" v="2605" actId="20577"/>
          <ac:spMkLst>
            <pc:docMk/>
            <pc:sldMk cId="3660968257" sldId="344"/>
            <ac:spMk id="6" creationId="{CA77F6DC-3DA5-41A6-B99E-DC2824C68F41}"/>
          </ac:spMkLst>
        </pc:spChg>
      </pc:sldChg>
      <pc:sldChg chg="modSp">
        <pc:chgData name="Dakhil, Jonathan M" userId="S::jdakhil@calstatela.edu::83ed5be7-581a-4429-8593-67840db65c84" providerId="AD" clId="Web-{4408D37D-CDEC-01E5-4A51-61138F75039D}" dt="2020-12-06T02:14:53.996" v="2979" actId="14100"/>
        <pc:sldMkLst>
          <pc:docMk/>
          <pc:sldMk cId="1070125085" sldId="345"/>
        </pc:sldMkLst>
        <pc:spChg chg="mod">
          <ac:chgData name="Dakhil, Jonathan M" userId="S::jdakhil@calstatela.edu::83ed5be7-581a-4429-8593-67840db65c84" providerId="AD" clId="Web-{4408D37D-CDEC-01E5-4A51-61138F75039D}" dt="2020-12-06T02:14:53.996" v="2979" actId="14100"/>
          <ac:spMkLst>
            <pc:docMk/>
            <pc:sldMk cId="1070125085" sldId="345"/>
            <ac:spMk id="3" creationId="{F3E99BD3-D50E-442A-96C2-157784DE4D34}"/>
          </ac:spMkLst>
        </pc:spChg>
      </pc:sldChg>
      <pc:sldChg chg="modSp">
        <pc:chgData name="Dakhil, Jonathan M" userId="S::jdakhil@calstatela.edu::83ed5be7-581a-4429-8593-67840db65c84" providerId="AD" clId="Web-{4408D37D-CDEC-01E5-4A51-61138F75039D}" dt="2020-12-06T02:17:38.724" v="3055" actId="1076"/>
        <pc:sldMkLst>
          <pc:docMk/>
          <pc:sldMk cId="1736849116" sldId="346"/>
        </pc:sldMkLst>
        <pc:spChg chg="mod">
          <ac:chgData name="Dakhil, Jonathan M" userId="S::jdakhil@calstatela.edu::83ed5be7-581a-4429-8593-67840db65c84" providerId="AD" clId="Web-{4408D37D-CDEC-01E5-4A51-61138F75039D}" dt="2020-12-06T02:17:38.724" v="3055" actId="1076"/>
          <ac:spMkLst>
            <pc:docMk/>
            <pc:sldMk cId="1736849116" sldId="346"/>
            <ac:spMk id="3" creationId="{7A53489C-36E4-4EBD-8929-28AD19A18843}"/>
          </ac:spMkLst>
        </pc:spChg>
      </pc:sldChg>
    </pc:docChg>
  </pc:docChgLst>
  <pc:docChgLst>
    <pc:chgData name="Fernandez, Nataly" userId="S::nferna17@calstatela.edu::3f9bda6e-8c7d-4f9c-bc53-5cd935b6bec5" providerId="AD" clId="Web-{ACF262C2-0F59-AE8A-C9F6-9DAECE9EC573}"/>
    <pc:docChg chg="modSld">
      <pc:chgData name="Fernandez, Nataly" userId="S::nferna17@calstatela.edu::3f9bda6e-8c7d-4f9c-bc53-5cd935b6bec5" providerId="AD" clId="Web-{ACF262C2-0F59-AE8A-C9F6-9DAECE9EC573}" dt="2020-11-27T23:07:31.434" v="22" actId="20577"/>
      <pc:docMkLst>
        <pc:docMk/>
      </pc:docMkLst>
      <pc:sldChg chg="modSp">
        <pc:chgData name="Fernandez, Nataly" userId="S::nferna17@calstatela.edu::3f9bda6e-8c7d-4f9c-bc53-5cd935b6bec5" providerId="AD" clId="Web-{ACF262C2-0F59-AE8A-C9F6-9DAECE9EC573}" dt="2020-11-27T23:07:31.434" v="21" actId="20577"/>
        <pc:sldMkLst>
          <pc:docMk/>
          <pc:sldMk cId="3831286387" sldId="318"/>
        </pc:sldMkLst>
        <pc:spChg chg="mod">
          <ac:chgData name="Fernandez, Nataly" userId="S::nferna17@calstatela.edu::3f9bda6e-8c7d-4f9c-bc53-5cd935b6bec5" providerId="AD" clId="Web-{ACF262C2-0F59-AE8A-C9F6-9DAECE9EC573}" dt="2020-11-27T23:07:31.434" v="21" actId="20577"/>
          <ac:spMkLst>
            <pc:docMk/>
            <pc:sldMk cId="3831286387" sldId="318"/>
            <ac:spMk id="3" creationId="{72737778-364F-0D4F-8BE4-08B54123BC88}"/>
          </ac:spMkLst>
        </pc:spChg>
        <pc:picChg chg="mod">
          <ac:chgData name="Fernandez, Nataly" userId="S::nferna17@calstatela.edu::3f9bda6e-8c7d-4f9c-bc53-5cd935b6bec5" providerId="AD" clId="Web-{ACF262C2-0F59-AE8A-C9F6-9DAECE9EC573}" dt="2020-11-27T23:05:59.935" v="16" actId="1076"/>
          <ac:picMkLst>
            <pc:docMk/>
            <pc:sldMk cId="3831286387" sldId="318"/>
            <ac:picMk id="5" creationId="{68269E90-A6C4-4EFD-83A1-CDD060D76D9C}"/>
          </ac:picMkLst>
        </pc:picChg>
        <pc:picChg chg="mod">
          <ac:chgData name="Fernandez, Nataly" userId="S::nferna17@calstatela.edu::3f9bda6e-8c7d-4f9c-bc53-5cd935b6bec5" providerId="AD" clId="Web-{ACF262C2-0F59-AE8A-C9F6-9DAECE9EC573}" dt="2020-11-27T23:05:57.575" v="15" actId="1076"/>
          <ac:picMkLst>
            <pc:docMk/>
            <pc:sldMk cId="3831286387" sldId="318"/>
            <ac:picMk id="6" creationId="{812C19AF-E448-EF41-B821-20DA2FA143D8}"/>
          </ac:picMkLst>
        </pc:picChg>
        <pc:picChg chg="mod">
          <ac:chgData name="Fernandez, Nataly" userId="S::nferna17@calstatela.edu::3f9bda6e-8c7d-4f9c-bc53-5cd935b6bec5" providerId="AD" clId="Web-{ACF262C2-0F59-AE8A-C9F6-9DAECE9EC573}" dt="2020-11-27T23:06:20.763" v="18" actId="1076"/>
          <ac:picMkLst>
            <pc:docMk/>
            <pc:sldMk cId="3831286387" sldId="318"/>
            <ac:picMk id="7" creationId="{8F856AB3-C131-0C40-A685-A32D447F6497}"/>
          </ac:picMkLst>
        </pc:picChg>
      </pc:sldChg>
    </pc:docChg>
  </pc:docChgLst>
  <pc:docChgLst>
    <pc:chgData name="Calvo, Christian D" userId="S::ccalvo3@calstatela.edu::b734fcfc-7bed-40dd-886c-4d409aa872b4" providerId="AD" clId="Web-{91862F58-CF26-063E-BF4A-CC196D4EAEB2}"/>
    <pc:docChg chg="modSld">
      <pc:chgData name="Calvo, Christian D" userId="S::ccalvo3@calstatela.edu::b734fcfc-7bed-40dd-886c-4d409aa872b4" providerId="AD" clId="Web-{91862F58-CF26-063E-BF4A-CC196D4EAEB2}" dt="2020-12-06T02:04:39.590" v="5" actId="1076"/>
      <pc:docMkLst>
        <pc:docMk/>
      </pc:docMkLst>
      <pc:sldChg chg="modSp">
        <pc:chgData name="Calvo, Christian D" userId="S::ccalvo3@calstatela.edu::b734fcfc-7bed-40dd-886c-4d409aa872b4" providerId="AD" clId="Web-{91862F58-CF26-063E-BF4A-CC196D4EAEB2}" dt="2020-12-06T02:04:39.590" v="5" actId="1076"/>
        <pc:sldMkLst>
          <pc:docMk/>
          <pc:sldMk cId="3586592242" sldId="287"/>
        </pc:sldMkLst>
        <pc:spChg chg="mod">
          <ac:chgData name="Calvo, Christian D" userId="S::ccalvo3@calstatela.edu::b734fcfc-7bed-40dd-886c-4d409aa872b4" providerId="AD" clId="Web-{91862F58-CF26-063E-BF4A-CC196D4EAEB2}" dt="2020-12-06T02:04:01.275" v="2" actId="1076"/>
          <ac:spMkLst>
            <pc:docMk/>
            <pc:sldMk cId="3586592242" sldId="287"/>
            <ac:spMk id="3" creationId="{291A8DCB-0DBA-4324-B4B7-198FE69EDE20}"/>
          </ac:spMkLst>
        </pc:spChg>
        <pc:graphicFrameChg chg="mod">
          <ac:chgData name="Calvo, Christian D" userId="S::ccalvo3@calstatela.edu::b734fcfc-7bed-40dd-886c-4d409aa872b4" providerId="AD" clId="Web-{91862F58-CF26-063E-BF4A-CC196D4EAEB2}" dt="2020-12-06T02:04:27.511" v="3" actId="1076"/>
          <ac:graphicFrameMkLst>
            <pc:docMk/>
            <pc:sldMk cId="3586592242" sldId="287"/>
            <ac:graphicFrameMk id="6" creationId="{56A7A10E-BAF5-4BCB-AAA8-A1D545DFBA49}"/>
          </ac:graphicFrameMkLst>
        </pc:graphicFrameChg>
        <pc:graphicFrameChg chg="mod">
          <ac:chgData name="Calvo, Christian D" userId="S::ccalvo3@calstatela.edu::b734fcfc-7bed-40dd-886c-4d409aa872b4" providerId="AD" clId="Web-{91862F58-CF26-063E-BF4A-CC196D4EAEB2}" dt="2020-12-06T02:04:39.590" v="5" actId="1076"/>
          <ac:graphicFrameMkLst>
            <pc:docMk/>
            <pc:sldMk cId="3586592242" sldId="287"/>
            <ac:graphicFrameMk id="8" creationId="{CCFD68E8-300C-4135-9451-441D771D247D}"/>
          </ac:graphicFrameMkLst>
        </pc:graphicFrameChg>
        <pc:picChg chg="mod">
          <ac:chgData name="Calvo, Christian D" userId="S::ccalvo3@calstatela.edu::b734fcfc-7bed-40dd-886c-4d409aa872b4" providerId="AD" clId="Web-{91862F58-CF26-063E-BF4A-CC196D4EAEB2}" dt="2020-12-06T02:04:31.902" v="4" actId="1076"/>
          <ac:picMkLst>
            <pc:docMk/>
            <pc:sldMk cId="3586592242" sldId="287"/>
            <ac:picMk id="7" creationId="{AB534882-8E61-4832-B243-61F644017024}"/>
          </ac:picMkLst>
        </pc:picChg>
      </pc:sldChg>
    </pc:docChg>
  </pc:docChgLst>
  <pc:docChgLst>
    <pc:chgData name="Puvvada, Soumya" userId="S::spuvvad@calstatela.edu::ecd3cf85-a6a9-4b28-aea6-d6a5af52e242" providerId="AD" clId="Web-{FBCBBBB5-18B9-856A-4EFB-DB63053CA2F8}"/>
    <pc:docChg chg="addSld delSld modSld">
      <pc:chgData name="Puvvada, Soumya" userId="S::spuvvad@calstatela.edu::ecd3cf85-a6a9-4b28-aea6-d6a5af52e242" providerId="AD" clId="Web-{FBCBBBB5-18B9-856A-4EFB-DB63053CA2F8}" dt="2021-04-18T06:18:22.145" v="102"/>
      <pc:docMkLst>
        <pc:docMk/>
      </pc:docMkLst>
      <pc:sldChg chg="addSp modSp new">
        <pc:chgData name="Puvvada, Soumya" userId="S::spuvvad@calstatela.edu::ecd3cf85-a6a9-4b28-aea6-d6a5af52e242" providerId="AD" clId="Web-{FBCBBBB5-18B9-856A-4EFB-DB63053CA2F8}" dt="2021-04-18T06:18:17.551" v="101" actId="20577"/>
        <pc:sldMkLst>
          <pc:docMk/>
          <pc:sldMk cId="173985946" sldId="387"/>
        </pc:sldMkLst>
        <pc:spChg chg="mod">
          <ac:chgData name="Puvvada, Soumya" userId="S::spuvvad@calstatela.edu::ecd3cf85-a6a9-4b28-aea6-d6a5af52e242" providerId="AD" clId="Web-{FBCBBBB5-18B9-856A-4EFB-DB63053CA2F8}" dt="2021-04-18T06:11:28.371" v="37" actId="20577"/>
          <ac:spMkLst>
            <pc:docMk/>
            <pc:sldMk cId="173985946" sldId="387"/>
            <ac:spMk id="2" creationId="{D79B88E1-5F09-4BDA-8FFC-4C30BD9F8D12}"/>
          </ac:spMkLst>
        </pc:spChg>
        <pc:spChg chg="mod">
          <ac:chgData name="Puvvada, Soumya" userId="S::spuvvad@calstatela.edu::ecd3cf85-a6a9-4b28-aea6-d6a5af52e242" providerId="AD" clId="Web-{FBCBBBB5-18B9-856A-4EFB-DB63053CA2F8}" dt="2021-04-18T06:18:17.551" v="101" actId="20577"/>
          <ac:spMkLst>
            <pc:docMk/>
            <pc:sldMk cId="173985946" sldId="387"/>
            <ac:spMk id="3" creationId="{2E1071CE-8518-4B5B-9B27-027F9272A7F9}"/>
          </ac:spMkLst>
        </pc:spChg>
        <pc:spChg chg="mod">
          <ac:chgData name="Puvvada, Soumya" userId="S::spuvvad@calstatela.edu::ecd3cf85-a6a9-4b28-aea6-d6a5af52e242" providerId="AD" clId="Web-{FBCBBBB5-18B9-856A-4EFB-DB63053CA2F8}" dt="2021-04-18T06:11:07.167" v="16" actId="20577"/>
          <ac:spMkLst>
            <pc:docMk/>
            <pc:sldMk cId="173985946" sldId="387"/>
            <ac:spMk id="4" creationId="{65C8D521-7004-4117-A0DA-7C3E5E69D311}"/>
          </ac:spMkLst>
        </pc:spChg>
        <pc:spChg chg="add mod">
          <ac:chgData name="Puvvada, Soumya" userId="S::spuvvad@calstatela.edu::ecd3cf85-a6a9-4b28-aea6-d6a5af52e242" providerId="AD" clId="Web-{FBCBBBB5-18B9-856A-4EFB-DB63053CA2F8}" dt="2021-04-18T06:18:03.160" v="100" actId="1076"/>
          <ac:spMkLst>
            <pc:docMk/>
            <pc:sldMk cId="173985946" sldId="387"/>
            <ac:spMk id="8" creationId="{7FBC3B76-D758-4C09-8749-FC835BB9A2BA}"/>
          </ac:spMkLst>
        </pc:spChg>
        <pc:graphicFrameChg chg="add mod">
          <ac:chgData name="Puvvada, Soumya" userId="S::spuvvad@calstatela.edu::ecd3cf85-a6a9-4b28-aea6-d6a5af52e242" providerId="AD" clId="Web-{FBCBBBB5-18B9-856A-4EFB-DB63053CA2F8}" dt="2021-04-18T06:18:03.145" v="99" actId="1076"/>
          <ac:graphicFrameMkLst>
            <pc:docMk/>
            <pc:sldMk cId="173985946" sldId="387"/>
            <ac:graphicFrameMk id="7" creationId="{69A04AFC-C9B0-43EC-9395-40ABEDE55F9F}"/>
          </ac:graphicFrameMkLst>
        </pc:graphicFrameChg>
      </pc:sldChg>
      <pc:sldChg chg="new">
        <pc:chgData name="Puvvada, Soumya" userId="S::spuvvad@calstatela.edu::ecd3cf85-a6a9-4b28-aea6-d6a5af52e242" providerId="AD" clId="Web-{FBCBBBB5-18B9-856A-4EFB-DB63053CA2F8}" dt="2021-04-18T06:18:22.145" v="102"/>
        <pc:sldMkLst>
          <pc:docMk/>
          <pc:sldMk cId="755467814" sldId="388"/>
        </pc:sldMkLst>
      </pc:sldChg>
      <pc:sldChg chg="add del replId">
        <pc:chgData name="Puvvada, Soumya" userId="S::spuvvad@calstatela.edu::ecd3cf85-a6a9-4b28-aea6-d6a5af52e242" providerId="AD" clId="Web-{FBCBBBB5-18B9-856A-4EFB-DB63053CA2F8}" dt="2021-04-18T06:16:09.642" v="93"/>
        <pc:sldMkLst>
          <pc:docMk/>
          <pc:sldMk cId="4043671623" sldId="388"/>
        </pc:sldMkLst>
      </pc:sldChg>
    </pc:docChg>
  </pc:docChgLst>
  <pc:docChgLst>
    <pc:chgData name="Fernandez, Nataly" userId="S::nferna17@calstatela.edu::3f9bda6e-8c7d-4f9c-bc53-5cd935b6bec5" providerId="AD" clId="Web-{B1A5EC04-3CCD-A4DC-6A6A-74EB39319A4A}"/>
    <pc:docChg chg="modSld">
      <pc:chgData name="Fernandez, Nataly" userId="S::nferna17@calstatela.edu::3f9bda6e-8c7d-4f9c-bc53-5cd935b6bec5" providerId="AD" clId="Web-{B1A5EC04-3CCD-A4DC-6A6A-74EB39319A4A}" dt="2020-11-26T05:51:02.023" v="26" actId="1076"/>
      <pc:docMkLst>
        <pc:docMk/>
      </pc:docMkLst>
      <pc:sldChg chg="addSp delSp modSp">
        <pc:chgData name="Fernandez, Nataly" userId="S::nferna17@calstatela.edu::3f9bda6e-8c7d-4f9c-bc53-5cd935b6bec5" providerId="AD" clId="Web-{B1A5EC04-3CCD-A4DC-6A6A-74EB39319A4A}" dt="2020-11-26T05:51:02.023" v="26" actId="1076"/>
        <pc:sldMkLst>
          <pc:docMk/>
          <pc:sldMk cId="3170351784" sldId="319"/>
        </pc:sldMkLst>
        <pc:spChg chg="del">
          <ac:chgData name="Fernandez, Nataly" userId="S::nferna17@calstatela.edu::3f9bda6e-8c7d-4f9c-bc53-5cd935b6bec5" providerId="AD" clId="Web-{B1A5EC04-3CCD-A4DC-6A6A-74EB39319A4A}" dt="2020-11-26T05:47:23.264" v="0"/>
          <ac:spMkLst>
            <pc:docMk/>
            <pc:sldMk cId="3170351784" sldId="319"/>
            <ac:spMk id="2" creationId="{8EE5AABA-0E4A-B243-BA59-844CF977F229}"/>
          </ac:spMkLst>
        </pc:spChg>
        <pc:spChg chg="add del mod">
          <ac:chgData name="Fernandez, Nataly" userId="S::nferna17@calstatela.edu::3f9bda6e-8c7d-4f9c-bc53-5cd935b6bec5" providerId="AD" clId="Web-{B1A5EC04-3CCD-A4DC-6A6A-74EB39319A4A}" dt="2020-11-26T05:50:36.428" v="21" actId="20577"/>
          <ac:spMkLst>
            <pc:docMk/>
            <pc:sldMk cId="3170351784" sldId="319"/>
            <ac:spMk id="3" creationId="{1D68531B-CE91-8343-904C-0C97C7D8B4A1}"/>
          </ac:spMkLst>
        </pc:spChg>
        <pc:spChg chg="add mod">
          <ac:chgData name="Fernandez, Nataly" userId="S::nferna17@calstatela.edu::3f9bda6e-8c7d-4f9c-bc53-5cd935b6bec5" providerId="AD" clId="Web-{B1A5EC04-3CCD-A4DC-6A6A-74EB39319A4A}" dt="2020-11-26T05:51:02.023" v="26" actId="1076"/>
          <ac:spMkLst>
            <pc:docMk/>
            <pc:sldMk cId="3170351784" sldId="319"/>
            <ac:spMk id="6" creationId="{6CED7EC0-2CB1-4A58-8077-CC6CAF1B9B24}"/>
          </ac:spMkLst>
        </pc:spChg>
        <pc:picChg chg="add del mod ord">
          <ac:chgData name="Fernandez, Nataly" userId="S::nferna17@calstatela.edu::3f9bda6e-8c7d-4f9c-bc53-5cd935b6bec5" providerId="AD" clId="Web-{B1A5EC04-3CCD-A4DC-6A6A-74EB39319A4A}" dt="2020-11-26T05:47:56.218" v="2"/>
          <ac:picMkLst>
            <pc:docMk/>
            <pc:sldMk cId="3170351784" sldId="319"/>
            <ac:picMk id="7" creationId="{36955E9C-12FC-451C-99E6-95DCDFFB9B3D}"/>
          </ac:picMkLst>
        </pc:picChg>
      </pc:sldChg>
    </pc:docChg>
  </pc:docChgLst>
  <pc:docChgLst>
    <pc:chgData name="Reyes, Mark A" userId="S::mreye120@calstatela.edu::822c49eb-35eb-44b8-bcf7-c1ebb192f6c9" providerId="AD" clId="Web-{0E4D859B-0067-733E-6121-68B867E3514B}"/>
    <pc:docChg chg="modSld">
      <pc:chgData name="Reyes, Mark A" userId="S::mreye120@calstatela.edu::822c49eb-35eb-44b8-bcf7-c1ebb192f6c9" providerId="AD" clId="Web-{0E4D859B-0067-733E-6121-68B867E3514B}" dt="2020-12-06T06:59:08.903" v="77" actId="20577"/>
      <pc:docMkLst>
        <pc:docMk/>
      </pc:docMkLst>
      <pc:sldChg chg="addSp delSp modSp">
        <pc:chgData name="Reyes, Mark A" userId="S::mreye120@calstatela.edu::822c49eb-35eb-44b8-bcf7-c1ebb192f6c9" providerId="AD" clId="Web-{0E4D859B-0067-733E-6121-68B867E3514B}" dt="2020-12-06T06:59:01.809" v="75" actId="20577"/>
        <pc:sldMkLst>
          <pc:docMk/>
          <pc:sldMk cId="3736963612" sldId="282"/>
        </pc:sldMkLst>
        <pc:spChg chg="mod">
          <ac:chgData name="Reyes, Mark A" userId="S::mreye120@calstatela.edu::822c49eb-35eb-44b8-bcf7-c1ebb192f6c9" providerId="AD" clId="Web-{0E4D859B-0067-733E-6121-68B867E3514B}" dt="2020-12-06T06:58:45.621" v="66" actId="1076"/>
          <ac:spMkLst>
            <pc:docMk/>
            <pc:sldMk cId="3736963612" sldId="282"/>
            <ac:spMk id="2" creationId="{4350809E-98C1-4C69-A9DD-6093A7285E82}"/>
          </ac:spMkLst>
        </pc:spChg>
        <pc:spChg chg="del">
          <ac:chgData name="Reyes, Mark A" userId="S::mreye120@calstatela.edu::822c49eb-35eb-44b8-bcf7-c1ebb192f6c9" providerId="AD" clId="Web-{0E4D859B-0067-733E-6121-68B867E3514B}" dt="2020-12-06T06:58:21.918" v="60"/>
          <ac:spMkLst>
            <pc:docMk/>
            <pc:sldMk cId="3736963612" sldId="282"/>
            <ac:spMk id="3" creationId="{58F386A3-7728-4794-A1D2-E4D63DAFF49B}"/>
          </ac:spMkLst>
        </pc:spChg>
        <pc:spChg chg="del">
          <ac:chgData name="Reyes, Mark A" userId="S::mreye120@calstatela.edu::822c49eb-35eb-44b8-bcf7-c1ebb192f6c9" providerId="AD" clId="Web-{0E4D859B-0067-733E-6121-68B867E3514B}" dt="2020-12-06T06:58:18.589" v="59"/>
          <ac:spMkLst>
            <pc:docMk/>
            <pc:sldMk cId="3736963612" sldId="282"/>
            <ac:spMk id="6" creationId="{4992E067-AA6B-45E5-BD3E-8A937353AED0}"/>
          </ac:spMkLst>
        </pc:spChg>
        <pc:spChg chg="mod">
          <ac:chgData name="Reyes, Mark A" userId="S::mreye120@calstatela.edu::822c49eb-35eb-44b8-bcf7-c1ebb192f6c9" providerId="AD" clId="Web-{0E4D859B-0067-733E-6121-68B867E3514B}" dt="2020-12-06T06:59:01.809" v="75" actId="20577"/>
          <ac:spMkLst>
            <pc:docMk/>
            <pc:sldMk cId="3736963612" sldId="282"/>
            <ac:spMk id="7" creationId="{F997750F-4F03-4583-B562-F6CE24D2E21F}"/>
          </ac:spMkLst>
        </pc:spChg>
        <pc:spChg chg="del">
          <ac:chgData name="Reyes, Mark A" userId="S::mreye120@calstatela.edu::822c49eb-35eb-44b8-bcf7-c1ebb192f6c9" providerId="AD" clId="Web-{0E4D859B-0067-733E-6121-68B867E3514B}" dt="2020-12-06T06:58:16.996" v="58"/>
          <ac:spMkLst>
            <pc:docMk/>
            <pc:sldMk cId="3736963612" sldId="282"/>
            <ac:spMk id="8" creationId="{7A3FDE6F-884F-45C5-B59C-41694F379D1B}"/>
          </ac:spMkLst>
        </pc:spChg>
        <pc:spChg chg="mod">
          <ac:chgData name="Reyes, Mark A" userId="S::mreye120@calstatela.edu::822c49eb-35eb-44b8-bcf7-c1ebb192f6c9" providerId="AD" clId="Web-{0E4D859B-0067-733E-6121-68B867E3514B}" dt="2020-12-06T06:46:08.338" v="23" actId="20577"/>
          <ac:spMkLst>
            <pc:docMk/>
            <pc:sldMk cId="3736963612" sldId="282"/>
            <ac:spMk id="9" creationId="{06A04D7A-2560-46D0-BBCA-C9550D0B847F}"/>
          </ac:spMkLst>
        </pc:spChg>
        <pc:picChg chg="add mod">
          <ac:chgData name="Reyes, Mark A" userId="S::mreye120@calstatela.edu::822c49eb-35eb-44b8-bcf7-c1ebb192f6c9" providerId="AD" clId="Web-{0E4D859B-0067-733E-6121-68B867E3514B}" dt="2020-12-06T06:58:52.450" v="68" actId="1076"/>
          <ac:picMkLst>
            <pc:docMk/>
            <pc:sldMk cId="3736963612" sldId="282"/>
            <ac:picMk id="4" creationId="{1A3A9ED8-73D1-4725-9BB0-71718C223D2C}"/>
          </ac:picMkLst>
        </pc:picChg>
        <pc:picChg chg="del">
          <ac:chgData name="Reyes, Mark A" userId="S::mreye120@calstatela.edu::822c49eb-35eb-44b8-bcf7-c1ebb192f6c9" providerId="AD" clId="Web-{0E4D859B-0067-733E-6121-68B867E3514B}" dt="2020-12-06T06:45:54.760" v="0"/>
          <ac:picMkLst>
            <pc:docMk/>
            <pc:sldMk cId="3736963612" sldId="282"/>
            <ac:picMk id="1026" creationId="{609B78FD-3680-4C3B-9358-47BDB61ED6C1}"/>
          </ac:picMkLst>
        </pc:picChg>
      </pc:sldChg>
    </pc:docChg>
  </pc:docChgLst>
  <pc:docChgLst>
    <pc:chgData name="Ramos, Kevin N" userId="S::kramos41@calstatela.edu::d760918a-d6b5-41f7-b95a-b2097f911074" providerId="AD" clId="Web-{AD4BA154-554A-1E64-BED6-AE1B2570747F}"/>
    <pc:docChg chg="delSld modSld">
      <pc:chgData name="Ramos, Kevin N" userId="S::kramos41@calstatela.edu::d760918a-d6b5-41f7-b95a-b2097f911074" providerId="AD" clId="Web-{AD4BA154-554A-1E64-BED6-AE1B2570747F}" dt="2020-11-29T23:33:03.293" v="218"/>
      <pc:docMkLst>
        <pc:docMk/>
      </pc:docMkLst>
      <pc:sldChg chg="del">
        <pc:chgData name="Ramos, Kevin N" userId="S::kramos41@calstatela.edu::d760918a-d6b5-41f7-b95a-b2097f911074" providerId="AD" clId="Web-{AD4BA154-554A-1E64-BED6-AE1B2570747F}" dt="2020-11-29T23:33:03.293" v="218"/>
        <pc:sldMkLst>
          <pc:docMk/>
          <pc:sldMk cId="4038084604" sldId="265"/>
        </pc:sldMkLst>
      </pc:sldChg>
      <pc:sldChg chg="addSp delSp modSp">
        <pc:chgData name="Ramos, Kevin N" userId="S::kramos41@calstatela.edu::d760918a-d6b5-41f7-b95a-b2097f911074" providerId="AD" clId="Web-{AD4BA154-554A-1E64-BED6-AE1B2570747F}" dt="2020-11-29T22:58:22.694" v="217" actId="14100"/>
        <pc:sldMkLst>
          <pc:docMk/>
          <pc:sldMk cId="4173428745" sldId="266"/>
        </pc:sldMkLst>
        <pc:spChg chg="mod">
          <ac:chgData name="Ramos, Kevin N" userId="S::kramos41@calstatela.edu::d760918a-d6b5-41f7-b95a-b2097f911074" providerId="AD" clId="Web-{AD4BA154-554A-1E64-BED6-AE1B2570747F}" dt="2020-11-29T22:58:22.694" v="217" actId="14100"/>
          <ac:spMkLst>
            <pc:docMk/>
            <pc:sldMk cId="4173428745" sldId="266"/>
            <ac:spMk id="3" creationId="{A7A4F5CB-8AB0-4154-96DC-5DEE0B51186A}"/>
          </ac:spMkLst>
        </pc:spChg>
        <pc:spChg chg="del mod">
          <ac:chgData name="Ramos, Kevin N" userId="S::kramos41@calstatela.edu::d760918a-d6b5-41f7-b95a-b2097f911074" providerId="AD" clId="Web-{AD4BA154-554A-1E64-BED6-AE1B2570747F}" dt="2020-11-29T22:45:29.597" v="77"/>
          <ac:spMkLst>
            <pc:docMk/>
            <pc:sldMk cId="4173428745" sldId="266"/>
            <ac:spMk id="6" creationId="{0B70C617-18C1-4E7B-85D2-2E59D2818451}"/>
          </ac:spMkLst>
        </pc:spChg>
        <pc:spChg chg="del">
          <ac:chgData name="Ramos, Kevin N" userId="S::kramos41@calstatela.edu::d760918a-d6b5-41f7-b95a-b2097f911074" providerId="AD" clId="Web-{AD4BA154-554A-1E64-BED6-AE1B2570747F}" dt="2020-11-29T22:45:27.300" v="76"/>
          <ac:spMkLst>
            <pc:docMk/>
            <pc:sldMk cId="4173428745" sldId="266"/>
            <ac:spMk id="7" creationId="{1FE170A0-FC43-4130-A9AC-B1AC844F8E90}"/>
          </ac:spMkLst>
        </pc:spChg>
        <pc:spChg chg="del mod">
          <ac:chgData name="Ramos, Kevin N" userId="S::kramos41@calstatela.edu::d760918a-d6b5-41f7-b95a-b2097f911074" providerId="AD" clId="Web-{AD4BA154-554A-1E64-BED6-AE1B2570747F}" dt="2020-11-29T22:45:24.690" v="75"/>
          <ac:spMkLst>
            <pc:docMk/>
            <pc:sldMk cId="4173428745" sldId="266"/>
            <ac:spMk id="8" creationId="{B4BEA9EE-4ECB-433F-9621-625C22C9C12B}"/>
          </ac:spMkLst>
        </pc:spChg>
        <pc:spChg chg="add del mod">
          <ac:chgData name="Ramos, Kevin N" userId="S::kramos41@calstatela.edu::d760918a-d6b5-41f7-b95a-b2097f911074" providerId="AD" clId="Web-{AD4BA154-554A-1E64-BED6-AE1B2570747F}" dt="2020-11-29T22:44:14.814" v="61"/>
          <ac:spMkLst>
            <pc:docMk/>
            <pc:sldMk cId="4173428745" sldId="266"/>
            <ac:spMk id="9" creationId="{77C481E6-A36F-4AE1-86CE-69D6861165C8}"/>
          </ac:spMkLst>
        </pc:spChg>
        <pc:graphicFrameChg chg="add mod modGraphic">
          <ac:chgData name="Ramos, Kevin N" userId="S::kramos41@calstatela.edu::d760918a-d6b5-41f7-b95a-b2097f911074" providerId="AD" clId="Web-{AD4BA154-554A-1E64-BED6-AE1B2570747F}" dt="2020-11-29T22:58:07.678" v="207" actId="1076"/>
          <ac:graphicFrameMkLst>
            <pc:docMk/>
            <pc:sldMk cId="4173428745" sldId="266"/>
            <ac:graphicFrameMk id="11" creationId="{3D125C42-F5F0-4DB1-8EFC-873427DE3868}"/>
          </ac:graphicFrameMkLst>
        </pc:graphicFrameChg>
        <pc:picChg chg="add del mod">
          <ac:chgData name="Ramos, Kevin N" userId="S::kramos41@calstatela.edu::d760918a-d6b5-41f7-b95a-b2097f911074" providerId="AD" clId="Web-{AD4BA154-554A-1E64-BED6-AE1B2570747F}" dt="2020-11-29T22:45:32.347" v="78"/>
          <ac:picMkLst>
            <pc:docMk/>
            <pc:sldMk cId="4173428745" sldId="266"/>
            <ac:picMk id="5" creationId="{9A8812E0-82C7-4C7D-8392-63D7DACDFE3E}"/>
          </ac:picMkLst>
        </pc:picChg>
      </pc:sldChg>
      <pc:sldChg chg="delSp modSp">
        <pc:chgData name="Ramos, Kevin N" userId="S::kramos41@calstatela.edu::d760918a-d6b5-41f7-b95a-b2097f911074" providerId="AD" clId="Web-{AD4BA154-554A-1E64-BED6-AE1B2570747F}" dt="2020-11-29T22:56:28.098" v="204" actId="20577"/>
        <pc:sldMkLst>
          <pc:docMk/>
          <pc:sldMk cId="3353625947" sldId="276"/>
        </pc:sldMkLst>
        <pc:spChg chg="mod">
          <ac:chgData name="Ramos, Kevin N" userId="S::kramos41@calstatela.edu::d760918a-d6b5-41f7-b95a-b2097f911074" providerId="AD" clId="Web-{AD4BA154-554A-1E64-BED6-AE1B2570747F}" dt="2020-11-29T22:56:28.098" v="204" actId="20577"/>
          <ac:spMkLst>
            <pc:docMk/>
            <pc:sldMk cId="3353625947" sldId="276"/>
            <ac:spMk id="3" creationId="{A7A4F5CB-8AB0-4154-96DC-5DEE0B51186A}"/>
          </ac:spMkLst>
        </pc:spChg>
        <pc:graphicFrameChg chg="del mod modGraphic">
          <ac:chgData name="Ramos, Kevin N" userId="S::kramos41@calstatela.edu::d760918a-d6b5-41f7-b95a-b2097f911074" providerId="AD" clId="Web-{AD4BA154-554A-1E64-BED6-AE1B2570747F}" dt="2020-11-29T22:44:38.721" v="73"/>
          <ac:graphicFrameMkLst>
            <pc:docMk/>
            <pc:sldMk cId="3353625947" sldId="276"/>
            <ac:graphicFrameMk id="5" creationId="{294515C6-D929-4BDD-9ABB-CFFF844130E0}"/>
          </ac:graphicFrameMkLst>
        </pc:graphicFrameChg>
        <pc:picChg chg="mod">
          <ac:chgData name="Ramos, Kevin N" userId="S::kramos41@calstatela.edu::d760918a-d6b5-41f7-b95a-b2097f911074" providerId="AD" clId="Web-{AD4BA154-554A-1E64-BED6-AE1B2570747F}" dt="2020-11-29T22:56:23.034" v="201" actId="14100"/>
          <ac:picMkLst>
            <pc:docMk/>
            <pc:sldMk cId="3353625947" sldId="276"/>
            <ac:picMk id="4" creationId="{5B3854D7-5FC7-4FC4-913A-E008532E4A43}"/>
          </ac:picMkLst>
        </pc:picChg>
      </pc:sldChg>
    </pc:docChg>
  </pc:docChgLst>
  <pc:docChgLst>
    <pc:chgData name="Gabriela Sanchez Ledezma" userId="e19f2e2b-e01a-4302-925c-fd29b9c23215" providerId="ADAL" clId="{95252BC8-48EC-46A3-B679-6877255C35DB}"/>
    <pc:docChg chg="undo redo custSel modSld">
      <pc:chgData name="Gabriela Sanchez Ledezma" userId="e19f2e2b-e01a-4302-925c-fd29b9c23215" providerId="ADAL" clId="{95252BC8-48EC-46A3-B679-6877255C35DB}" dt="2021-04-18T22:37:05.547" v="618" actId="14734"/>
      <pc:docMkLst>
        <pc:docMk/>
      </pc:docMkLst>
      <pc:sldChg chg="modSp mod">
        <pc:chgData name="Gabriela Sanchez Ledezma" userId="e19f2e2b-e01a-4302-925c-fd29b9c23215" providerId="ADAL" clId="{95252BC8-48EC-46A3-B679-6877255C35DB}" dt="2021-04-18T22:37:05.547" v="618" actId="14734"/>
        <pc:sldMkLst>
          <pc:docMk/>
          <pc:sldMk cId="173985946" sldId="387"/>
        </pc:sldMkLst>
        <pc:spChg chg="mod">
          <ac:chgData name="Gabriela Sanchez Ledezma" userId="e19f2e2b-e01a-4302-925c-fd29b9c23215" providerId="ADAL" clId="{95252BC8-48EC-46A3-B679-6877255C35DB}" dt="2021-04-18T22:06:45.268" v="566" actId="33524"/>
          <ac:spMkLst>
            <pc:docMk/>
            <pc:sldMk cId="173985946" sldId="387"/>
            <ac:spMk id="10" creationId="{457A099C-DB22-4342-A732-5D12D79F76C3}"/>
          </ac:spMkLst>
        </pc:spChg>
        <pc:graphicFrameChg chg="mod modGraphic">
          <ac:chgData name="Gabriela Sanchez Ledezma" userId="e19f2e2b-e01a-4302-925c-fd29b9c23215" providerId="ADAL" clId="{95252BC8-48EC-46A3-B679-6877255C35DB}" dt="2021-04-18T22:37:05.547" v="618" actId="14734"/>
          <ac:graphicFrameMkLst>
            <pc:docMk/>
            <pc:sldMk cId="173985946" sldId="387"/>
            <ac:graphicFrameMk id="7" creationId="{69A04AFC-C9B0-43EC-9395-40ABEDE55F9F}"/>
          </ac:graphicFrameMkLst>
        </pc:graphicFrameChg>
      </pc:sldChg>
      <pc:sldChg chg="addSp modSp mod">
        <pc:chgData name="Gabriela Sanchez Ledezma" userId="e19f2e2b-e01a-4302-925c-fd29b9c23215" providerId="ADAL" clId="{95252BC8-48EC-46A3-B679-6877255C35DB}" dt="2021-04-18T21:21:51.239" v="322" actId="114"/>
        <pc:sldMkLst>
          <pc:docMk/>
          <pc:sldMk cId="755467814" sldId="388"/>
        </pc:sldMkLst>
        <pc:spChg chg="add mod">
          <ac:chgData name="Gabriela Sanchez Ledezma" userId="e19f2e2b-e01a-4302-925c-fd29b9c23215" providerId="ADAL" clId="{95252BC8-48EC-46A3-B679-6877255C35DB}" dt="2021-04-18T21:17:27.557" v="287" actId="114"/>
          <ac:spMkLst>
            <pc:docMk/>
            <pc:sldMk cId="755467814" sldId="388"/>
            <ac:spMk id="3" creationId="{9B496F97-BD45-455B-92BA-7F737E8B3D8F}"/>
          </ac:spMkLst>
        </pc:spChg>
        <pc:spChg chg="add mod">
          <ac:chgData name="Gabriela Sanchez Ledezma" userId="e19f2e2b-e01a-4302-925c-fd29b9c23215" providerId="ADAL" clId="{95252BC8-48EC-46A3-B679-6877255C35DB}" dt="2021-04-18T21:17:32.860" v="288" actId="114"/>
          <ac:spMkLst>
            <pc:docMk/>
            <pc:sldMk cId="755467814" sldId="388"/>
            <ac:spMk id="10" creationId="{CECD563B-50DB-4275-8D67-A43A3C7FD68F}"/>
          </ac:spMkLst>
        </pc:spChg>
        <pc:spChg chg="add mod">
          <ac:chgData name="Gabriela Sanchez Ledezma" userId="e19f2e2b-e01a-4302-925c-fd29b9c23215" providerId="ADAL" clId="{95252BC8-48EC-46A3-B679-6877255C35DB}" dt="2021-04-18T21:21:51.239" v="322" actId="114"/>
          <ac:spMkLst>
            <pc:docMk/>
            <pc:sldMk cId="755467814" sldId="388"/>
            <ac:spMk id="11" creationId="{29330F6D-F43D-45FE-9066-C11082FA635C}"/>
          </ac:spMkLst>
        </pc:spChg>
        <pc:picChg chg="mod">
          <ac:chgData name="Gabriela Sanchez Ledezma" userId="e19f2e2b-e01a-4302-925c-fd29b9c23215" providerId="ADAL" clId="{95252BC8-48EC-46A3-B679-6877255C35DB}" dt="2021-04-18T21:14:30.453" v="223" actId="1076"/>
          <ac:picMkLst>
            <pc:docMk/>
            <pc:sldMk cId="755467814" sldId="388"/>
            <ac:picMk id="7" creationId="{C0B97427-79F6-4C53-8720-8A8F68E6DE7B}"/>
          </ac:picMkLst>
        </pc:picChg>
        <pc:picChg chg="mod">
          <ac:chgData name="Gabriela Sanchez Ledezma" userId="e19f2e2b-e01a-4302-925c-fd29b9c23215" providerId="ADAL" clId="{95252BC8-48EC-46A3-B679-6877255C35DB}" dt="2021-04-18T21:14:19.064" v="221" actId="1076"/>
          <ac:picMkLst>
            <pc:docMk/>
            <pc:sldMk cId="755467814" sldId="388"/>
            <ac:picMk id="8" creationId="{74356CB3-07F5-41CF-8F64-0C59D98481D9}"/>
          </ac:picMkLst>
        </pc:picChg>
        <pc:picChg chg="mod">
          <ac:chgData name="Gabriela Sanchez Ledezma" userId="e19f2e2b-e01a-4302-925c-fd29b9c23215" providerId="ADAL" clId="{95252BC8-48EC-46A3-B679-6877255C35DB}" dt="2021-04-18T21:14:52.283" v="225" actId="14100"/>
          <ac:picMkLst>
            <pc:docMk/>
            <pc:sldMk cId="755467814" sldId="388"/>
            <ac:picMk id="9" creationId="{C8B61814-A080-43C9-8E1C-06348DDCB769}"/>
          </ac:picMkLst>
        </pc:picChg>
      </pc:sldChg>
      <pc:sldChg chg="addSp delSp modSp mod modClrScheme chgLayout">
        <pc:chgData name="Gabriela Sanchez Ledezma" userId="e19f2e2b-e01a-4302-925c-fd29b9c23215" providerId="ADAL" clId="{95252BC8-48EC-46A3-B679-6877255C35DB}" dt="2021-04-18T21:39:32.087" v="407" actId="1076"/>
        <pc:sldMkLst>
          <pc:docMk/>
          <pc:sldMk cId="2779126550" sldId="389"/>
        </pc:sldMkLst>
        <pc:spChg chg="mod ord">
          <ac:chgData name="Gabriela Sanchez Ledezma" userId="e19f2e2b-e01a-4302-925c-fd29b9c23215" providerId="ADAL" clId="{95252BC8-48EC-46A3-B679-6877255C35DB}" dt="2021-04-18T20:50:40.839" v="9" actId="700"/>
          <ac:spMkLst>
            <pc:docMk/>
            <pc:sldMk cId="2779126550" sldId="389"/>
            <ac:spMk id="2" creationId="{C24CEBA6-DE58-4C36-ACDA-598CBF9185E8}"/>
          </ac:spMkLst>
        </pc:spChg>
        <pc:spChg chg="add mod">
          <ac:chgData name="Gabriela Sanchez Ledezma" userId="e19f2e2b-e01a-4302-925c-fd29b9c23215" providerId="ADAL" clId="{95252BC8-48EC-46A3-B679-6877255C35DB}" dt="2021-04-18T21:39:32.087" v="407" actId="1076"/>
          <ac:spMkLst>
            <pc:docMk/>
            <pc:sldMk cId="2779126550" sldId="389"/>
            <ac:spMk id="3" creationId="{3CE487A5-55A5-48E9-98B9-D4714A5C7AC0}"/>
          </ac:spMkLst>
        </pc:spChg>
        <pc:spChg chg="add del mod ord">
          <ac:chgData name="Gabriela Sanchez Ledezma" userId="e19f2e2b-e01a-4302-925c-fd29b9c23215" providerId="ADAL" clId="{95252BC8-48EC-46A3-B679-6877255C35DB}" dt="2021-04-18T20:47:09.590" v="2" actId="700"/>
          <ac:spMkLst>
            <pc:docMk/>
            <pc:sldMk cId="2779126550" sldId="389"/>
            <ac:spMk id="3" creationId="{6E779198-D8F7-44D3-943F-5840C0F87811}"/>
          </ac:spMkLst>
        </pc:spChg>
        <pc:spChg chg="mod ord">
          <ac:chgData name="Gabriela Sanchez Ledezma" userId="e19f2e2b-e01a-4302-925c-fd29b9c23215" providerId="ADAL" clId="{95252BC8-48EC-46A3-B679-6877255C35DB}" dt="2021-04-18T20:50:40.839" v="9" actId="700"/>
          <ac:spMkLst>
            <pc:docMk/>
            <pc:sldMk cId="2779126550" sldId="389"/>
            <ac:spMk id="4" creationId="{C4FB5B53-0113-47D7-BF1F-D1B6E84C9F00}"/>
          </ac:spMkLst>
        </pc:spChg>
        <pc:spChg chg="mod ord">
          <ac:chgData name="Gabriela Sanchez Ledezma" userId="e19f2e2b-e01a-4302-925c-fd29b9c23215" providerId="ADAL" clId="{95252BC8-48EC-46A3-B679-6877255C35DB}" dt="2021-04-18T20:50:40.839" v="9" actId="700"/>
          <ac:spMkLst>
            <pc:docMk/>
            <pc:sldMk cId="2779126550" sldId="389"/>
            <ac:spMk id="5" creationId="{7041B83E-ED75-44E2-81B9-7F64E3F41CF9}"/>
          </ac:spMkLst>
        </pc:spChg>
        <pc:spChg chg="add del mod ord">
          <ac:chgData name="Gabriela Sanchez Ledezma" userId="e19f2e2b-e01a-4302-925c-fd29b9c23215" providerId="ADAL" clId="{95252BC8-48EC-46A3-B679-6877255C35DB}" dt="2021-04-18T20:47:09.590" v="2" actId="700"/>
          <ac:spMkLst>
            <pc:docMk/>
            <pc:sldMk cId="2779126550" sldId="389"/>
            <ac:spMk id="6" creationId="{290DC8AB-3822-430D-A89A-E87971F93343}"/>
          </ac:spMkLst>
        </pc:spChg>
        <pc:spChg chg="add del mod ord">
          <ac:chgData name="Gabriela Sanchez Ledezma" userId="e19f2e2b-e01a-4302-925c-fd29b9c23215" providerId="ADAL" clId="{95252BC8-48EC-46A3-B679-6877255C35DB}" dt="2021-04-18T20:47:09.590" v="2" actId="700"/>
          <ac:spMkLst>
            <pc:docMk/>
            <pc:sldMk cId="2779126550" sldId="389"/>
            <ac:spMk id="7" creationId="{26F99C73-CC08-4F6C-82D9-1436740B61BC}"/>
          </ac:spMkLst>
        </pc:spChg>
        <pc:spChg chg="add del mod ord">
          <ac:chgData name="Gabriela Sanchez Ledezma" userId="e19f2e2b-e01a-4302-925c-fd29b9c23215" providerId="ADAL" clId="{95252BC8-48EC-46A3-B679-6877255C35DB}" dt="2021-04-18T20:50:40.839" v="9" actId="700"/>
          <ac:spMkLst>
            <pc:docMk/>
            <pc:sldMk cId="2779126550" sldId="389"/>
            <ac:spMk id="9" creationId="{9774D32D-01A1-4802-80C3-2E7B3F56F3A9}"/>
          </ac:spMkLst>
        </pc:spChg>
        <pc:spChg chg="add del mod ord">
          <ac:chgData name="Gabriela Sanchez Ledezma" userId="e19f2e2b-e01a-4302-925c-fd29b9c23215" providerId="ADAL" clId="{95252BC8-48EC-46A3-B679-6877255C35DB}" dt="2021-04-18T21:34:42.764" v="349" actId="21"/>
          <ac:spMkLst>
            <pc:docMk/>
            <pc:sldMk cId="2779126550" sldId="389"/>
            <ac:spMk id="10" creationId="{D0B988F0-A39E-4013-82F0-D5C7950A0404}"/>
          </ac:spMkLst>
        </pc:spChg>
        <pc:spChg chg="del mod ord">
          <ac:chgData name="Gabriela Sanchez Ledezma" userId="e19f2e2b-e01a-4302-925c-fd29b9c23215" providerId="ADAL" clId="{95252BC8-48EC-46A3-B679-6877255C35DB}" dt="2021-04-18T20:50:06.686" v="4" actId="478"/>
          <ac:spMkLst>
            <pc:docMk/>
            <pc:sldMk cId="2779126550" sldId="389"/>
            <ac:spMk id="11" creationId="{DD7C96AE-107E-408E-8D71-6472ADC8FC40}"/>
          </ac:spMkLst>
        </pc:spChg>
        <pc:spChg chg="del">
          <ac:chgData name="Gabriela Sanchez Ledezma" userId="e19f2e2b-e01a-4302-925c-fd29b9c23215" providerId="ADAL" clId="{95252BC8-48EC-46A3-B679-6877255C35DB}" dt="2021-04-18T20:49:54.833" v="3" actId="478"/>
          <ac:spMkLst>
            <pc:docMk/>
            <pc:sldMk cId="2779126550" sldId="389"/>
            <ac:spMk id="12" creationId="{87F5737C-577D-46B0-AE61-7C2814616551}"/>
          </ac:spMkLst>
        </pc:spChg>
        <pc:spChg chg="del">
          <ac:chgData name="Gabriela Sanchez Ledezma" userId="e19f2e2b-e01a-4302-925c-fd29b9c23215" providerId="ADAL" clId="{95252BC8-48EC-46A3-B679-6877255C35DB}" dt="2021-04-18T20:50:24.499" v="6" actId="478"/>
          <ac:spMkLst>
            <pc:docMk/>
            <pc:sldMk cId="2779126550" sldId="389"/>
            <ac:spMk id="13" creationId="{EB5FE2C6-ACE8-4901-AF3D-0C0A4C217D95}"/>
          </ac:spMkLst>
        </pc:spChg>
        <pc:spChg chg="del">
          <ac:chgData name="Gabriela Sanchez Ledezma" userId="e19f2e2b-e01a-4302-925c-fd29b9c23215" providerId="ADAL" clId="{95252BC8-48EC-46A3-B679-6877255C35DB}" dt="2021-04-18T20:50:26.190" v="7" actId="478"/>
          <ac:spMkLst>
            <pc:docMk/>
            <pc:sldMk cId="2779126550" sldId="389"/>
            <ac:spMk id="14" creationId="{97410782-9F07-4366-864A-C07B1C5C8EDD}"/>
          </ac:spMkLst>
        </pc:spChg>
        <pc:spChg chg="add mod ord">
          <ac:chgData name="Gabriela Sanchez Ledezma" userId="e19f2e2b-e01a-4302-925c-fd29b9c23215" providerId="ADAL" clId="{95252BC8-48EC-46A3-B679-6877255C35DB}" dt="2021-04-18T21:36:44.807" v="351" actId="1076"/>
          <ac:spMkLst>
            <pc:docMk/>
            <pc:sldMk cId="2779126550" sldId="389"/>
            <ac:spMk id="15" creationId="{AFF12EAF-EBDC-4934-A584-B782BE0706EE}"/>
          </ac:spMkLst>
        </pc:spChg>
        <pc:spChg chg="add mod ord">
          <ac:chgData name="Gabriela Sanchez Ledezma" userId="e19f2e2b-e01a-4302-925c-fd29b9c23215" providerId="ADAL" clId="{95252BC8-48EC-46A3-B679-6877255C35DB}" dt="2021-04-18T20:52:13.400" v="23" actId="14100"/>
          <ac:spMkLst>
            <pc:docMk/>
            <pc:sldMk cId="2779126550" sldId="389"/>
            <ac:spMk id="16" creationId="{902B17D8-6E69-4290-927D-163129465E80}"/>
          </ac:spMkLst>
        </pc:spChg>
        <pc:spChg chg="add del mod ord">
          <ac:chgData name="Gabriela Sanchez Ledezma" userId="e19f2e2b-e01a-4302-925c-fd29b9c23215" providerId="ADAL" clId="{95252BC8-48EC-46A3-B679-6877255C35DB}" dt="2021-04-18T20:50:46.442" v="10" actId="478"/>
          <ac:spMkLst>
            <pc:docMk/>
            <pc:sldMk cId="2779126550" sldId="389"/>
            <ac:spMk id="17" creationId="{77E5E0E2-8D7A-4BCB-BF62-02742F7267DC}"/>
          </ac:spMkLst>
        </pc:spChg>
        <pc:picChg chg="mod ord">
          <ac:chgData name="Gabriela Sanchez Ledezma" userId="e19f2e2b-e01a-4302-925c-fd29b9c23215" providerId="ADAL" clId="{95252BC8-48EC-46A3-B679-6877255C35DB}" dt="2021-04-18T21:39:28.259" v="406" actId="1076"/>
          <ac:picMkLst>
            <pc:docMk/>
            <pc:sldMk cId="2779126550" sldId="389"/>
            <ac:picMk id="7" creationId="{E743334B-15E5-4460-832B-F0C22ED254BA}"/>
          </ac:picMkLst>
        </pc:picChg>
      </pc:sldChg>
      <pc:sldChg chg="addSp delSp modSp mod">
        <pc:chgData name="Gabriela Sanchez Ledezma" userId="e19f2e2b-e01a-4302-925c-fd29b9c23215" providerId="ADAL" clId="{95252BC8-48EC-46A3-B679-6877255C35DB}" dt="2021-04-18T21:25:23.702" v="340" actId="6549"/>
        <pc:sldMkLst>
          <pc:docMk/>
          <pc:sldMk cId="4278558248" sldId="390"/>
        </pc:sldMkLst>
        <pc:spChg chg="del">
          <ac:chgData name="Gabriela Sanchez Ledezma" userId="e19f2e2b-e01a-4302-925c-fd29b9c23215" providerId="ADAL" clId="{95252BC8-48EC-46A3-B679-6877255C35DB}" dt="2021-04-18T20:57:24.242" v="67" actId="478"/>
          <ac:spMkLst>
            <pc:docMk/>
            <pc:sldMk cId="4278558248" sldId="390"/>
            <ac:spMk id="3" creationId="{7C959AAB-5EF4-4842-A5B4-C143ACAD90C3}"/>
          </ac:spMkLst>
        </pc:spChg>
        <pc:spChg chg="add del mod">
          <ac:chgData name="Gabriela Sanchez Ledezma" userId="e19f2e2b-e01a-4302-925c-fd29b9c23215" providerId="ADAL" clId="{95252BC8-48EC-46A3-B679-6877255C35DB}" dt="2021-04-18T20:57:24.244" v="69"/>
          <ac:spMkLst>
            <pc:docMk/>
            <pc:sldMk cId="4278558248" sldId="390"/>
            <ac:spMk id="7" creationId="{BF70072B-5D1C-4485-8089-B212DB88A5F3}"/>
          </ac:spMkLst>
        </pc:spChg>
        <pc:spChg chg="add del">
          <ac:chgData name="Gabriela Sanchez Ledezma" userId="e19f2e2b-e01a-4302-925c-fd29b9c23215" providerId="ADAL" clId="{95252BC8-48EC-46A3-B679-6877255C35DB}" dt="2021-04-18T21:25:16.903" v="334" actId="478"/>
          <ac:spMkLst>
            <pc:docMk/>
            <pc:sldMk cId="4278558248" sldId="390"/>
            <ac:spMk id="12" creationId="{12EBA16F-8BE3-4532-B3F8-1130DB44A18E}"/>
          </ac:spMkLst>
        </pc:spChg>
        <pc:spChg chg="add del mod">
          <ac:chgData name="Gabriela Sanchez Ledezma" userId="e19f2e2b-e01a-4302-925c-fd29b9c23215" providerId="ADAL" clId="{95252BC8-48EC-46A3-B679-6877255C35DB}" dt="2021-04-18T20:57:28.127" v="70" actId="478"/>
          <ac:spMkLst>
            <pc:docMk/>
            <pc:sldMk cId="4278558248" sldId="390"/>
            <ac:spMk id="13" creationId="{4B1087F7-0501-45D1-8D6F-798F9B67BE5E}"/>
          </ac:spMkLst>
        </pc:spChg>
        <pc:spChg chg="add del mod">
          <ac:chgData name="Gabriela Sanchez Ledezma" userId="e19f2e2b-e01a-4302-925c-fd29b9c23215" providerId="ADAL" clId="{95252BC8-48EC-46A3-B679-6877255C35DB}" dt="2021-04-18T20:57:47.050" v="73"/>
          <ac:spMkLst>
            <pc:docMk/>
            <pc:sldMk cId="4278558248" sldId="390"/>
            <ac:spMk id="14" creationId="{15C599A0-75B4-4B80-A181-F9981CFD3234}"/>
          </ac:spMkLst>
        </pc:spChg>
        <pc:spChg chg="add mod">
          <ac:chgData name="Gabriela Sanchez Ledezma" userId="e19f2e2b-e01a-4302-925c-fd29b9c23215" providerId="ADAL" clId="{95252BC8-48EC-46A3-B679-6877255C35DB}" dt="2021-04-18T21:01:37.020" v="152" actId="114"/>
          <ac:spMkLst>
            <pc:docMk/>
            <pc:sldMk cId="4278558248" sldId="390"/>
            <ac:spMk id="15" creationId="{D5002EC0-C1D4-4B2D-8376-890FDA8194B6}"/>
          </ac:spMkLst>
        </pc:spChg>
        <pc:spChg chg="add mod">
          <ac:chgData name="Gabriela Sanchez Ledezma" userId="e19f2e2b-e01a-4302-925c-fd29b9c23215" providerId="ADAL" clId="{95252BC8-48EC-46A3-B679-6877255C35DB}" dt="2021-04-18T21:02:25.723" v="215" actId="1076"/>
          <ac:spMkLst>
            <pc:docMk/>
            <pc:sldMk cId="4278558248" sldId="390"/>
            <ac:spMk id="16" creationId="{E21EAB44-EDEF-4B5D-9565-931D6377525E}"/>
          </ac:spMkLst>
        </pc:spChg>
        <pc:graphicFrameChg chg="mod modGraphic">
          <ac:chgData name="Gabriela Sanchez Ledezma" userId="e19f2e2b-e01a-4302-925c-fd29b9c23215" providerId="ADAL" clId="{95252BC8-48EC-46A3-B679-6877255C35DB}" dt="2021-04-18T21:25:03.560" v="329" actId="20577"/>
          <ac:graphicFrameMkLst>
            <pc:docMk/>
            <pc:sldMk cId="4278558248" sldId="390"/>
            <ac:graphicFrameMk id="8" creationId="{601A047B-5992-419A-A194-DFD6310BF9F0}"/>
          </ac:graphicFrameMkLst>
        </pc:graphicFrameChg>
        <pc:graphicFrameChg chg="mod modGraphic">
          <ac:chgData name="Gabriela Sanchez Ledezma" userId="e19f2e2b-e01a-4302-925c-fd29b9c23215" providerId="ADAL" clId="{95252BC8-48EC-46A3-B679-6877255C35DB}" dt="2021-04-18T21:25:23.702" v="340" actId="6549"/>
          <ac:graphicFrameMkLst>
            <pc:docMk/>
            <pc:sldMk cId="4278558248" sldId="390"/>
            <ac:graphicFrameMk id="11" creationId="{833CAAA0-FE2E-461F-916E-7C49383C99D4}"/>
          </ac:graphicFrameMkLst>
        </pc:graphicFrameChg>
      </pc:sldChg>
      <pc:sldChg chg="modSp mod">
        <pc:chgData name="Gabriela Sanchez Ledezma" userId="e19f2e2b-e01a-4302-925c-fd29b9c23215" providerId="ADAL" clId="{95252BC8-48EC-46A3-B679-6877255C35DB}" dt="2021-04-18T22:13:15.870" v="613" actId="108"/>
        <pc:sldMkLst>
          <pc:docMk/>
          <pc:sldMk cId="2893373645" sldId="392"/>
        </pc:sldMkLst>
        <pc:spChg chg="mod">
          <ac:chgData name="Gabriela Sanchez Ledezma" userId="e19f2e2b-e01a-4302-925c-fd29b9c23215" providerId="ADAL" clId="{95252BC8-48EC-46A3-B679-6877255C35DB}" dt="2021-04-18T22:07:09.564" v="568" actId="14100"/>
          <ac:spMkLst>
            <pc:docMk/>
            <pc:sldMk cId="2893373645" sldId="392"/>
            <ac:spMk id="3" creationId="{C89DADFC-705F-4026-B54D-22507C72F721}"/>
          </ac:spMkLst>
        </pc:spChg>
        <pc:graphicFrameChg chg="mod modGraphic">
          <ac:chgData name="Gabriela Sanchez Ledezma" userId="e19f2e2b-e01a-4302-925c-fd29b9c23215" providerId="ADAL" clId="{95252BC8-48EC-46A3-B679-6877255C35DB}" dt="2021-04-18T22:13:15.870" v="613" actId="108"/>
          <ac:graphicFrameMkLst>
            <pc:docMk/>
            <pc:sldMk cId="2893373645" sldId="392"/>
            <ac:graphicFrameMk id="6" creationId="{3FA24B1D-250A-43E3-8833-D3EE49EE9A87}"/>
          </ac:graphicFrameMkLst>
        </pc:graphicFrameChg>
      </pc:sldChg>
    </pc:docChg>
  </pc:docChgLst>
  <pc:docChgLst>
    <pc:chgData name="Dorado, Karelly" userId="S::kdorado@calstatela.edu::d48aae87-102a-451b-9be3-19f7df7cafaa" providerId="AD" clId="Web-{0EE8093B-1E51-B255-B13E-5E62C38B58F4}"/>
    <pc:docChg chg="modSld">
      <pc:chgData name="Dorado, Karelly" userId="S::kdorado@calstatela.edu::d48aae87-102a-451b-9be3-19f7df7cafaa" providerId="AD" clId="Web-{0EE8093B-1E51-B255-B13E-5E62C38B58F4}" dt="2020-11-28T04:00:08.118" v="167" actId="20577"/>
      <pc:docMkLst>
        <pc:docMk/>
      </pc:docMkLst>
      <pc:sldChg chg="modSp">
        <pc:chgData name="Dorado, Karelly" userId="S::kdorado@calstatela.edu::d48aae87-102a-451b-9be3-19f7df7cafaa" providerId="AD" clId="Web-{0EE8093B-1E51-B255-B13E-5E62C38B58F4}" dt="2020-11-28T04:00:08.118" v="166" actId="20577"/>
        <pc:sldMkLst>
          <pc:docMk/>
          <pc:sldMk cId="1736614899" sldId="308"/>
        </pc:sldMkLst>
        <pc:spChg chg="mod">
          <ac:chgData name="Dorado, Karelly" userId="S::kdorado@calstatela.edu::d48aae87-102a-451b-9be3-19f7df7cafaa" providerId="AD" clId="Web-{0EE8093B-1E51-B255-B13E-5E62C38B58F4}" dt="2020-11-28T03:58:37.665" v="45" actId="20577"/>
          <ac:spMkLst>
            <pc:docMk/>
            <pc:sldMk cId="1736614899" sldId="308"/>
            <ac:spMk id="3" creationId="{EBB86A28-6CDD-7B43-95C9-5B55E131653C}"/>
          </ac:spMkLst>
        </pc:spChg>
        <pc:spChg chg="mod">
          <ac:chgData name="Dorado, Karelly" userId="S::kdorado@calstatela.edu::d48aae87-102a-451b-9be3-19f7df7cafaa" providerId="AD" clId="Web-{0EE8093B-1E51-B255-B13E-5E62C38B58F4}" dt="2020-11-28T04:00:08.118" v="166" actId="20577"/>
          <ac:spMkLst>
            <pc:docMk/>
            <pc:sldMk cId="1736614899" sldId="308"/>
            <ac:spMk id="8" creationId="{1CD74E84-9B6A-4CB5-A3EC-791EA3544542}"/>
          </ac:spMkLst>
        </pc:spChg>
      </pc:sldChg>
    </pc:docChg>
  </pc:docChgLst>
  <pc:docChgLst>
    <pc:chgData name="Karelly Dorado" userId="d48aae87-102a-451b-9be3-19f7df7cafaa" providerId="ADAL" clId="{CF88D8D8-E996-434B-90AC-DFAF7377FC6F}"/>
    <pc:docChg chg="undo custSel modSld sldOrd">
      <pc:chgData name="Karelly Dorado" userId="d48aae87-102a-451b-9be3-19f7df7cafaa" providerId="ADAL" clId="{CF88D8D8-E996-434B-90AC-DFAF7377FC6F}" dt="2020-11-28T00:10:54.393" v="1806" actId="20577"/>
      <pc:docMkLst>
        <pc:docMk/>
      </pc:docMkLst>
      <pc:sldChg chg="ord">
        <pc:chgData name="Karelly Dorado" userId="d48aae87-102a-451b-9be3-19f7df7cafaa" providerId="ADAL" clId="{CF88D8D8-E996-434B-90AC-DFAF7377FC6F}" dt="2020-11-27T23:27:05.552" v="25" actId="20578"/>
        <pc:sldMkLst>
          <pc:docMk/>
          <pc:sldMk cId="497582244" sldId="305"/>
        </pc:sldMkLst>
      </pc:sldChg>
      <pc:sldChg chg="addSp delSp modSp mod modClrScheme chgLayout">
        <pc:chgData name="Karelly Dorado" userId="d48aae87-102a-451b-9be3-19f7df7cafaa" providerId="ADAL" clId="{CF88D8D8-E996-434B-90AC-DFAF7377FC6F}" dt="2020-11-28T00:10:54.393" v="1806" actId="20577"/>
        <pc:sldMkLst>
          <pc:docMk/>
          <pc:sldMk cId="1736614899" sldId="308"/>
        </pc:sldMkLst>
        <pc:spChg chg="mod ord">
          <ac:chgData name="Karelly Dorado" userId="d48aae87-102a-451b-9be3-19f7df7cafaa" providerId="ADAL" clId="{CF88D8D8-E996-434B-90AC-DFAF7377FC6F}" dt="2020-11-27T23:56:39.288" v="989" actId="700"/>
          <ac:spMkLst>
            <pc:docMk/>
            <pc:sldMk cId="1736614899" sldId="308"/>
            <ac:spMk id="2" creationId="{75C6AEAD-9927-4D4A-BBF7-45B10AE1CE8A}"/>
          </ac:spMkLst>
        </pc:spChg>
        <pc:spChg chg="mod ord">
          <ac:chgData name="Karelly Dorado" userId="d48aae87-102a-451b-9be3-19f7df7cafaa" providerId="ADAL" clId="{CF88D8D8-E996-434B-90AC-DFAF7377FC6F}" dt="2020-11-28T00:10:52.097" v="1796" actId="27636"/>
          <ac:spMkLst>
            <pc:docMk/>
            <pc:sldMk cId="1736614899" sldId="308"/>
            <ac:spMk id="3" creationId="{EBB86A28-6CDD-7B43-95C9-5B55E131653C}"/>
          </ac:spMkLst>
        </pc:spChg>
        <pc:spChg chg="mod ord">
          <ac:chgData name="Karelly Dorado" userId="d48aae87-102a-451b-9be3-19f7df7cafaa" providerId="ADAL" clId="{CF88D8D8-E996-434B-90AC-DFAF7377FC6F}" dt="2020-11-27T23:56:39.288" v="989" actId="700"/>
          <ac:spMkLst>
            <pc:docMk/>
            <pc:sldMk cId="1736614899" sldId="308"/>
            <ac:spMk id="4" creationId="{F710695A-D417-4EA7-9098-8D4D6C3ACA8F}"/>
          </ac:spMkLst>
        </pc:spChg>
        <pc:spChg chg="add del mod ord">
          <ac:chgData name="Karelly Dorado" userId="d48aae87-102a-451b-9be3-19f7df7cafaa" providerId="ADAL" clId="{CF88D8D8-E996-434B-90AC-DFAF7377FC6F}" dt="2020-11-27T23:27:31.163" v="27" actId="700"/>
          <ac:spMkLst>
            <pc:docMk/>
            <pc:sldMk cId="1736614899" sldId="308"/>
            <ac:spMk id="5" creationId="{D05D9F91-19D7-44C1-ABB3-C2385640539A}"/>
          </ac:spMkLst>
        </pc:spChg>
        <pc:spChg chg="add del mod ord">
          <ac:chgData name="Karelly Dorado" userId="d48aae87-102a-451b-9be3-19f7df7cafaa" providerId="ADAL" clId="{CF88D8D8-E996-434B-90AC-DFAF7377FC6F}" dt="2020-11-27T23:27:31.163" v="27" actId="700"/>
          <ac:spMkLst>
            <pc:docMk/>
            <pc:sldMk cId="1736614899" sldId="308"/>
            <ac:spMk id="6" creationId="{AF65034E-E290-4D18-8EA6-A8FF9981A343}"/>
          </ac:spMkLst>
        </pc:spChg>
        <pc:spChg chg="add del mod ord">
          <ac:chgData name="Karelly Dorado" userId="d48aae87-102a-451b-9be3-19f7df7cafaa" providerId="ADAL" clId="{CF88D8D8-E996-434B-90AC-DFAF7377FC6F}" dt="2020-11-27T23:27:31.163" v="27" actId="700"/>
          <ac:spMkLst>
            <pc:docMk/>
            <pc:sldMk cId="1736614899" sldId="308"/>
            <ac:spMk id="7" creationId="{62B1F0C7-7739-44B1-9D55-34BC8387AD4C}"/>
          </ac:spMkLst>
        </pc:spChg>
        <pc:spChg chg="add mod ord">
          <ac:chgData name="Karelly Dorado" userId="d48aae87-102a-451b-9be3-19f7df7cafaa" providerId="ADAL" clId="{CF88D8D8-E996-434B-90AC-DFAF7377FC6F}" dt="2020-11-28T00:10:54.393" v="1806" actId="20577"/>
          <ac:spMkLst>
            <pc:docMk/>
            <pc:sldMk cId="1736614899" sldId="308"/>
            <ac:spMk id="8" creationId="{1CD74E84-9B6A-4CB5-A3EC-791EA3544542}"/>
          </ac:spMkLst>
        </pc:spChg>
        <pc:spChg chg="add del mod ord">
          <ac:chgData name="Karelly Dorado" userId="d48aae87-102a-451b-9be3-19f7df7cafaa" providerId="ADAL" clId="{CF88D8D8-E996-434B-90AC-DFAF7377FC6F}" dt="2020-11-27T23:43:23.452" v="427" actId="700"/>
          <ac:spMkLst>
            <pc:docMk/>
            <pc:sldMk cId="1736614899" sldId="308"/>
            <ac:spMk id="9" creationId="{2393B17E-D173-4996-8E47-5B96C5969FB2}"/>
          </ac:spMkLst>
        </pc:spChg>
        <pc:spChg chg="add del mod ord">
          <ac:chgData name="Karelly Dorado" userId="d48aae87-102a-451b-9be3-19f7df7cafaa" providerId="ADAL" clId="{CF88D8D8-E996-434B-90AC-DFAF7377FC6F}" dt="2020-11-27T23:43:23.452" v="427" actId="700"/>
          <ac:spMkLst>
            <pc:docMk/>
            <pc:sldMk cId="1736614899" sldId="308"/>
            <ac:spMk id="10" creationId="{A98E728C-A7A8-433D-A68C-D1B8932D843A}"/>
          </ac:spMkLst>
        </pc:spChg>
        <pc:spChg chg="add mod ord">
          <ac:chgData name="Karelly Dorado" userId="d48aae87-102a-451b-9be3-19f7df7cafaa" providerId="ADAL" clId="{CF88D8D8-E996-434B-90AC-DFAF7377FC6F}" dt="2020-11-27T23:57:34.418" v="1007" actId="14100"/>
          <ac:spMkLst>
            <pc:docMk/>
            <pc:sldMk cId="1736614899" sldId="308"/>
            <ac:spMk id="11" creationId="{F639CD22-A78F-42C7-8AD9-842E8693BBC8}"/>
          </ac:spMkLst>
        </pc:spChg>
        <pc:spChg chg="add mod ord">
          <ac:chgData name="Karelly Dorado" userId="d48aae87-102a-451b-9be3-19f7df7cafaa" providerId="ADAL" clId="{CF88D8D8-E996-434B-90AC-DFAF7377FC6F}" dt="2020-11-27T23:58:01.741" v="1038" actId="1076"/>
          <ac:spMkLst>
            <pc:docMk/>
            <pc:sldMk cId="1736614899" sldId="308"/>
            <ac:spMk id="12" creationId="{2BC8C753-E2E6-48AB-BD88-62B3C1706036}"/>
          </ac:spMkLst>
        </pc:spChg>
      </pc:sldChg>
      <pc:sldChg chg="addSp delSp modSp mod modClrScheme chgLayout">
        <pc:chgData name="Karelly Dorado" userId="d48aae87-102a-451b-9be3-19f7df7cafaa" providerId="ADAL" clId="{CF88D8D8-E996-434B-90AC-DFAF7377FC6F}" dt="2020-11-28T00:05:37.489" v="1534" actId="20577"/>
        <pc:sldMkLst>
          <pc:docMk/>
          <pc:sldMk cId="479092816" sldId="312"/>
        </pc:sldMkLst>
        <pc:spChg chg="mod ord">
          <ac:chgData name="Karelly Dorado" userId="d48aae87-102a-451b-9be3-19f7df7cafaa" providerId="ADAL" clId="{CF88D8D8-E996-434B-90AC-DFAF7377FC6F}" dt="2020-11-27T23:47:28.076" v="468" actId="700"/>
          <ac:spMkLst>
            <pc:docMk/>
            <pc:sldMk cId="479092816" sldId="312"/>
            <ac:spMk id="2" creationId="{F873D1C5-0A62-FF4B-8B28-FB56B4235646}"/>
          </ac:spMkLst>
        </pc:spChg>
        <pc:spChg chg="mod ord">
          <ac:chgData name="Karelly Dorado" userId="d48aae87-102a-451b-9be3-19f7df7cafaa" providerId="ADAL" clId="{CF88D8D8-E996-434B-90AC-DFAF7377FC6F}" dt="2020-11-28T00:05:37.489" v="1534" actId="20577"/>
          <ac:spMkLst>
            <pc:docMk/>
            <pc:sldMk cId="479092816" sldId="312"/>
            <ac:spMk id="3" creationId="{404100AF-7AC1-7745-A058-DC9E463EADF9}"/>
          </ac:spMkLst>
        </pc:spChg>
        <pc:spChg chg="mod ord">
          <ac:chgData name="Karelly Dorado" userId="d48aae87-102a-451b-9be3-19f7df7cafaa" providerId="ADAL" clId="{CF88D8D8-E996-434B-90AC-DFAF7377FC6F}" dt="2020-11-27T23:47:28.076" v="468" actId="700"/>
          <ac:spMkLst>
            <pc:docMk/>
            <pc:sldMk cId="479092816" sldId="312"/>
            <ac:spMk id="4" creationId="{A58DD22E-6959-4997-AB20-FF2399480E75}"/>
          </ac:spMkLst>
        </pc:spChg>
        <pc:spChg chg="add del mod ord">
          <ac:chgData name="Karelly Dorado" userId="d48aae87-102a-451b-9be3-19f7df7cafaa" providerId="ADAL" clId="{CF88D8D8-E996-434B-90AC-DFAF7377FC6F}" dt="2020-11-27T23:47:28.076" v="468" actId="700"/>
          <ac:spMkLst>
            <pc:docMk/>
            <pc:sldMk cId="479092816" sldId="312"/>
            <ac:spMk id="5" creationId="{5D90593A-16F2-4E67-9B4F-F9887A54D4BB}"/>
          </ac:spMkLst>
        </pc:spChg>
        <pc:spChg chg="add mod ord">
          <ac:chgData name="Karelly Dorado" userId="d48aae87-102a-451b-9be3-19f7df7cafaa" providerId="ADAL" clId="{CF88D8D8-E996-434B-90AC-DFAF7377FC6F}" dt="2020-11-27T23:47:50.224" v="490" actId="20577"/>
          <ac:spMkLst>
            <pc:docMk/>
            <pc:sldMk cId="479092816" sldId="312"/>
            <ac:spMk id="6" creationId="{D7AE06ED-15C0-4B71-9E55-62F3C87B5EB5}"/>
          </ac:spMkLst>
        </pc:spChg>
        <pc:spChg chg="add mod ord">
          <ac:chgData name="Karelly Dorado" userId="d48aae87-102a-451b-9be3-19f7df7cafaa" providerId="ADAL" clId="{CF88D8D8-E996-434B-90AC-DFAF7377FC6F}" dt="2020-11-27T23:47:56.863" v="506" actId="20577"/>
          <ac:spMkLst>
            <pc:docMk/>
            <pc:sldMk cId="479092816" sldId="312"/>
            <ac:spMk id="7" creationId="{CE595EF4-DF23-4E5A-AD4F-B2B2DDDCB472}"/>
          </ac:spMkLst>
        </pc:spChg>
        <pc:spChg chg="add mod ord">
          <ac:chgData name="Karelly Dorado" userId="d48aae87-102a-451b-9be3-19f7df7cafaa" providerId="ADAL" clId="{CF88D8D8-E996-434B-90AC-DFAF7377FC6F}" dt="2020-11-28T00:05:30.487" v="1517" actId="27636"/>
          <ac:spMkLst>
            <pc:docMk/>
            <pc:sldMk cId="479092816" sldId="312"/>
            <ac:spMk id="8" creationId="{54B858BC-C815-47AB-987D-EFABE8454DCA}"/>
          </ac:spMkLst>
        </pc:spChg>
      </pc:sldChg>
    </pc:docChg>
  </pc:docChgLst>
  <pc:docChgLst>
    <pc:chgData name="Reyes, Mark A" userId="S::mreye120@calstatela.edu::822c49eb-35eb-44b8-bcf7-c1ebb192f6c9" providerId="AD" clId="Web-{A753D004-DABF-4999-F917-67E031F025FD}"/>
    <pc:docChg chg="modSld">
      <pc:chgData name="Reyes, Mark A" userId="S::mreye120@calstatela.edu::822c49eb-35eb-44b8-bcf7-c1ebb192f6c9" providerId="AD" clId="Web-{A753D004-DABF-4999-F917-67E031F025FD}" dt="2020-11-29T20:30:48.581" v="66" actId="20577"/>
      <pc:docMkLst>
        <pc:docMk/>
      </pc:docMkLst>
      <pc:sldChg chg="modSp">
        <pc:chgData name="Reyes, Mark A" userId="S::mreye120@calstatela.edu::822c49eb-35eb-44b8-bcf7-c1ebb192f6c9" providerId="AD" clId="Web-{A753D004-DABF-4999-F917-67E031F025FD}" dt="2020-11-29T20:30:47.471" v="64" actId="20577"/>
        <pc:sldMkLst>
          <pc:docMk/>
          <pc:sldMk cId="3736963612" sldId="282"/>
        </pc:sldMkLst>
        <pc:spChg chg="mod">
          <ac:chgData name="Reyes, Mark A" userId="S::mreye120@calstatela.edu::822c49eb-35eb-44b8-bcf7-c1ebb192f6c9" providerId="AD" clId="Web-{A753D004-DABF-4999-F917-67E031F025FD}" dt="2020-11-29T20:30:47.471" v="64" actId="20577"/>
          <ac:spMkLst>
            <pc:docMk/>
            <pc:sldMk cId="3736963612" sldId="282"/>
            <ac:spMk id="2" creationId="{4350809E-98C1-4C69-A9DD-6093A7285E82}"/>
          </ac:spMkLst>
        </pc:spChg>
      </pc:sldChg>
      <pc:sldChg chg="modSp">
        <pc:chgData name="Reyes, Mark A" userId="S::mreye120@calstatela.edu::822c49eb-35eb-44b8-bcf7-c1ebb192f6c9" providerId="AD" clId="Web-{A753D004-DABF-4999-F917-67E031F025FD}" dt="2020-11-29T20:19:54.142" v="2" actId="1076"/>
        <pc:sldMkLst>
          <pc:docMk/>
          <pc:sldMk cId="3057098694" sldId="302"/>
        </pc:sldMkLst>
        <pc:picChg chg="mod modCrop">
          <ac:chgData name="Reyes, Mark A" userId="S::mreye120@calstatela.edu::822c49eb-35eb-44b8-bcf7-c1ebb192f6c9" providerId="AD" clId="Web-{A753D004-DABF-4999-F917-67E031F025FD}" dt="2020-11-29T20:19:54.142" v="2" actId="1076"/>
          <ac:picMkLst>
            <pc:docMk/>
            <pc:sldMk cId="3057098694" sldId="302"/>
            <ac:picMk id="5" creationId="{DD89CE78-257F-4A80-9BEE-349BCA887B9E}"/>
          </ac:picMkLst>
        </pc:picChg>
      </pc:sldChg>
    </pc:docChg>
  </pc:docChgLst>
  <pc:docChgLst>
    <pc:chgData name="Mena, Anthony F" userId="S::amena16@calstatela.edu::d641865d-4e1a-46a9-b883-49636a5170b9" providerId="AD" clId="Web-{B7AE46D2-32C6-F4C2-A1FB-6629B0472DFA}"/>
    <pc:docChg chg="modSld">
      <pc:chgData name="Mena, Anthony F" userId="S::amena16@calstatela.edu::d641865d-4e1a-46a9-b883-49636a5170b9" providerId="AD" clId="Web-{B7AE46D2-32C6-F4C2-A1FB-6629B0472DFA}" dt="2020-11-29T20:20:24.535" v="6"/>
      <pc:docMkLst>
        <pc:docMk/>
      </pc:docMkLst>
      <pc:sldChg chg="addSp modSp mod setBg">
        <pc:chgData name="Mena, Anthony F" userId="S::amena16@calstatela.edu::d641865d-4e1a-46a9-b883-49636a5170b9" providerId="AD" clId="Web-{B7AE46D2-32C6-F4C2-A1FB-6629B0472DFA}" dt="2020-11-29T20:20:24.535" v="6"/>
        <pc:sldMkLst>
          <pc:docMk/>
          <pc:sldMk cId="1190176338" sldId="284"/>
        </pc:sldMkLst>
        <pc:spChg chg="mod">
          <ac:chgData name="Mena, Anthony F" userId="S::amena16@calstatela.edu::d641865d-4e1a-46a9-b883-49636a5170b9" providerId="AD" clId="Web-{B7AE46D2-32C6-F4C2-A1FB-6629B0472DFA}" dt="2020-11-29T20:20:24.535" v="6"/>
          <ac:spMkLst>
            <pc:docMk/>
            <pc:sldMk cId="1190176338" sldId="284"/>
            <ac:spMk id="2" creationId="{67757C1C-A879-408D-9642-A8244165EEFD}"/>
          </ac:spMkLst>
        </pc:spChg>
        <pc:spChg chg="mod">
          <ac:chgData name="Mena, Anthony F" userId="S::amena16@calstatela.edu::d641865d-4e1a-46a9-b883-49636a5170b9" providerId="AD" clId="Web-{B7AE46D2-32C6-F4C2-A1FB-6629B0472DFA}" dt="2020-11-29T20:20:24.535" v="6"/>
          <ac:spMkLst>
            <pc:docMk/>
            <pc:sldMk cId="1190176338" sldId="284"/>
            <ac:spMk id="3" creationId="{820986E8-371F-45B7-8009-E3BED3B16FB9}"/>
          </ac:spMkLst>
        </pc:spChg>
        <pc:spChg chg="mod ord">
          <ac:chgData name="Mena, Anthony F" userId="S::amena16@calstatela.edu::d641865d-4e1a-46a9-b883-49636a5170b9" providerId="AD" clId="Web-{B7AE46D2-32C6-F4C2-A1FB-6629B0472DFA}" dt="2020-11-29T20:20:24.535" v="6"/>
          <ac:spMkLst>
            <pc:docMk/>
            <pc:sldMk cId="1190176338" sldId="284"/>
            <ac:spMk id="4" creationId="{11E4BAF7-92F2-4DCE-8D8B-5E48E749CF4D}"/>
          </ac:spMkLst>
        </pc:spChg>
        <pc:spChg chg="add">
          <ac:chgData name="Mena, Anthony F" userId="S::amena16@calstatela.edu::d641865d-4e1a-46a9-b883-49636a5170b9" providerId="AD" clId="Web-{B7AE46D2-32C6-F4C2-A1FB-6629B0472DFA}" dt="2020-11-29T20:20:24.535" v="6"/>
          <ac:spMkLst>
            <pc:docMk/>
            <pc:sldMk cId="1190176338" sldId="284"/>
            <ac:spMk id="10" creationId="{0E807223-DF88-4D6D-970E-08919E5E02EB}"/>
          </ac:spMkLst>
        </pc:spChg>
        <pc:spChg chg="add">
          <ac:chgData name="Mena, Anthony F" userId="S::amena16@calstatela.edu::d641865d-4e1a-46a9-b883-49636a5170b9" providerId="AD" clId="Web-{B7AE46D2-32C6-F4C2-A1FB-6629B0472DFA}" dt="2020-11-29T20:20:24.535" v="6"/>
          <ac:spMkLst>
            <pc:docMk/>
            <pc:sldMk cId="1190176338" sldId="284"/>
            <ac:spMk id="12" creationId="{961D8973-EAA9-459A-AF59-BBB4233D6C78}"/>
          </ac:spMkLst>
        </pc:spChg>
        <pc:spChg chg="add">
          <ac:chgData name="Mena, Anthony F" userId="S::amena16@calstatela.edu::d641865d-4e1a-46a9-b883-49636a5170b9" providerId="AD" clId="Web-{B7AE46D2-32C6-F4C2-A1FB-6629B0472DFA}" dt="2020-11-29T20:20:24.535" v="6"/>
          <ac:spMkLst>
            <pc:docMk/>
            <pc:sldMk cId="1190176338" sldId="284"/>
            <ac:spMk id="14" creationId="{FBEA8A33-C0D0-416D-8359-724B8828C7C3}"/>
          </ac:spMkLst>
        </pc:spChg>
        <pc:picChg chg="add mod">
          <ac:chgData name="Mena, Anthony F" userId="S::amena16@calstatela.edu::d641865d-4e1a-46a9-b883-49636a5170b9" providerId="AD" clId="Web-{B7AE46D2-32C6-F4C2-A1FB-6629B0472DFA}" dt="2020-11-29T20:20:24.535" v="6"/>
          <ac:picMkLst>
            <pc:docMk/>
            <pc:sldMk cId="1190176338" sldId="284"/>
            <ac:picMk id="5" creationId="{16DE9D1B-E7DC-48E8-BD5B-EF8A8AA939EF}"/>
          </ac:picMkLst>
        </pc:picChg>
      </pc:sldChg>
      <pc:sldChg chg="addSp modSp">
        <pc:chgData name="Mena, Anthony F" userId="S::amena16@calstatela.edu::d641865d-4e1a-46a9-b883-49636a5170b9" providerId="AD" clId="Web-{B7AE46D2-32C6-F4C2-A1FB-6629B0472DFA}" dt="2020-11-29T20:18:59.483" v="2" actId="14100"/>
        <pc:sldMkLst>
          <pc:docMk/>
          <pc:sldMk cId="3057098694" sldId="302"/>
        </pc:sldMkLst>
        <pc:picChg chg="add mod">
          <ac:chgData name="Mena, Anthony F" userId="S::amena16@calstatela.edu::d641865d-4e1a-46a9-b883-49636a5170b9" providerId="AD" clId="Web-{B7AE46D2-32C6-F4C2-A1FB-6629B0472DFA}" dt="2020-11-29T20:18:59.483" v="2" actId="14100"/>
          <ac:picMkLst>
            <pc:docMk/>
            <pc:sldMk cId="3057098694" sldId="302"/>
            <ac:picMk id="5" creationId="{DD89CE78-257F-4A80-9BEE-349BCA887B9E}"/>
          </ac:picMkLst>
        </pc:picChg>
      </pc:sldChg>
    </pc:docChg>
  </pc:docChgLst>
  <pc:docChgLst>
    <pc:chgData name="Quijada, Freddy F" userId="1b5841d4-9506-46b5-bd25-8f9383a0a53c" providerId="ADAL" clId="{545D1F77-DC6C-6B41-9329-6E225107EDC9}"/>
    <pc:docChg chg="modSld">
      <pc:chgData name="Quijada, Freddy F" userId="1b5841d4-9506-46b5-bd25-8f9383a0a53c" providerId="ADAL" clId="{545D1F77-DC6C-6B41-9329-6E225107EDC9}" dt="2020-12-06T00:13:41.525" v="5"/>
      <pc:docMkLst>
        <pc:docMk/>
      </pc:docMkLst>
      <pc:sldChg chg="modSp">
        <pc:chgData name="Quijada, Freddy F" userId="1b5841d4-9506-46b5-bd25-8f9383a0a53c" providerId="ADAL" clId="{545D1F77-DC6C-6B41-9329-6E225107EDC9}" dt="2020-12-06T00:12:15.431" v="0"/>
        <pc:sldMkLst>
          <pc:docMk/>
          <pc:sldMk cId="783871009" sldId="260"/>
        </pc:sldMkLst>
        <pc:spChg chg="mod">
          <ac:chgData name="Quijada, Freddy F" userId="1b5841d4-9506-46b5-bd25-8f9383a0a53c" providerId="ADAL" clId="{545D1F77-DC6C-6B41-9329-6E225107EDC9}" dt="2020-12-06T00:12:15.431" v="0"/>
          <ac:spMkLst>
            <pc:docMk/>
            <pc:sldMk cId="783871009" sldId="260"/>
            <ac:spMk id="3" creationId="{57917028-5B89-464C-8D0C-86908882F8ED}"/>
          </ac:spMkLst>
        </pc:spChg>
      </pc:sldChg>
      <pc:sldChg chg="modSp">
        <pc:chgData name="Quijada, Freddy F" userId="1b5841d4-9506-46b5-bd25-8f9383a0a53c" providerId="ADAL" clId="{545D1F77-DC6C-6B41-9329-6E225107EDC9}" dt="2020-12-06T00:13:41.525" v="5"/>
        <pc:sldMkLst>
          <pc:docMk/>
          <pc:sldMk cId="1855623200" sldId="297"/>
        </pc:sldMkLst>
        <pc:spChg chg="mod">
          <ac:chgData name="Quijada, Freddy F" userId="1b5841d4-9506-46b5-bd25-8f9383a0a53c" providerId="ADAL" clId="{545D1F77-DC6C-6B41-9329-6E225107EDC9}" dt="2020-12-06T00:13:41.525" v="5"/>
          <ac:spMkLst>
            <pc:docMk/>
            <pc:sldMk cId="1855623200" sldId="297"/>
            <ac:spMk id="3" creationId="{7892319D-E66C-442C-B1E0-D105A44E39B7}"/>
          </ac:spMkLst>
        </pc:spChg>
      </pc:sldChg>
    </pc:docChg>
  </pc:docChgLst>
  <pc:docChgLst>
    <pc:chgData name="Rodriguez, Valente M" userId="S::vrodri94@calstatela.edu::d69957ed-d9cd-448a-a109-9407e766d0bc" providerId="AD" clId="Web-{5829D3E0-96AD-AB1E-5E64-3AE997B0072A}"/>
    <pc:docChg chg="modSld">
      <pc:chgData name="Rodriguez, Valente M" userId="S::vrodri94@calstatela.edu::d69957ed-d9cd-448a-a109-9407e766d0bc" providerId="AD" clId="Web-{5829D3E0-96AD-AB1E-5E64-3AE997B0072A}" dt="2020-11-04T04:12:14.651" v="33" actId="20577"/>
      <pc:docMkLst>
        <pc:docMk/>
      </pc:docMkLst>
      <pc:sldChg chg="addSp modSp">
        <pc:chgData name="Rodriguez, Valente M" userId="S::vrodri94@calstatela.edu::d69957ed-d9cd-448a-a109-9407e766d0bc" providerId="AD" clId="Web-{5829D3E0-96AD-AB1E-5E64-3AE997B0072A}" dt="2020-11-04T04:12:11.635" v="31" actId="20577"/>
        <pc:sldMkLst>
          <pc:docMk/>
          <pc:sldMk cId="3928407946" sldId="263"/>
        </pc:sldMkLst>
        <pc:spChg chg="add mod">
          <ac:chgData name="Rodriguez, Valente M" userId="S::vrodri94@calstatela.edu::d69957ed-d9cd-448a-a109-9407e766d0bc" providerId="AD" clId="Web-{5829D3E0-96AD-AB1E-5E64-3AE997B0072A}" dt="2020-11-04T04:12:11.635" v="31" actId="20577"/>
          <ac:spMkLst>
            <pc:docMk/>
            <pc:sldMk cId="3928407946" sldId="263"/>
            <ac:spMk id="3" creationId="{77065C06-1C16-492F-999E-6AE2852D257D}"/>
          </ac:spMkLst>
        </pc:spChg>
      </pc:sldChg>
    </pc:docChg>
  </pc:docChgLst>
  <pc:docChgLst>
    <pc:chgData name="Sanchez Ledezma, Gabriela" userId="S::gsanc123@calstatela.edu::e19f2e2b-e01a-4302-925c-fd29b9c23215" providerId="AD" clId="Web-{E17FC6F2-9778-A4B7-0150-946EA7544530}"/>
    <pc:docChg chg="modSld">
      <pc:chgData name="Sanchez Ledezma, Gabriela" userId="S::gsanc123@calstatela.edu::e19f2e2b-e01a-4302-925c-fd29b9c23215" providerId="AD" clId="Web-{E17FC6F2-9778-A4B7-0150-946EA7544530}" dt="2020-12-06T21:29:47.605" v="23" actId="20577"/>
      <pc:docMkLst>
        <pc:docMk/>
      </pc:docMkLst>
      <pc:sldChg chg="modSp">
        <pc:chgData name="Sanchez Ledezma, Gabriela" userId="S::gsanc123@calstatela.edu::e19f2e2b-e01a-4302-925c-fd29b9c23215" providerId="AD" clId="Web-{E17FC6F2-9778-A4B7-0150-946EA7544530}" dt="2020-12-06T21:29:47.605" v="23" actId="20577"/>
        <pc:sldMkLst>
          <pc:docMk/>
          <pc:sldMk cId="1323754853" sldId="338"/>
        </pc:sldMkLst>
        <pc:spChg chg="mod">
          <ac:chgData name="Sanchez Ledezma, Gabriela" userId="S::gsanc123@calstatela.edu::e19f2e2b-e01a-4302-925c-fd29b9c23215" providerId="AD" clId="Web-{E17FC6F2-9778-A4B7-0150-946EA7544530}" dt="2020-12-06T21:29:47.605" v="23" actId="20577"/>
          <ac:spMkLst>
            <pc:docMk/>
            <pc:sldMk cId="1323754853" sldId="338"/>
            <ac:spMk id="5" creationId="{82B057FD-EC01-4422-A18C-133E30BE1BED}"/>
          </ac:spMkLst>
        </pc:spChg>
      </pc:sldChg>
    </pc:docChg>
  </pc:docChgLst>
  <pc:docChgLst>
    <pc:chgData name="Morimoto, Ashley K" userId="S::amorimo@calstatela.edu::f1fd6d5d-7660-4312-9e30-cf160e5e2f92" providerId="AD" clId="Web-{1269BC9F-6016-C000-105A-21C8EB5483C5}"/>
    <pc:docChg chg="addSld modSld sldOrd">
      <pc:chgData name="Morimoto, Ashley K" userId="S::amorimo@calstatela.edu::f1fd6d5d-7660-4312-9e30-cf160e5e2f92" providerId="AD" clId="Web-{1269BC9F-6016-C000-105A-21C8EB5483C5}" dt="2021-04-09T02:48:02.759" v="1626" actId="1076"/>
      <pc:docMkLst>
        <pc:docMk/>
      </pc:docMkLst>
      <pc:sldChg chg="addSp modSp ord">
        <pc:chgData name="Morimoto, Ashley K" userId="S::amorimo@calstatela.edu::f1fd6d5d-7660-4312-9e30-cf160e5e2f92" providerId="AD" clId="Web-{1269BC9F-6016-C000-105A-21C8EB5483C5}" dt="2021-04-09T02:16:55.953" v="447" actId="20577"/>
        <pc:sldMkLst>
          <pc:docMk/>
          <pc:sldMk cId="1032757599" sldId="258"/>
        </pc:sldMkLst>
        <pc:spChg chg="mod">
          <ac:chgData name="Morimoto, Ashley K" userId="S::amorimo@calstatela.edu::f1fd6d5d-7660-4312-9e30-cf160e5e2f92" providerId="AD" clId="Web-{1269BC9F-6016-C000-105A-21C8EB5483C5}" dt="2021-04-09T02:16:22.248" v="400" actId="20577"/>
          <ac:spMkLst>
            <pc:docMk/>
            <pc:sldMk cId="1032757599" sldId="258"/>
            <ac:spMk id="11" creationId="{7B85F007-B764-45D0-95CE-6F57AF66F10C}"/>
          </ac:spMkLst>
        </pc:spChg>
        <pc:spChg chg="mod">
          <ac:chgData name="Morimoto, Ashley K" userId="S::amorimo@calstatela.edu::f1fd6d5d-7660-4312-9e30-cf160e5e2f92" providerId="AD" clId="Web-{1269BC9F-6016-C000-105A-21C8EB5483C5}" dt="2021-04-09T02:16:55.953" v="447" actId="20577"/>
          <ac:spMkLst>
            <pc:docMk/>
            <pc:sldMk cId="1032757599" sldId="258"/>
            <ac:spMk id="18" creationId="{42DE1E1F-C97F-5B40-A796-FC340C20CFC2}"/>
          </ac:spMkLst>
        </pc:spChg>
        <pc:picChg chg="add mod">
          <ac:chgData name="Morimoto, Ashley K" userId="S::amorimo@calstatela.edu::f1fd6d5d-7660-4312-9e30-cf160e5e2f92" providerId="AD" clId="Web-{1269BC9F-6016-C000-105A-21C8EB5483C5}" dt="2021-04-09T02:14:40.289" v="309" actId="1076"/>
          <ac:picMkLst>
            <pc:docMk/>
            <pc:sldMk cId="1032757599" sldId="258"/>
            <ac:picMk id="3" creationId="{1EFA8048-CD94-4CE2-AA73-5DF6641875CD}"/>
          </ac:picMkLst>
        </pc:picChg>
      </pc:sldChg>
      <pc:sldChg chg="add replId">
        <pc:chgData name="Morimoto, Ashley K" userId="S::amorimo@calstatela.edu::f1fd6d5d-7660-4312-9e30-cf160e5e2f92" providerId="AD" clId="Web-{1269BC9F-6016-C000-105A-21C8EB5483C5}" dt="2021-04-09T02:10:03.459" v="0"/>
        <pc:sldMkLst>
          <pc:docMk/>
          <pc:sldMk cId="3475076208" sldId="261"/>
        </pc:sldMkLst>
      </pc:sldChg>
      <pc:sldChg chg="modSp add ord replId">
        <pc:chgData name="Morimoto, Ashley K" userId="S::amorimo@calstatela.edu::f1fd6d5d-7660-4312-9e30-cf160e5e2f92" providerId="AD" clId="Web-{1269BC9F-6016-C000-105A-21C8EB5483C5}" dt="2021-04-09T02:16:46.484" v="425"/>
        <pc:sldMkLst>
          <pc:docMk/>
          <pc:sldMk cId="1649526230" sldId="262"/>
        </pc:sldMkLst>
        <pc:spChg chg="mod">
          <ac:chgData name="Morimoto, Ashley K" userId="S::amorimo@calstatela.edu::f1fd6d5d-7660-4312-9e30-cf160e5e2f92" providerId="AD" clId="Web-{1269BC9F-6016-C000-105A-21C8EB5483C5}" dt="2021-04-09T02:16:40.624" v="424" actId="20577"/>
          <ac:spMkLst>
            <pc:docMk/>
            <pc:sldMk cId="1649526230" sldId="262"/>
            <ac:spMk id="18" creationId="{42DE1E1F-C97F-5B40-A796-FC340C20CFC2}"/>
          </ac:spMkLst>
        </pc:spChg>
      </pc:sldChg>
      <pc:sldChg chg="modSp add replId">
        <pc:chgData name="Morimoto, Ashley K" userId="S::amorimo@calstatela.edu::f1fd6d5d-7660-4312-9e30-cf160e5e2f92" providerId="AD" clId="Web-{1269BC9F-6016-C000-105A-21C8EB5483C5}" dt="2021-04-09T02:11:26.824" v="80" actId="20577"/>
        <pc:sldMkLst>
          <pc:docMk/>
          <pc:sldMk cId="102964145" sldId="263"/>
        </pc:sldMkLst>
        <pc:spChg chg="mod">
          <ac:chgData name="Morimoto, Ashley K" userId="S::amorimo@calstatela.edu::f1fd6d5d-7660-4312-9e30-cf160e5e2f92" providerId="AD" clId="Web-{1269BC9F-6016-C000-105A-21C8EB5483C5}" dt="2021-04-09T02:11:26.824" v="80" actId="20577"/>
          <ac:spMkLst>
            <pc:docMk/>
            <pc:sldMk cId="102964145" sldId="263"/>
            <ac:spMk id="18" creationId="{42DE1E1F-C97F-5B40-A796-FC340C20CFC2}"/>
          </ac:spMkLst>
        </pc:spChg>
      </pc:sldChg>
      <pc:sldChg chg="modSp add replId">
        <pc:chgData name="Morimoto, Ashley K" userId="S::amorimo@calstatela.edu::f1fd6d5d-7660-4312-9e30-cf160e5e2f92" providerId="AD" clId="Web-{1269BC9F-6016-C000-105A-21C8EB5483C5}" dt="2021-04-09T02:11:41.340" v="100" actId="20577"/>
        <pc:sldMkLst>
          <pc:docMk/>
          <pc:sldMk cId="1694372394" sldId="264"/>
        </pc:sldMkLst>
        <pc:spChg chg="mod">
          <ac:chgData name="Morimoto, Ashley K" userId="S::amorimo@calstatela.edu::f1fd6d5d-7660-4312-9e30-cf160e5e2f92" providerId="AD" clId="Web-{1269BC9F-6016-C000-105A-21C8EB5483C5}" dt="2021-04-09T02:11:41.340" v="100" actId="20577"/>
          <ac:spMkLst>
            <pc:docMk/>
            <pc:sldMk cId="1694372394" sldId="264"/>
            <ac:spMk id="18" creationId="{42DE1E1F-C97F-5B40-A796-FC340C20CFC2}"/>
          </ac:spMkLst>
        </pc:spChg>
      </pc:sldChg>
      <pc:sldChg chg="addSp delSp modSp add replId">
        <pc:chgData name="Morimoto, Ashley K" userId="S::amorimo@calstatela.edu::f1fd6d5d-7660-4312-9e30-cf160e5e2f92" providerId="AD" clId="Web-{1269BC9F-6016-C000-105A-21C8EB5483C5}" dt="2021-04-09T02:28:43.906" v="749"/>
        <pc:sldMkLst>
          <pc:docMk/>
          <pc:sldMk cId="2309679714" sldId="265"/>
        </pc:sldMkLst>
        <pc:spChg chg="mod">
          <ac:chgData name="Morimoto, Ashley K" userId="S::amorimo@calstatela.edu::f1fd6d5d-7660-4312-9e30-cf160e5e2f92" providerId="AD" clId="Web-{1269BC9F-6016-C000-105A-21C8EB5483C5}" dt="2021-04-09T02:25:44.236" v="740" actId="14100"/>
          <ac:spMkLst>
            <pc:docMk/>
            <pc:sldMk cId="2309679714" sldId="265"/>
            <ac:spMk id="11" creationId="{7B85F007-B764-45D0-95CE-6F57AF66F10C}"/>
          </ac:spMkLst>
        </pc:spChg>
        <pc:spChg chg="mod">
          <ac:chgData name="Morimoto, Ashley K" userId="S::amorimo@calstatela.edu::f1fd6d5d-7660-4312-9e30-cf160e5e2f92" providerId="AD" clId="Web-{1269BC9F-6016-C000-105A-21C8EB5483C5}" dt="2021-04-09T02:12:07.498" v="125" actId="20577"/>
          <ac:spMkLst>
            <pc:docMk/>
            <pc:sldMk cId="2309679714" sldId="265"/>
            <ac:spMk id="18" creationId="{42DE1E1F-C97F-5B40-A796-FC340C20CFC2}"/>
          </ac:spMkLst>
        </pc:spChg>
        <pc:picChg chg="add del mod">
          <ac:chgData name="Morimoto, Ashley K" userId="S::amorimo@calstatela.edu::f1fd6d5d-7660-4312-9e30-cf160e5e2f92" providerId="AD" clId="Web-{1269BC9F-6016-C000-105A-21C8EB5483C5}" dt="2021-04-09T02:28:21.530" v="745"/>
          <ac:picMkLst>
            <pc:docMk/>
            <pc:sldMk cId="2309679714" sldId="265"/>
            <ac:picMk id="3" creationId="{2797048C-6370-4B99-A43B-A5193041EC9F}"/>
          </ac:picMkLst>
        </pc:picChg>
        <pc:picChg chg="add mod">
          <ac:chgData name="Morimoto, Ashley K" userId="S::amorimo@calstatela.edu::f1fd6d5d-7660-4312-9e30-cf160e5e2f92" providerId="AD" clId="Web-{1269BC9F-6016-C000-105A-21C8EB5483C5}" dt="2021-04-09T02:28:43.906" v="749"/>
          <ac:picMkLst>
            <pc:docMk/>
            <pc:sldMk cId="2309679714" sldId="265"/>
            <ac:picMk id="4" creationId="{5CCB3706-E018-4D58-A4A1-D4AE9C192EC1}"/>
          </ac:picMkLst>
        </pc:picChg>
      </pc:sldChg>
      <pc:sldChg chg="modSp add replId">
        <pc:chgData name="Morimoto, Ashley K" userId="S::amorimo@calstatela.edu::f1fd6d5d-7660-4312-9e30-cf160e5e2f92" providerId="AD" clId="Web-{1269BC9F-6016-C000-105A-21C8EB5483C5}" dt="2021-04-09T02:12:38.875" v="164" actId="20577"/>
        <pc:sldMkLst>
          <pc:docMk/>
          <pc:sldMk cId="3929685160" sldId="266"/>
        </pc:sldMkLst>
        <pc:spChg chg="mod">
          <ac:chgData name="Morimoto, Ashley K" userId="S::amorimo@calstatela.edu::f1fd6d5d-7660-4312-9e30-cf160e5e2f92" providerId="AD" clId="Web-{1269BC9F-6016-C000-105A-21C8EB5483C5}" dt="2021-04-09T02:12:38.875" v="164" actId="20577"/>
          <ac:spMkLst>
            <pc:docMk/>
            <pc:sldMk cId="3929685160" sldId="266"/>
            <ac:spMk id="18" creationId="{42DE1E1F-C97F-5B40-A796-FC340C20CFC2}"/>
          </ac:spMkLst>
        </pc:spChg>
      </pc:sldChg>
      <pc:sldChg chg="addSp modSp add ord replId">
        <pc:chgData name="Morimoto, Ashley K" userId="S::amorimo@calstatela.edu::f1fd6d5d-7660-4312-9e30-cf160e5e2f92" providerId="AD" clId="Web-{1269BC9F-6016-C000-105A-21C8EB5483C5}" dt="2021-04-09T02:22:15.692" v="561"/>
        <pc:sldMkLst>
          <pc:docMk/>
          <pc:sldMk cId="3740461117" sldId="267"/>
        </pc:sldMkLst>
        <pc:spChg chg="add mod">
          <ac:chgData name="Morimoto, Ashley K" userId="S::amorimo@calstatela.edu::f1fd6d5d-7660-4312-9e30-cf160e5e2f92" providerId="AD" clId="Web-{1269BC9F-6016-C000-105A-21C8EB5483C5}" dt="2021-04-09T02:21:15.344" v="539" actId="14100"/>
          <ac:spMkLst>
            <pc:docMk/>
            <pc:sldMk cId="3740461117" sldId="267"/>
            <ac:spMk id="3" creationId="{8F5E56B0-8E43-4050-87BD-A9801CFC3DF4}"/>
          </ac:spMkLst>
        </pc:spChg>
        <pc:spChg chg="mod">
          <ac:chgData name="Morimoto, Ashley K" userId="S::amorimo@calstatela.edu::f1fd6d5d-7660-4312-9e30-cf160e5e2f92" providerId="AD" clId="Web-{1269BC9F-6016-C000-105A-21C8EB5483C5}" dt="2021-04-09T02:22:12.739" v="560" actId="20577"/>
          <ac:spMkLst>
            <pc:docMk/>
            <pc:sldMk cId="3740461117" sldId="267"/>
            <ac:spMk id="18" creationId="{42DE1E1F-C97F-5B40-A796-FC340C20CFC2}"/>
          </ac:spMkLst>
        </pc:spChg>
        <pc:picChg chg="add mod">
          <ac:chgData name="Morimoto, Ashley K" userId="S::amorimo@calstatela.edu::f1fd6d5d-7660-4312-9e30-cf160e5e2f92" providerId="AD" clId="Web-{1269BC9F-6016-C000-105A-21C8EB5483C5}" dt="2021-04-09T02:21:52.956" v="545"/>
          <ac:picMkLst>
            <pc:docMk/>
            <pc:sldMk cId="3740461117" sldId="267"/>
            <ac:picMk id="4" creationId="{3A381522-A3CD-408D-9B62-2BDCE454FB73}"/>
          </ac:picMkLst>
        </pc:picChg>
      </pc:sldChg>
      <pc:sldChg chg="addSp delSp modSp add replId">
        <pc:chgData name="Morimoto, Ashley K" userId="S::amorimo@calstatela.edu::f1fd6d5d-7660-4312-9e30-cf160e5e2f92" providerId="AD" clId="Web-{1269BC9F-6016-C000-105A-21C8EB5483C5}" dt="2021-04-09T02:45:09.405" v="1614"/>
        <pc:sldMkLst>
          <pc:docMk/>
          <pc:sldMk cId="2599518643" sldId="268"/>
        </pc:sldMkLst>
        <pc:spChg chg="mod">
          <ac:chgData name="Morimoto, Ashley K" userId="S::amorimo@calstatela.edu::f1fd6d5d-7660-4312-9e30-cf160e5e2f92" providerId="AD" clId="Web-{1269BC9F-6016-C000-105A-21C8EB5483C5}" dt="2021-04-09T02:13:26.800" v="256" actId="20577"/>
          <ac:spMkLst>
            <pc:docMk/>
            <pc:sldMk cId="2599518643" sldId="268"/>
            <ac:spMk id="18" creationId="{42DE1E1F-C97F-5B40-A796-FC340C20CFC2}"/>
          </ac:spMkLst>
        </pc:spChg>
        <pc:graphicFrameChg chg="add mod modGraphic">
          <ac:chgData name="Morimoto, Ashley K" userId="S::amorimo@calstatela.edu::f1fd6d5d-7660-4312-9e30-cf160e5e2f92" providerId="AD" clId="Web-{1269BC9F-6016-C000-105A-21C8EB5483C5}" dt="2021-04-09T02:45:09.405" v="1614"/>
          <ac:graphicFrameMkLst>
            <pc:docMk/>
            <pc:sldMk cId="2599518643" sldId="268"/>
            <ac:graphicFrameMk id="4" creationId="{7F7A0CA6-2F56-4F87-BAD6-893A09119CB8}"/>
          </ac:graphicFrameMkLst>
        </pc:graphicFrameChg>
        <pc:picChg chg="add del mod">
          <ac:chgData name="Morimoto, Ashley K" userId="S::amorimo@calstatela.edu::f1fd6d5d-7660-4312-9e30-cf160e5e2f92" providerId="AD" clId="Web-{1269BC9F-6016-C000-105A-21C8EB5483C5}" dt="2021-04-09T02:42:05.081" v="1251"/>
          <ac:picMkLst>
            <pc:docMk/>
            <pc:sldMk cId="2599518643" sldId="268"/>
            <ac:picMk id="3" creationId="{2BC63310-3AB0-48E6-BF2C-13BA6CA34A90}"/>
          </ac:picMkLst>
        </pc:picChg>
      </pc:sldChg>
      <pc:sldChg chg="addSp modSp add replId">
        <pc:chgData name="Morimoto, Ashley K" userId="S::amorimo@calstatela.edu::f1fd6d5d-7660-4312-9e30-cf160e5e2f92" providerId="AD" clId="Web-{1269BC9F-6016-C000-105A-21C8EB5483C5}" dt="2021-04-09T02:19:45.605" v="521"/>
        <pc:sldMkLst>
          <pc:docMk/>
          <pc:sldMk cId="889319481" sldId="269"/>
        </pc:sldMkLst>
        <pc:spChg chg="mod">
          <ac:chgData name="Morimoto, Ashley K" userId="S::amorimo@calstatela.edu::f1fd6d5d-7660-4312-9e30-cf160e5e2f92" providerId="AD" clId="Web-{1269BC9F-6016-C000-105A-21C8EB5483C5}" dt="2021-04-09T02:13:46.973" v="285" actId="20577"/>
          <ac:spMkLst>
            <pc:docMk/>
            <pc:sldMk cId="889319481" sldId="269"/>
            <ac:spMk id="18" creationId="{42DE1E1F-C97F-5B40-A796-FC340C20CFC2}"/>
          </ac:spMkLst>
        </pc:spChg>
        <pc:picChg chg="add mod">
          <ac:chgData name="Morimoto, Ashley K" userId="S::amorimo@calstatela.edu::f1fd6d5d-7660-4312-9e30-cf160e5e2f92" providerId="AD" clId="Web-{1269BC9F-6016-C000-105A-21C8EB5483C5}" dt="2021-04-09T02:19:45.605" v="521"/>
          <ac:picMkLst>
            <pc:docMk/>
            <pc:sldMk cId="889319481" sldId="269"/>
            <ac:picMk id="3" creationId="{808F336F-C998-470C-896E-12AC9D03A057}"/>
          </ac:picMkLst>
        </pc:picChg>
      </pc:sldChg>
      <pc:sldChg chg="addSp modSp add replId">
        <pc:chgData name="Morimoto, Ashley K" userId="S::amorimo@calstatela.edu::f1fd6d5d-7660-4312-9e30-cf160e5e2f92" providerId="AD" clId="Web-{1269BC9F-6016-C000-105A-21C8EB5483C5}" dt="2021-04-09T02:48:02.759" v="1626" actId="1076"/>
        <pc:sldMkLst>
          <pc:docMk/>
          <pc:sldMk cId="2670836025" sldId="270"/>
        </pc:sldMkLst>
        <pc:spChg chg="mod">
          <ac:chgData name="Morimoto, Ashley K" userId="S::amorimo@calstatela.edu::f1fd6d5d-7660-4312-9e30-cf160e5e2f92" providerId="AD" clId="Web-{1269BC9F-6016-C000-105A-21C8EB5483C5}" dt="2021-04-09T02:22:26.083" v="592" actId="20577"/>
          <ac:spMkLst>
            <pc:docMk/>
            <pc:sldMk cId="2670836025" sldId="270"/>
            <ac:spMk id="18" creationId="{42DE1E1F-C97F-5B40-A796-FC340C20CFC2}"/>
          </ac:spMkLst>
        </pc:spChg>
        <pc:graphicFrameChg chg="add mod modGraphic">
          <ac:chgData name="Morimoto, Ashley K" userId="S::amorimo@calstatela.edu::f1fd6d5d-7660-4312-9e30-cf160e5e2f92" providerId="AD" clId="Web-{1269BC9F-6016-C000-105A-21C8EB5483C5}" dt="2021-04-09T02:48:02.759" v="1626" actId="1076"/>
          <ac:graphicFrameMkLst>
            <pc:docMk/>
            <pc:sldMk cId="2670836025" sldId="270"/>
            <ac:graphicFrameMk id="3" creationId="{4F29330B-7930-4F1D-A56B-3589D36507B6}"/>
          </ac:graphicFrameMkLst>
        </pc:graphicFrameChg>
      </pc:sldChg>
      <pc:sldChg chg="addSp modSp add replId">
        <pc:chgData name="Morimoto, Ashley K" userId="S::amorimo@calstatela.edu::f1fd6d5d-7660-4312-9e30-cf160e5e2f92" providerId="AD" clId="Web-{1269BC9F-6016-C000-105A-21C8EB5483C5}" dt="2021-04-09T02:19:15.978" v="515"/>
        <pc:sldMkLst>
          <pc:docMk/>
          <pc:sldMk cId="4121905416" sldId="271"/>
        </pc:sldMkLst>
        <pc:spChg chg="mod">
          <ac:chgData name="Morimoto, Ashley K" userId="S::amorimo@calstatela.edu::f1fd6d5d-7660-4312-9e30-cf160e5e2f92" providerId="AD" clId="Web-{1269BC9F-6016-C000-105A-21C8EB5483C5}" dt="2021-04-09T02:19:06.837" v="514" actId="20577"/>
          <ac:spMkLst>
            <pc:docMk/>
            <pc:sldMk cId="4121905416" sldId="271"/>
            <ac:spMk id="11" creationId="{7B85F007-B764-45D0-95CE-6F57AF66F10C}"/>
          </ac:spMkLst>
        </pc:spChg>
        <pc:spChg chg="mod">
          <ac:chgData name="Morimoto, Ashley K" userId="S::amorimo@calstatela.edu::f1fd6d5d-7660-4312-9e30-cf160e5e2f92" providerId="AD" clId="Web-{1269BC9F-6016-C000-105A-21C8EB5483C5}" dt="2021-04-09T02:14:04.177" v="307" actId="20577"/>
          <ac:spMkLst>
            <pc:docMk/>
            <pc:sldMk cId="4121905416" sldId="271"/>
            <ac:spMk id="18" creationId="{42DE1E1F-C97F-5B40-A796-FC340C20CFC2}"/>
          </ac:spMkLst>
        </pc:spChg>
        <pc:picChg chg="add mod">
          <ac:chgData name="Morimoto, Ashley K" userId="S::amorimo@calstatela.edu::f1fd6d5d-7660-4312-9e30-cf160e5e2f92" providerId="AD" clId="Web-{1269BC9F-6016-C000-105A-21C8EB5483C5}" dt="2021-04-09T02:19:15.978" v="515"/>
          <ac:picMkLst>
            <pc:docMk/>
            <pc:sldMk cId="4121905416" sldId="271"/>
            <ac:picMk id="3" creationId="{1AA6BCA2-4F55-45AB-9C6F-3C2DE968354F}"/>
          </ac:picMkLst>
        </pc:picChg>
      </pc:sldChg>
    </pc:docChg>
  </pc:docChgLst>
  <pc:docChgLst>
    <pc:chgData name="Vo, David" userId="S::dvo11@calstatela.edu::0deed3dc-d020-451d-aee6-4b90d6e032a7" providerId="AD" clId="Web-{CFF57BCC-D999-21F7-3D0F-E7FB2BC20EF6}"/>
    <pc:docChg chg="modSld">
      <pc:chgData name="Vo, David" userId="S::dvo11@calstatela.edu::0deed3dc-d020-451d-aee6-4b90d6e032a7" providerId="AD" clId="Web-{CFF57BCC-D999-21F7-3D0F-E7FB2BC20EF6}" dt="2020-12-11T01:10:05.077" v="417" actId="1076"/>
      <pc:docMkLst>
        <pc:docMk/>
      </pc:docMkLst>
      <pc:sldChg chg="modSp">
        <pc:chgData name="Vo, David" userId="S::dvo11@calstatela.edu::0deed3dc-d020-451d-aee6-4b90d6e032a7" providerId="AD" clId="Web-{CFF57BCC-D999-21F7-3D0F-E7FB2BC20EF6}" dt="2020-12-09T03:23:02.006" v="15" actId="1076"/>
        <pc:sldMkLst>
          <pc:docMk/>
          <pc:sldMk cId="4173428745" sldId="266"/>
        </pc:sldMkLst>
        <pc:spChg chg="mod">
          <ac:chgData name="Vo, David" userId="S::dvo11@calstatela.edu::0deed3dc-d020-451d-aee6-4b90d6e032a7" providerId="AD" clId="Web-{CFF57BCC-D999-21F7-3D0F-E7FB2BC20EF6}" dt="2020-12-09T03:23:02.006" v="15" actId="1076"/>
          <ac:spMkLst>
            <pc:docMk/>
            <pc:sldMk cId="4173428745" sldId="266"/>
            <ac:spMk id="10" creationId="{B0797AD6-473A-4D46-8E21-AF0E65E19C7E}"/>
          </ac:spMkLst>
        </pc:spChg>
      </pc:sldChg>
      <pc:sldChg chg="addSp delSp modSp modNotes">
        <pc:chgData name="Vo, David" userId="S::dvo11@calstatela.edu::0deed3dc-d020-451d-aee6-4b90d6e032a7" providerId="AD" clId="Web-{CFF57BCC-D999-21F7-3D0F-E7FB2BC20EF6}" dt="2020-12-10T04:43:31.188" v="353" actId="1076"/>
        <pc:sldMkLst>
          <pc:docMk/>
          <pc:sldMk cId="341692245" sldId="274"/>
        </pc:sldMkLst>
        <pc:picChg chg="add mod modCrop">
          <ac:chgData name="Vo, David" userId="S::dvo11@calstatela.edu::0deed3dc-d020-451d-aee6-4b90d6e032a7" providerId="AD" clId="Web-{CFF57BCC-D999-21F7-3D0F-E7FB2BC20EF6}" dt="2020-12-10T04:43:31.188" v="353" actId="1076"/>
          <ac:picMkLst>
            <pc:docMk/>
            <pc:sldMk cId="341692245" sldId="274"/>
            <ac:picMk id="4" creationId="{BDF7D6FA-3836-449E-BAC2-A2E69992AECC}"/>
          </ac:picMkLst>
        </pc:picChg>
        <pc:picChg chg="del">
          <ac:chgData name="Vo, David" userId="S::dvo11@calstatela.edu::0deed3dc-d020-451d-aee6-4b90d6e032a7" providerId="AD" clId="Web-{CFF57BCC-D999-21F7-3D0F-E7FB2BC20EF6}" dt="2020-12-10T04:41:37.227" v="341"/>
          <ac:picMkLst>
            <pc:docMk/>
            <pc:sldMk cId="341692245" sldId="274"/>
            <ac:picMk id="8" creationId="{2B902F62-429B-4F71-9A42-5F5E91473B55}"/>
          </ac:picMkLst>
        </pc:picChg>
      </pc:sldChg>
      <pc:sldChg chg="modSp">
        <pc:chgData name="Vo, David" userId="S::dvo11@calstatela.edu::0deed3dc-d020-451d-aee6-4b90d6e032a7" providerId="AD" clId="Web-{CFF57BCC-D999-21F7-3D0F-E7FB2BC20EF6}" dt="2020-12-09T03:20:33.716" v="1" actId="1076"/>
        <pc:sldMkLst>
          <pc:docMk/>
          <pc:sldMk cId="3353625947" sldId="276"/>
        </pc:sldMkLst>
        <pc:spChg chg="mod">
          <ac:chgData name="Vo, David" userId="S::dvo11@calstatela.edu::0deed3dc-d020-451d-aee6-4b90d6e032a7" providerId="AD" clId="Web-{CFF57BCC-D999-21F7-3D0F-E7FB2BC20EF6}" dt="2020-12-09T03:20:33.700" v="0" actId="1076"/>
          <ac:spMkLst>
            <pc:docMk/>
            <pc:sldMk cId="3353625947" sldId="276"/>
            <ac:spMk id="11" creationId="{1CE8FF92-4707-469F-9C5E-7B720320AF0B}"/>
          </ac:spMkLst>
        </pc:spChg>
        <pc:spChg chg="mod">
          <ac:chgData name="Vo, David" userId="S::dvo11@calstatela.edu::0deed3dc-d020-451d-aee6-4b90d6e032a7" providerId="AD" clId="Web-{CFF57BCC-D999-21F7-3D0F-E7FB2BC20EF6}" dt="2020-12-09T03:20:33.716" v="1" actId="1076"/>
          <ac:spMkLst>
            <pc:docMk/>
            <pc:sldMk cId="3353625947" sldId="276"/>
            <ac:spMk id="12" creationId="{076898E0-DD1A-4480-AD55-1369EEB3F624}"/>
          </ac:spMkLst>
        </pc:spChg>
      </pc:sldChg>
      <pc:sldChg chg="modSp">
        <pc:chgData name="Vo, David" userId="S::dvo11@calstatela.edu::0deed3dc-d020-451d-aee6-4b90d6e032a7" providerId="AD" clId="Web-{CFF57BCC-D999-21F7-3D0F-E7FB2BC20EF6}" dt="2020-12-11T01:10:05.077" v="417" actId="1076"/>
        <pc:sldMkLst>
          <pc:docMk/>
          <pc:sldMk cId="2629943926" sldId="281"/>
        </pc:sldMkLst>
        <pc:spChg chg="mod">
          <ac:chgData name="Vo, David" userId="S::dvo11@calstatela.edu::0deed3dc-d020-451d-aee6-4b90d6e032a7" providerId="AD" clId="Web-{CFF57BCC-D999-21F7-3D0F-E7FB2BC20EF6}" dt="2020-12-09T03:29:09.685" v="30" actId="20577"/>
          <ac:spMkLst>
            <pc:docMk/>
            <pc:sldMk cId="2629943926" sldId="281"/>
            <ac:spMk id="9" creationId="{0EC2F333-8546-4430-899A-F7263E1D02F4}"/>
          </ac:spMkLst>
        </pc:spChg>
        <pc:picChg chg="mod">
          <ac:chgData name="Vo, David" userId="S::dvo11@calstatela.edu::0deed3dc-d020-451d-aee6-4b90d6e032a7" providerId="AD" clId="Web-{CFF57BCC-D999-21F7-3D0F-E7FB2BC20EF6}" dt="2020-12-11T01:10:05.077" v="417" actId="1076"/>
          <ac:picMkLst>
            <pc:docMk/>
            <pc:sldMk cId="2629943926" sldId="281"/>
            <ac:picMk id="11" creationId="{C8B87D15-79B9-4CCD-834E-BD96ECCB586D}"/>
          </ac:picMkLst>
        </pc:picChg>
      </pc:sldChg>
      <pc:sldChg chg="addSp delSp modSp mod modClrScheme chgLayout">
        <pc:chgData name="Vo, David" userId="S::dvo11@calstatela.edu::0deed3dc-d020-451d-aee6-4b90d6e032a7" providerId="AD" clId="Web-{CFF57BCC-D999-21F7-3D0F-E7FB2BC20EF6}" dt="2020-12-09T03:34:28.063" v="55"/>
        <pc:sldMkLst>
          <pc:docMk/>
          <pc:sldMk cId="3736963612" sldId="282"/>
        </pc:sldMkLst>
        <pc:spChg chg="mod ord">
          <ac:chgData name="Vo, David" userId="S::dvo11@calstatela.edu::0deed3dc-d020-451d-aee6-4b90d6e032a7" providerId="AD" clId="Web-{CFF57BCC-D999-21F7-3D0F-E7FB2BC20EF6}" dt="2020-12-09T03:34:08.562" v="50"/>
          <ac:spMkLst>
            <pc:docMk/>
            <pc:sldMk cId="3736963612" sldId="282"/>
            <ac:spMk id="2" creationId="{4350809E-98C1-4C69-A9DD-6093A7285E82}"/>
          </ac:spMkLst>
        </pc:spChg>
        <pc:spChg chg="add del mod">
          <ac:chgData name="Vo, David" userId="S::dvo11@calstatela.edu::0deed3dc-d020-451d-aee6-4b90d6e032a7" providerId="AD" clId="Web-{CFF57BCC-D999-21F7-3D0F-E7FB2BC20EF6}" dt="2020-12-09T03:34:28.063" v="55"/>
          <ac:spMkLst>
            <pc:docMk/>
            <pc:sldMk cId="3736963612" sldId="282"/>
            <ac:spMk id="3" creationId="{C0A64B4F-F27D-406B-9AF4-80C608EF9E58}"/>
          </ac:spMkLst>
        </pc:spChg>
        <pc:spChg chg="mod ord">
          <ac:chgData name="Vo, David" userId="S::dvo11@calstatela.edu::0deed3dc-d020-451d-aee6-4b90d6e032a7" providerId="AD" clId="Web-{CFF57BCC-D999-21F7-3D0F-E7FB2BC20EF6}" dt="2020-12-09T03:34:08.562" v="50"/>
          <ac:spMkLst>
            <pc:docMk/>
            <pc:sldMk cId="3736963612" sldId="282"/>
            <ac:spMk id="4" creationId="{F4241C97-A4D1-4951-B56C-EB93A3F6C830}"/>
          </ac:spMkLst>
        </pc:spChg>
        <pc:spChg chg="mod ord">
          <ac:chgData name="Vo, David" userId="S::dvo11@calstatela.edu::0deed3dc-d020-451d-aee6-4b90d6e032a7" providerId="AD" clId="Web-{CFF57BCC-D999-21F7-3D0F-E7FB2BC20EF6}" dt="2020-12-09T03:34:08.562" v="50"/>
          <ac:spMkLst>
            <pc:docMk/>
            <pc:sldMk cId="3736963612" sldId="282"/>
            <ac:spMk id="5" creationId="{649C4EA7-0566-42DD-9828-6EB46F95C208}"/>
          </ac:spMkLst>
        </pc:spChg>
        <pc:spChg chg="add del mod ord">
          <ac:chgData name="Vo, David" userId="S::dvo11@calstatela.edu::0deed3dc-d020-451d-aee6-4b90d6e032a7" providerId="AD" clId="Web-{CFF57BCC-D999-21F7-3D0F-E7FB2BC20EF6}" dt="2020-12-09T03:34:08.562" v="50"/>
          <ac:spMkLst>
            <pc:docMk/>
            <pc:sldMk cId="3736963612" sldId="282"/>
            <ac:spMk id="7" creationId="{68964018-7592-4516-8355-061334C494E3}"/>
          </ac:spMkLst>
        </pc:spChg>
        <pc:spChg chg="mod ord">
          <ac:chgData name="Vo, David" userId="S::dvo11@calstatela.edu::0deed3dc-d020-451d-aee6-4b90d6e032a7" providerId="AD" clId="Web-{CFF57BCC-D999-21F7-3D0F-E7FB2BC20EF6}" dt="2020-12-09T03:34:08.562" v="50"/>
          <ac:spMkLst>
            <pc:docMk/>
            <pc:sldMk cId="3736963612" sldId="282"/>
            <ac:spMk id="8" creationId="{ACDBFF9A-0FD7-4B8A-BC74-A7307E9BF9AC}"/>
          </ac:spMkLst>
        </pc:spChg>
        <pc:spChg chg="add del mod ord">
          <ac:chgData name="Vo, David" userId="S::dvo11@calstatela.edu::0deed3dc-d020-451d-aee6-4b90d6e032a7" providerId="AD" clId="Web-{CFF57BCC-D999-21F7-3D0F-E7FB2BC20EF6}" dt="2020-12-09T03:34:08.562" v="50"/>
          <ac:spMkLst>
            <pc:docMk/>
            <pc:sldMk cId="3736963612" sldId="282"/>
            <ac:spMk id="9" creationId="{69709681-5067-4F69-9D0B-D1A1852E2352}"/>
          </ac:spMkLst>
        </pc:spChg>
        <pc:spChg chg="add del mod ord">
          <ac:chgData name="Vo, David" userId="S::dvo11@calstatela.edu::0deed3dc-d020-451d-aee6-4b90d6e032a7" providerId="AD" clId="Web-{CFF57BCC-D999-21F7-3D0F-E7FB2BC20EF6}" dt="2020-12-09T03:34:08.562" v="50"/>
          <ac:spMkLst>
            <pc:docMk/>
            <pc:sldMk cId="3736963612" sldId="282"/>
            <ac:spMk id="10" creationId="{BC8C1494-EB25-4790-BF05-7BFF43FFF632}"/>
          </ac:spMkLst>
        </pc:spChg>
      </pc:sldChg>
      <pc:sldChg chg="modSp">
        <pc:chgData name="Vo, David" userId="S::dvo11@calstatela.edu::0deed3dc-d020-451d-aee6-4b90d6e032a7" providerId="AD" clId="Web-{CFF57BCC-D999-21F7-3D0F-E7FB2BC20EF6}" dt="2020-12-09T04:01:39.569" v="179" actId="14100"/>
        <pc:sldMkLst>
          <pc:docMk/>
          <pc:sldMk cId="1738217919" sldId="286"/>
        </pc:sldMkLst>
        <pc:spChg chg="mod">
          <ac:chgData name="Vo, David" userId="S::dvo11@calstatela.edu::0deed3dc-d020-451d-aee6-4b90d6e032a7" providerId="AD" clId="Web-{CFF57BCC-D999-21F7-3D0F-E7FB2BC20EF6}" dt="2020-12-09T04:01:39.569" v="179" actId="14100"/>
          <ac:spMkLst>
            <pc:docMk/>
            <pc:sldMk cId="1738217919" sldId="286"/>
            <ac:spMk id="9" creationId="{67B91389-B66F-488B-8023-F7391E210B6A}"/>
          </ac:spMkLst>
        </pc:spChg>
      </pc:sldChg>
      <pc:sldChg chg="modSp">
        <pc:chgData name="Vo, David" userId="S::dvo11@calstatela.edu::0deed3dc-d020-451d-aee6-4b90d6e032a7" providerId="AD" clId="Web-{CFF57BCC-D999-21F7-3D0F-E7FB2BC20EF6}" dt="2020-12-09T03:27:05.708" v="25"/>
        <pc:sldMkLst>
          <pc:docMk/>
          <pc:sldMk cId="3586592242" sldId="287"/>
        </pc:sldMkLst>
        <pc:graphicFrameChg chg="mod modGraphic">
          <ac:chgData name="Vo, David" userId="S::dvo11@calstatela.edu::0deed3dc-d020-451d-aee6-4b90d6e032a7" providerId="AD" clId="Web-{CFF57BCC-D999-21F7-3D0F-E7FB2BC20EF6}" dt="2020-12-09T03:27:03.958" v="23"/>
          <ac:graphicFrameMkLst>
            <pc:docMk/>
            <pc:sldMk cId="3586592242" sldId="287"/>
            <ac:graphicFrameMk id="6" creationId="{56A7A10E-BAF5-4BCB-AAA8-A1D545DFBA49}"/>
          </ac:graphicFrameMkLst>
        </pc:graphicFrameChg>
        <pc:graphicFrameChg chg="mod modGraphic">
          <ac:chgData name="Vo, David" userId="S::dvo11@calstatela.edu::0deed3dc-d020-451d-aee6-4b90d6e032a7" providerId="AD" clId="Web-{CFF57BCC-D999-21F7-3D0F-E7FB2BC20EF6}" dt="2020-12-09T03:27:05.708" v="25"/>
          <ac:graphicFrameMkLst>
            <pc:docMk/>
            <pc:sldMk cId="3586592242" sldId="287"/>
            <ac:graphicFrameMk id="8" creationId="{CCFD68E8-300C-4135-9451-441D771D247D}"/>
          </ac:graphicFrameMkLst>
        </pc:graphicFrameChg>
      </pc:sldChg>
      <pc:sldChg chg="modSp">
        <pc:chgData name="Vo, David" userId="S::dvo11@calstatela.edu::0deed3dc-d020-451d-aee6-4b90d6e032a7" providerId="AD" clId="Web-{CFF57BCC-D999-21F7-3D0F-E7FB2BC20EF6}" dt="2020-12-09T04:00:23.221" v="142" actId="20577"/>
        <pc:sldMkLst>
          <pc:docMk/>
          <pc:sldMk cId="696534798" sldId="299"/>
        </pc:sldMkLst>
        <pc:spChg chg="mod">
          <ac:chgData name="Vo, David" userId="S::dvo11@calstatela.edu::0deed3dc-d020-451d-aee6-4b90d6e032a7" providerId="AD" clId="Web-{CFF57BCC-D999-21F7-3D0F-E7FB2BC20EF6}" dt="2020-12-09T04:00:23.221" v="142" actId="20577"/>
          <ac:spMkLst>
            <pc:docMk/>
            <pc:sldMk cId="696534798" sldId="299"/>
            <ac:spMk id="15" creationId="{CE53AD90-AABE-423F-B2D8-F9214DB14A32}"/>
          </ac:spMkLst>
        </pc:spChg>
      </pc:sldChg>
      <pc:sldChg chg="modSp modNotes">
        <pc:chgData name="Vo, David" userId="S::dvo11@calstatela.edu::0deed3dc-d020-451d-aee6-4b90d6e032a7" providerId="AD" clId="Web-{CFF57BCC-D999-21F7-3D0F-E7FB2BC20EF6}" dt="2020-12-10T06:47:09.218" v="415" actId="20577"/>
        <pc:sldMkLst>
          <pc:docMk/>
          <pc:sldMk cId="389692970" sldId="304"/>
        </pc:sldMkLst>
        <pc:spChg chg="mod">
          <ac:chgData name="Vo, David" userId="S::dvo11@calstatela.edu::0deed3dc-d020-451d-aee6-4b90d6e032a7" providerId="AD" clId="Web-{CFF57BCC-D999-21F7-3D0F-E7FB2BC20EF6}" dt="2020-12-10T06:47:09.218" v="415" actId="20577"/>
          <ac:spMkLst>
            <pc:docMk/>
            <pc:sldMk cId="389692970" sldId="304"/>
            <ac:spMk id="9" creationId="{E9C450E8-7CF0-499E-860F-33133A1D3BDB}"/>
          </ac:spMkLst>
        </pc:spChg>
        <pc:graphicFrameChg chg="mod modGraphic">
          <ac:chgData name="Vo, David" userId="S::dvo11@calstatela.edu::0deed3dc-d020-451d-aee6-4b90d6e032a7" providerId="AD" clId="Web-{CFF57BCC-D999-21F7-3D0F-E7FB2BC20EF6}" dt="2020-12-10T06:35:26.219" v="406"/>
          <ac:graphicFrameMkLst>
            <pc:docMk/>
            <pc:sldMk cId="389692970" sldId="304"/>
            <ac:graphicFrameMk id="14" creationId="{82DA46A1-EB6A-4122-851B-D81184B25C69}"/>
          </ac:graphicFrameMkLst>
        </pc:graphicFrameChg>
        <pc:picChg chg="mod">
          <ac:chgData name="Vo, David" userId="S::dvo11@calstatela.edu::0deed3dc-d020-451d-aee6-4b90d6e032a7" providerId="AD" clId="Web-{CFF57BCC-D999-21F7-3D0F-E7FB2BC20EF6}" dt="2020-12-09T04:19:22.071" v="261" actId="1076"/>
          <ac:picMkLst>
            <pc:docMk/>
            <pc:sldMk cId="389692970" sldId="304"/>
            <ac:picMk id="6" creationId="{59910220-4D9D-4294-83A1-EAD41D668CDC}"/>
          </ac:picMkLst>
        </pc:picChg>
      </pc:sldChg>
      <pc:sldChg chg="modSp">
        <pc:chgData name="Vo, David" userId="S::dvo11@calstatela.edu::0deed3dc-d020-451d-aee6-4b90d6e032a7" providerId="AD" clId="Web-{CFF57BCC-D999-21F7-3D0F-E7FB2BC20EF6}" dt="2020-12-09T03:36:15.476" v="62" actId="20577"/>
        <pc:sldMkLst>
          <pc:docMk/>
          <pc:sldMk cId="4145459833" sldId="327"/>
        </pc:sldMkLst>
        <pc:spChg chg="mod">
          <ac:chgData name="Vo, David" userId="S::dvo11@calstatela.edu::0deed3dc-d020-451d-aee6-4b90d6e032a7" providerId="AD" clId="Web-{CFF57BCC-D999-21F7-3D0F-E7FB2BC20EF6}" dt="2020-12-09T03:36:12.148" v="59" actId="20577"/>
          <ac:spMkLst>
            <pc:docMk/>
            <pc:sldMk cId="4145459833" sldId="327"/>
            <ac:spMk id="8" creationId="{416F56D9-206D-43FC-95D1-3234CCDF2F2B}"/>
          </ac:spMkLst>
        </pc:spChg>
        <pc:spChg chg="mod">
          <ac:chgData name="Vo, David" userId="S::dvo11@calstatela.edu::0deed3dc-d020-451d-aee6-4b90d6e032a7" providerId="AD" clId="Web-{CFF57BCC-D999-21F7-3D0F-E7FB2BC20EF6}" dt="2020-12-09T03:36:08.116" v="56" actId="20577"/>
          <ac:spMkLst>
            <pc:docMk/>
            <pc:sldMk cId="4145459833" sldId="327"/>
            <ac:spMk id="9" creationId="{95887493-0285-4064-988A-57F138CAC596}"/>
          </ac:spMkLst>
        </pc:spChg>
        <pc:spChg chg="mod">
          <ac:chgData name="Vo, David" userId="S::dvo11@calstatela.edu::0deed3dc-d020-451d-aee6-4b90d6e032a7" providerId="AD" clId="Web-{CFF57BCC-D999-21F7-3D0F-E7FB2BC20EF6}" dt="2020-12-09T03:36:15.476" v="62" actId="20577"/>
          <ac:spMkLst>
            <pc:docMk/>
            <pc:sldMk cId="4145459833" sldId="327"/>
            <ac:spMk id="10" creationId="{7F453123-0B0A-4833-9759-28070453A682}"/>
          </ac:spMkLst>
        </pc:spChg>
      </pc:sldChg>
      <pc:sldChg chg="modSp modNotes">
        <pc:chgData name="Vo, David" userId="S::dvo11@calstatela.edu::0deed3dc-d020-451d-aee6-4b90d6e032a7" providerId="AD" clId="Web-{CFF57BCC-D999-21F7-3D0F-E7FB2BC20EF6}" dt="2020-12-09T03:43:06.376" v="113"/>
        <pc:sldMkLst>
          <pc:docMk/>
          <pc:sldMk cId="1323754853" sldId="338"/>
        </pc:sldMkLst>
        <pc:graphicFrameChg chg="mod modGraphic">
          <ac:chgData name="Vo, David" userId="S::dvo11@calstatela.edu::0deed3dc-d020-451d-aee6-4b90d6e032a7" providerId="AD" clId="Web-{CFF57BCC-D999-21F7-3D0F-E7FB2BC20EF6}" dt="2020-12-09T03:43:06.376" v="113"/>
          <ac:graphicFrameMkLst>
            <pc:docMk/>
            <pc:sldMk cId="1323754853" sldId="338"/>
            <ac:graphicFrameMk id="7" creationId="{173DD9FB-13BE-4DAC-8FCA-580C24BDD252}"/>
          </ac:graphicFrameMkLst>
        </pc:graphicFrameChg>
      </pc:sldChg>
      <pc:sldChg chg="modSp">
        <pc:chgData name="Vo, David" userId="S::dvo11@calstatela.edu::0deed3dc-d020-451d-aee6-4b90d6e032a7" providerId="AD" clId="Web-{CFF57BCC-D999-21F7-3D0F-E7FB2BC20EF6}" dt="2020-12-09T03:54:33.730" v="123" actId="14100"/>
        <pc:sldMkLst>
          <pc:docMk/>
          <pc:sldMk cId="2646905810" sldId="343"/>
        </pc:sldMkLst>
        <pc:spChg chg="mod">
          <ac:chgData name="Vo, David" userId="S::dvo11@calstatela.edu::0deed3dc-d020-451d-aee6-4b90d6e032a7" providerId="AD" clId="Web-{CFF57BCC-D999-21F7-3D0F-E7FB2BC20EF6}" dt="2020-12-09T03:54:33.730" v="123" actId="14100"/>
          <ac:spMkLst>
            <pc:docMk/>
            <pc:sldMk cId="2646905810" sldId="343"/>
            <ac:spMk id="8" creationId="{32892D35-DCEA-47DD-875D-8A47538C81C6}"/>
          </ac:spMkLst>
        </pc:spChg>
      </pc:sldChg>
      <pc:sldChg chg="addSp modSp">
        <pc:chgData name="Vo, David" userId="S::dvo11@calstatela.edu::0deed3dc-d020-451d-aee6-4b90d6e032a7" providerId="AD" clId="Web-{CFF57BCC-D999-21F7-3D0F-E7FB2BC20EF6}" dt="2020-12-09T04:22:25.379" v="274" actId="1076"/>
        <pc:sldMkLst>
          <pc:docMk/>
          <pc:sldMk cId="2289164278" sldId="351"/>
        </pc:sldMkLst>
        <pc:spChg chg="add mod">
          <ac:chgData name="Vo, David" userId="S::dvo11@calstatela.edu::0deed3dc-d020-451d-aee6-4b90d6e032a7" providerId="AD" clId="Web-{CFF57BCC-D999-21F7-3D0F-E7FB2BC20EF6}" dt="2020-12-09T04:22:25.379" v="274" actId="1076"/>
          <ac:spMkLst>
            <pc:docMk/>
            <pc:sldMk cId="2289164278" sldId="351"/>
            <ac:spMk id="4" creationId="{9EA87E66-4936-400B-9E8A-D03675D47785}"/>
          </ac:spMkLst>
        </pc:spChg>
        <pc:graphicFrameChg chg="mod modGraphic">
          <ac:chgData name="Vo, David" userId="S::dvo11@calstatela.edu::0deed3dc-d020-451d-aee6-4b90d6e032a7" providerId="AD" clId="Web-{CFF57BCC-D999-21F7-3D0F-E7FB2BC20EF6}" dt="2020-12-09T04:21:44.908" v="267"/>
          <ac:graphicFrameMkLst>
            <pc:docMk/>
            <pc:sldMk cId="2289164278" sldId="351"/>
            <ac:graphicFrameMk id="6" creationId="{ABC9D790-BA58-44D5-922B-69A5FDA888B5}"/>
          </ac:graphicFrameMkLst>
        </pc:graphicFrameChg>
      </pc:sldChg>
    </pc:docChg>
  </pc:docChgLst>
  <pc:docChgLst>
    <pc:chgData name="Fonseca, Roy A" userId="aa42a170-7a7c-4272-8395-79a9f5063ca5" providerId="ADAL" clId="{8DAD9F4E-9933-4689-91A8-232EB3B17C56}"/>
    <pc:docChg chg="undo custSel modSld">
      <pc:chgData name="Fonseca, Roy A" userId="aa42a170-7a7c-4272-8395-79a9f5063ca5" providerId="ADAL" clId="{8DAD9F4E-9933-4689-91A8-232EB3B17C56}" dt="2020-12-10T06:42:28.126" v="57" actId="20577"/>
      <pc:docMkLst>
        <pc:docMk/>
      </pc:docMkLst>
      <pc:sldChg chg="modSp">
        <pc:chgData name="Fonseca, Roy A" userId="aa42a170-7a7c-4272-8395-79a9f5063ca5" providerId="ADAL" clId="{8DAD9F4E-9933-4689-91A8-232EB3B17C56}" dt="2020-12-10T06:42:28.126" v="57" actId="20577"/>
        <pc:sldMkLst>
          <pc:docMk/>
          <pc:sldMk cId="2892351882" sldId="262"/>
        </pc:sldMkLst>
        <pc:spChg chg="mod">
          <ac:chgData name="Fonseca, Roy A" userId="aa42a170-7a7c-4272-8395-79a9f5063ca5" providerId="ADAL" clId="{8DAD9F4E-9933-4689-91A8-232EB3B17C56}" dt="2020-12-10T06:02:52.110" v="42" actId="20577"/>
          <ac:spMkLst>
            <pc:docMk/>
            <pc:sldMk cId="2892351882" sldId="262"/>
            <ac:spMk id="10" creationId="{BD85F83C-B933-4850-BCD6-B113D813F0A5}"/>
          </ac:spMkLst>
        </pc:spChg>
        <pc:spChg chg="mod">
          <ac:chgData name="Fonseca, Roy A" userId="aa42a170-7a7c-4272-8395-79a9f5063ca5" providerId="ADAL" clId="{8DAD9F4E-9933-4689-91A8-232EB3B17C56}" dt="2020-12-10T06:42:28.126" v="57" actId="20577"/>
          <ac:spMkLst>
            <pc:docMk/>
            <pc:sldMk cId="2892351882" sldId="262"/>
            <ac:spMk id="12" creationId="{418BD352-9FF9-4B07-A8D6-4729156C0BDA}"/>
          </ac:spMkLst>
        </pc:spChg>
      </pc:sldChg>
      <pc:sldChg chg="modSp">
        <pc:chgData name="Fonseca, Roy A" userId="aa42a170-7a7c-4272-8395-79a9f5063ca5" providerId="ADAL" clId="{8DAD9F4E-9933-4689-91A8-232EB3B17C56}" dt="2020-12-07T03:08:31.231" v="30" actId="108"/>
        <pc:sldMkLst>
          <pc:docMk/>
          <pc:sldMk cId="3928407946" sldId="263"/>
        </pc:sldMkLst>
        <pc:spChg chg="mod">
          <ac:chgData name="Fonseca, Roy A" userId="aa42a170-7a7c-4272-8395-79a9f5063ca5" providerId="ADAL" clId="{8DAD9F4E-9933-4689-91A8-232EB3B17C56}" dt="2020-12-07T03:08:31.231" v="30" actId="108"/>
          <ac:spMkLst>
            <pc:docMk/>
            <pc:sldMk cId="3928407946" sldId="263"/>
            <ac:spMk id="8" creationId="{5821EDBB-A82F-43D1-8D49-E94528F46FBB}"/>
          </ac:spMkLst>
        </pc:spChg>
      </pc:sldChg>
    </pc:docChg>
  </pc:docChgLst>
  <pc:docChgLst>
    <pc:chgData name="Torres, Brandon A" userId="S::btorre66@calstatela.edu::30e00120-a461-4de2-9b54-453362018ccc" providerId="AD" clId="Web-{73987579-BFB0-DCAE-B38A-5D11DE894630}"/>
    <pc:docChg chg="modSld">
      <pc:chgData name="Torres, Brandon A" userId="S::btorre66@calstatela.edu::30e00120-a461-4de2-9b54-453362018ccc" providerId="AD" clId="Web-{73987579-BFB0-DCAE-B38A-5D11DE894630}" dt="2020-12-06T06:18:40.182" v="24" actId="1076"/>
      <pc:docMkLst>
        <pc:docMk/>
      </pc:docMkLst>
      <pc:sldChg chg="modSp">
        <pc:chgData name="Torres, Brandon A" userId="S::btorre66@calstatela.edu::30e00120-a461-4de2-9b54-453362018ccc" providerId="AD" clId="Web-{73987579-BFB0-DCAE-B38A-5D11DE894630}" dt="2020-12-06T06:12:10.782" v="22"/>
        <pc:sldMkLst>
          <pc:docMk/>
          <pc:sldMk cId="667867831" sldId="296"/>
        </pc:sldMkLst>
        <pc:spChg chg="mod">
          <ac:chgData name="Torres, Brandon A" userId="S::btorre66@calstatela.edu::30e00120-a461-4de2-9b54-453362018ccc" providerId="AD" clId="Web-{73987579-BFB0-DCAE-B38A-5D11DE894630}" dt="2020-12-06T06:12:10.782" v="22"/>
          <ac:spMkLst>
            <pc:docMk/>
            <pc:sldMk cId="667867831" sldId="296"/>
            <ac:spMk id="18" creationId="{7F461A04-4962-4312-8690-A9341AA9089C}"/>
          </ac:spMkLst>
        </pc:spChg>
      </pc:sldChg>
      <pc:sldChg chg="addSp modSp">
        <pc:chgData name="Torres, Brandon A" userId="S::btorre66@calstatela.edu::30e00120-a461-4de2-9b54-453362018ccc" providerId="AD" clId="Web-{73987579-BFB0-DCAE-B38A-5D11DE894630}" dt="2020-12-06T06:18:40.182" v="24" actId="1076"/>
        <pc:sldMkLst>
          <pc:docMk/>
          <pc:sldMk cId="614035286" sldId="301"/>
        </pc:sldMkLst>
        <pc:picChg chg="add mod">
          <ac:chgData name="Torres, Brandon A" userId="S::btorre66@calstatela.edu::30e00120-a461-4de2-9b54-453362018ccc" providerId="AD" clId="Web-{73987579-BFB0-DCAE-B38A-5D11DE894630}" dt="2020-12-06T06:05:06.163" v="18" actId="1076"/>
          <ac:picMkLst>
            <pc:docMk/>
            <pc:sldMk cId="614035286" sldId="301"/>
            <ac:picMk id="3" creationId="{6E1CCE67-11E7-4185-9387-A4B9943DB656}"/>
          </ac:picMkLst>
        </pc:picChg>
        <pc:picChg chg="add mod">
          <ac:chgData name="Torres, Brandon A" userId="S::btorre66@calstatela.edu::30e00120-a461-4de2-9b54-453362018ccc" providerId="AD" clId="Web-{73987579-BFB0-DCAE-B38A-5D11DE894630}" dt="2020-12-06T06:18:40.182" v="24" actId="1076"/>
          <ac:picMkLst>
            <pc:docMk/>
            <pc:sldMk cId="614035286" sldId="301"/>
            <ac:picMk id="7" creationId="{2B2B6C43-B53E-451A-9620-FE7E7EE9662B}"/>
          </ac:picMkLst>
        </pc:picChg>
      </pc:sldChg>
      <pc:sldChg chg="addSp modSp">
        <pc:chgData name="Torres, Brandon A" userId="S::btorre66@calstatela.edu::30e00120-a461-4de2-9b54-453362018ccc" providerId="AD" clId="Web-{73987579-BFB0-DCAE-B38A-5D11DE894630}" dt="2020-12-06T06:02:36.366" v="14" actId="1076"/>
        <pc:sldMkLst>
          <pc:docMk/>
          <pc:sldMk cId="2203350403" sldId="341"/>
        </pc:sldMkLst>
        <pc:spChg chg="add mod">
          <ac:chgData name="Torres, Brandon A" userId="S::btorre66@calstatela.edu::30e00120-a461-4de2-9b54-453362018ccc" providerId="AD" clId="Web-{73987579-BFB0-DCAE-B38A-5D11DE894630}" dt="2020-12-06T06:02:36.366" v="14" actId="1076"/>
          <ac:spMkLst>
            <pc:docMk/>
            <pc:sldMk cId="2203350403" sldId="341"/>
            <ac:spMk id="4" creationId="{BB75233B-15A7-481D-9283-F891D756B78B}"/>
          </ac:spMkLst>
        </pc:spChg>
      </pc:sldChg>
    </pc:docChg>
  </pc:docChgLst>
  <pc:docChgLst>
    <pc:chgData name="Coy, Obed I" userId="S::ocoy@calstatela.edu::14575163-593f-4dd2-b472-35bad3b441af" providerId="AD" clId="Web-{850A06B1-5B53-1B0F-F217-408431F1C0B6}"/>
    <pc:docChg chg="addSld modSld sldOrd">
      <pc:chgData name="Coy, Obed I" userId="S::ocoy@calstatela.edu::14575163-593f-4dd2-b472-35bad3b441af" providerId="AD" clId="Web-{850A06B1-5B53-1B0F-F217-408431F1C0B6}" dt="2020-11-18T04:21:29.497" v="995"/>
      <pc:docMkLst>
        <pc:docMk/>
      </pc:docMkLst>
      <pc:sldChg chg="addSp delSp modSp">
        <pc:chgData name="Coy, Obed I" userId="S::ocoy@calstatela.edu::14575163-593f-4dd2-b472-35bad3b441af" providerId="AD" clId="Web-{850A06B1-5B53-1B0F-F217-408431F1C0B6}" dt="2020-11-18T03:14:15.671" v="175" actId="1076"/>
        <pc:sldMkLst>
          <pc:docMk/>
          <pc:sldMk cId="2629943926" sldId="281"/>
        </pc:sldMkLst>
        <pc:spChg chg="mod">
          <ac:chgData name="Coy, Obed I" userId="S::ocoy@calstatela.edu::14575163-593f-4dd2-b472-35bad3b441af" providerId="AD" clId="Web-{850A06B1-5B53-1B0F-F217-408431F1C0B6}" dt="2020-11-18T02:54:30.167" v="39" actId="20577"/>
          <ac:spMkLst>
            <pc:docMk/>
            <pc:sldMk cId="2629943926" sldId="281"/>
            <ac:spMk id="2" creationId="{5ABAA486-9F0E-47F9-B2F3-CB3A3D4E2961}"/>
          </ac:spMkLst>
        </pc:spChg>
        <pc:spChg chg="mod">
          <ac:chgData name="Coy, Obed I" userId="S::ocoy@calstatela.edu::14575163-593f-4dd2-b472-35bad3b441af" providerId="AD" clId="Web-{850A06B1-5B53-1B0F-F217-408431F1C0B6}" dt="2020-11-18T02:59:17.356" v="153" actId="20577"/>
          <ac:spMkLst>
            <pc:docMk/>
            <pc:sldMk cId="2629943926" sldId="281"/>
            <ac:spMk id="3" creationId="{D9B0FEEA-63C1-42DC-BA1F-28A53AB39AF5}"/>
          </ac:spMkLst>
        </pc:spChg>
        <pc:picChg chg="add del mod">
          <ac:chgData name="Coy, Obed I" userId="S::ocoy@calstatela.edu::14575163-593f-4dd2-b472-35bad3b441af" providerId="AD" clId="Web-{850A06B1-5B53-1B0F-F217-408431F1C0B6}" dt="2020-11-18T03:12:29.999" v="159"/>
          <ac:picMkLst>
            <pc:docMk/>
            <pc:sldMk cId="2629943926" sldId="281"/>
            <ac:picMk id="4" creationId="{4A20062D-14BD-4BBC-84E9-C052895E6F74}"/>
          </ac:picMkLst>
        </pc:picChg>
        <pc:picChg chg="add mod modCrop">
          <ac:chgData name="Coy, Obed I" userId="S::ocoy@calstatela.edu::14575163-593f-4dd2-b472-35bad3b441af" providerId="AD" clId="Web-{850A06B1-5B53-1B0F-F217-408431F1C0B6}" dt="2020-11-18T03:14:15.671" v="175" actId="1076"/>
          <ac:picMkLst>
            <pc:docMk/>
            <pc:sldMk cId="2629943926" sldId="281"/>
            <ac:picMk id="5" creationId="{602BE5AE-C54A-43FB-9A8C-093882247546}"/>
          </ac:picMkLst>
        </pc:picChg>
      </pc:sldChg>
      <pc:sldChg chg="modSp">
        <pc:chgData name="Coy, Obed I" userId="S::ocoy@calstatela.edu::14575163-593f-4dd2-b472-35bad3b441af" providerId="AD" clId="Web-{850A06B1-5B53-1B0F-F217-408431F1C0B6}" dt="2020-11-18T02:57:09.652" v="97" actId="20577"/>
        <pc:sldMkLst>
          <pc:docMk/>
          <pc:sldMk cId="3736963612" sldId="282"/>
        </pc:sldMkLst>
        <pc:spChg chg="mod">
          <ac:chgData name="Coy, Obed I" userId="S::ocoy@calstatela.edu::14575163-593f-4dd2-b472-35bad3b441af" providerId="AD" clId="Web-{850A06B1-5B53-1B0F-F217-408431F1C0B6}" dt="2020-11-18T02:57:09.652" v="97" actId="20577"/>
          <ac:spMkLst>
            <pc:docMk/>
            <pc:sldMk cId="3736963612" sldId="282"/>
            <ac:spMk id="2" creationId="{4350809E-98C1-4C69-A9DD-6093A7285E82}"/>
          </ac:spMkLst>
        </pc:spChg>
        <pc:spChg chg="mod">
          <ac:chgData name="Coy, Obed I" userId="S::ocoy@calstatela.edu::14575163-593f-4dd2-b472-35bad3b441af" providerId="AD" clId="Web-{850A06B1-5B53-1B0F-F217-408431F1C0B6}" dt="2020-11-18T02:56:53.511" v="94" actId="20577"/>
          <ac:spMkLst>
            <pc:docMk/>
            <pc:sldMk cId="3736963612" sldId="282"/>
            <ac:spMk id="3" creationId="{58F386A3-7728-4794-A1D2-E4D63DAFF49B}"/>
          </ac:spMkLst>
        </pc:spChg>
      </pc:sldChg>
      <pc:sldChg chg="modSp">
        <pc:chgData name="Coy, Obed I" userId="S::ocoy@calstatela.edu::14575163-593f-4dd2-b472-35bad3b441af" providerId="AD" clId="Web-{850A06B1-5B53-1B0F-F217-408431F1C0B6}" dt="2020-11-18T02:53:30.933" v="24" actId="20577"/>
        <pc:sldMkLst>
          <pc:docMk/>
          <pc:sldMk cId="3527786180" sldId="283"/>
        </pc:sldMkLst>
        <pc:spChg chg="mod">
          <ac:chgData name="Coy, Obed I" userId="S::ocoy@calstatela.edu::14575163-593f-4dd2-b472-35bad3b441af" providerId="AD" clId="Web-{850A06B1-5B53-1B0F-F217-408431F1C0B6}" dt="2020-11-18T02:53:30.933" v="24" actId="20577"/>
          <ac:spMkLst>
            <pc:docMk/>
            <pc:sldMk cId="3527786180" sldId="283"/>
            <ac:spMk id="4" creationId="{BC0D95EB-6AB9-47FB-8DBA-434B7640001E}"/>
          </ac:spMkLst>
        </pc:spChg>
      </pc:sldChg>
      <pc:sldChg chg="modSp new">
        <pc:chgData name="Coy, Obed I" userId="S::ocoy@calstatela.edu::14575163-593f-4dd2-b472-35bad3b441af" providerId="AD" clId="Web-{850A06B1-5B53-1B0F-F217-408431F1C0B6}" dt="2020-11-18T02:54:52.261" v="91" actId="20577"/>
        <pc:sldMkLst>
          <pc:docMk/>
          <pc:sldMk cId="1190176338" sldId="284"/>
        </pc:sldMkLst>
        <pc:spChg chg="mod">
          <ac:chgData name="Coy, Obed I" userId="S::ocoy@calstatela.edu::14575163-593f-4dd2-b472-35bad3b441af" providerId="AD" clId="Web-{850A06B1-5B53-1B0F-F217-408431F1C0B6}" dt="2020-11-18T02:54:52.261" v="91" actId="20577"/>
          <ac:spMkLst>
            <pc:docMk/>
            <pc:sldMk cId="1190176338" sldId="284"/>
            <ac:spMk id="2" creationId="{67757C1C-A879-408D-9642-A8244165EEFD}"/>
          </ac:spMkLst>
        </pc:spChg>
      </pc:sldChg>
      <pc:sldChg chg="addSp delSp modSp new mod ord setBg">
        <pc:chgData name="Coy, Obed I" userId="S::ocoy@calstatela.edu::14575163-593f-4dd2-b472-35bad3b441af" providerId="AD" clId="Web-{850A06B1-5B53-1B0F-F217-408431F1C0B6}" dt="2020-11-18T04:21:29.497" v="995"/>
        <pc:sldMkLst>
          <pc:docMk/>
          <pc:sldMk cId="2599348909" sldId="288"/>
        </pc:sldMkLst>
        <pc:spChg chg="mod">
          <ac:chgData name="Coy, Obed I" userId="S::ocoy@calstatela.edu::14575163-593f-4dd2-b472-35bad3b441af" providerId="AD" clId="Web-{850A06B1-5B53-1B0F-F217-408431F1C0B6}" dt="2020-11-18T04:21:29.497" v="995"/>
          <ac:spMkLst>
            <pc:docMk/>
            <pc:sldMk cId="2599348909" sldId="288"/>
            <ac:spMk id="2" creationId="{6181E396-40CE-4F77-BEC0-835E50C14B5F}"/>
          </ac:spMkLst>
        </pc:spChg>
        <pc:spChg chg="mod">
          <ac:chgData name="Coy, Obed I" userId="S::ocoy@calstatela.edu::14575163-593f-4dd2-b472-35bad3b441af" providerId="AD" clId="Web-{850A06B1-5B53-1B0F-F217-408431F1C0B6}" dt="2020-11-18T04:21:29.497" v="995"/>
          <ac:spMkLst>
            <pc:docMk/>
            <pc:sldMk cId="2599348909" sldId="288"/>
            <ac:spMk id="3" creationId="{7892319D-E66C-442C-B1E0-D105A44E39B7}"/>
          </ac:spMkLst>
        </pc:spChg>
        <pc:spChg chg="add del">
          <ac:chgData name="Coy, Obed I" userId="S::ocoy@calstatela.edu::14575163-593f-4dd2-b472-35bad3b441af" providerId="AD" clId="Web-{850A06B1-5B53-1B0F-F217-408431F1C0B6}" dt="2020-11-18T04:21:29.497" v="995"/>
          <ac:spMkLst>
            <pc:docMk/>
            <pc:sldMk cId="2599348909" sldId="288"/>
            <ac:spMk id="13" creationId="{BC46CD03-D076-40A3-9AA4-2B7BB288B160}"/>
          </ac:spMkLst>
        </pc:spChg>
        <pc:spChg chg="add del">
          <ac:chgData name="Coy, Obed I" userId="S::ocoy@calstatela.edu::14575163-593f-4dd2-b472-35bad3b441af" providerId="AD" clId="Web-{850A06B1-5B53-1B0F-F217-408431F1C0B6}" dt="2020-11-18T04:21:29.497" v="995"/>
          <ac:spMkLst>
            <pc:docMk/>
            <pc:sldMk cId="2599348909" sldId="288"/>
            <ac:spMk id="15" creationId="{88D28697-83F7-4C09-A9B2-6CAA58855626}"/>
          </ac:spMkLst>
        </pc:spChg>
        <pc:picChg chg="add del mod">
          <ac:chgData name="Coy, Obed I" userId="S::ocoy@calstatela.edu::14575163-593f-4dd2-b472-35bad3b441af" providerId="AD" clId="Web-{850A06B1-5B53-1B0F-F217-408431F1C0B6}" dt="2020-11-18T04:08:03.292" v="975"/>
          <ac:picMkLst>
            <pc:docMk/>
            <pc:sldMk cId="2599348909" sldId="288"/>
            <ac:picMk id="5" creationId="{C7AEEB3C-3E5C-43EE-ABCB-8BF1A3FD52EC}"/>
          </ac:picMkLst>
        </pc:picChg>
        <pc:picChg chg="add mod">
          <ac:chgData name="Coy, Obed I" userId="S::ocoy@calstatela.edu::14575163-593f-4dd2-b472-35bad3b441af" providerId="AD" clId="Web-{850A06B1-5B53-1B0F-F217-408431F1C0B6}" dt="2020-11-18T04:10:15.651" v="978" actId="1076"/>
          <ac:picMkLst>
            <pc:docMk/>
            <pc:sldMk cId="2599348909" sldId="288"/>
            <ac:picMk id="6" creationId="{CDE0E28C-DB93-497C-8551-DFB79D7EC454}"/>
          </ac:picMkLst>
        </pc:picChg>
        <pc:picChg chg="mod ord">
          <ac:chgData name="Coy, Obed I" userId="S::ocoy@calstatela.edu::14575163-593f-4dd2-b472-35bad3b441af" providerId="AD" clId="Web-{850A06B1-5B53-1B0F-F217-408431F1C0B6}" dt="2020-11-18T04:21:29.497" v="995"/>
          <ac:picMkLst>
            <pc:docMk/>
            <pc:sldMk cId="2599348909" sldId="288"/>
            <ac:picMk id="8" creationId="{7FC4124B-12B8-4EA7-B50B-957197A4EA95}"/>
          </ac:picMkLst>
        </pc:picChg>
      </pc:sldChg>
    </pc:docChg>
  </pc:docChgLst>
  <pc:docChgLst>
    <pc:chgData name="Ng, Jason" userId="S::jng22@calstatela.edu::fe69566f-2b07-4158-ac5b-b185546fa785" providerId="AD" clId="Web-{2D2ED5E1-EBFF-ECB3-B1C8-CE3663E511A5}"/>
    <pc:docChg chg="modSld">
      <pc:chgData name="Ng, Jason" userId="S::jng22@calstatela.edu::fe69566f-2b07-4158-ac5b-b185546fa785" providerId="AD" clId="Web-{2D2ED5E1-EBFF-ECB3-B1C8-CE3663E511A5}" dt="2020-12-10T02:26:48.295" v="65" actId="20577"/>
      <pc:docMkLst>
        <pc:docMk/>
      </pc:docMkLst>
      <pc:sldChg chg="modSp">
        <pc:chgData name="Ng, Jason" userId="S::jng22@calstatela.edu::fe69566f-2b07-4158-ac5b-b185546fa785" providerId="AD" clId="Web-{2D2ED5E1-EBFF-ECB3-B1C8-CE3663E511A5}" dt="2020-12-10T02:26:48.295" v="65" actId="20577"/>
        <pc:sldMkLst>
          <pc:docMk/>
          <pc:sldMk cId="2646905810" sldId="343"/>
        </pc:sldMkLst>
        <pc:spChg chg="mod">
          <ac:chgData name="Ng, Jason" userId="S::jng22@calstatela.edu::fe69566f-2b07-4158-ac5b-b185546fa785" providerId="AD" clId="Web-{2D2ED5E1-EBFF-ECB3-B1C8-CE3663E511A5}" dt="2020-12-10T02:26:48.295" v="65" actId="20577"/>
          <ac:spMkLst>
            <pc:docMk/>
            <pc:sldMk cId="2646905810" sldId="343"/>
            <ac:spMk id="8" creationId="{32892D35-DCEA-47DD-875D-8A47538C81C6}"/>
          </ac:spMkLst>
        </pc:spChg>
      </pc:sldChg>
    </pc:docChg>
  </pc:docChgLst>
  <pc:docChgLst>
    <pc:chgData name="Ramos, Kevin N" userId="S::kramos41@calstatela.edu::d760918a-d6b5-41f7-b95a-b2097f911074" providerId="AD" clId="Web-{DBF67A67-A812-DD93-4D46-0A8A58069E03}"/>
    <pc:docChg chg="addSld modSld sldOrd">
      <pc:chgData name="Ramos, Kevin N" userId="S::kramos41@calstatela.edu::d760918a-d6b5-41f7-b95a-b2097f911074" providerId="AD" clId="Web-{DBF67A67-A812-DD93-4D46-0A8A58069E03}" dt="2021-04-14T01:35:28.675" v="26" actId="20577"/>
      <pc:docMkLst>
        <pc:docMk/>
      </pc:docMkLst>
      <pc:sldChg chg="ord">
        <pc:chgData name="Ramos, Kevin N" userId="S::kramos41@calstatela.edu::d760918a-d6b5-41f7-b95a-b2097f911074" providerId="AD" clId="Web-{DBF67A67-A812-DD93-4D46-0A8A58069E03}" dt="2021-04-14T01:28:56.679" v="16"/>
        <pc:sldMkLst>
          <pc:docMk/>
          <pc:sldMk cId="4248724196" sldId="259"/>
        </pc:sldMkLst>
      </pc:sldChg>
      <pc:sldChg chg="ord">
        <pc:chgData name="Ramos, Kevin N" userId="S::kramos41@calstatela.edu::d760918a-d6b5-41f7-b95a-b2097f911074" providerId="AD" clId="Web-{DBF67A67-A812-DD93-4D46-0A8A58069E03}" dt="2021-04-14T01:28:56.773" v="17"/>
        <pc:sldMkLst>
          <pc:docMk/>
          <pc:sldMk cId="2988871517" sldId="260"/>
        </pc:sldMkLst>
      </pc:sldChg>
      <pc:sldChg chg="modSp">
        <pc:chgData name="Ramos, Kevin N" userId="S::kramos41@calstatela.edu::d760918a-d6b5-41f7-b95a-b2097f911074" providerId="AD" clId="Web-{DBF67A67-A812-DD93-4D46-0A8A58069E03}" dt="2021-04-14T01:31:29.152" v="22" actId="20577"/>
        <pc:sldMkLst>
          <pc:docMk/>
          <pc:sldMk cId="3475076208" sldId="261"/>
        </pc:sldMkLst>
        <pc:spChg chg="mod">
          <ac:chgData name="Ramos, Kevin N" userId="S::kramos41@calstatela.edu::d760918a-d6b5-41f7-b95a-b2097f911074" providerId="AD" clId="Web-{DBF67A67-A812-DD93-4D46-0A8A58069E03}" dt="2021-04-14T01:31:29.152" v="22" actId="20577"/>
          <ac:spMkLst>
            <pc:docMk/>
            <pc:sldMk cId="3475076208" sldId="261"/>
            <ac:spMk id="11" creationId="{7B85F007-B764-45D0-95CE-6F57AF66F10C}"/>
          </ac:spMkLst>
        </pc:spChg>
      </pc:sldChg>
      <pc:sldChg chg="delSp modSp add ord replId">
        <pc:chgData name="Ramos, Kevin N" userId="S::kramos41@calstatela.edu::d760918a-d6b5-41f7-b95a-b2097f911074" providerId="AD" clId="Web-{DBF67A67-A812-DD93-4D46-0A8A58069E03}" dt="2021-04-14T01:34:37.017" v="25" actId="20577"/>
        <pc:sldMkLst>
          <pc:docMk/>
          <pc:sldMk cId="47541829" sldId="273"/>
        </pc:sldMkLst>
        <pc:spChg chg="mod">
          <ac:chgData name="Ramos, Kevin N" userId="S::kramos41@calstatela.edu::d760918a-d6b5-41f7-b95a-b2097f911074" providerId="AD" clId="Web-{DBF67A67-A812-DD93-4D46-0A8A58069E03}" dt="2021-04-14T01:34:37.017" v="25" actId="20577"/>
          <ac:spMkLst>
            <pc:docMk/>
            <pc:sldMk cId="47541829" sldId="273"/>
            <ac:spMk id="6" creationId="{FFEBA4C4-FD09-4E4B-B3BB-3D3EAD2DDA33}"/>
          </ac:spMkLst>
        </pc:spChg>
        <pc:spChg chg="mod">
          <ac:chgData name="Ramos, Kevin N" userId="S::kramos41@calstatela.edu::d760918a-d6b5-41f7-b95a-b2097f911074" providerId="AD" clId="Web-{DBF67A67-A812-DD93-4D46-0A8A58069E03}" dt="2021-04-14T01:23:47.623" v="7" actId="20577"/>
          <ac:spMkLst>
            <pc:docMk/>
            <pc:sldMk cId="47541829" sldId="273"/>
            <ac:spMk id="18" creationId="{42DE1E1F-C97F-5B40-A796-FC340C20CFC2}"/>
          </ac:spMkLst>
        </pc:spChg>
        <pc:graphicFrameChg chg="del mod modGraphic">
          <ac:chgData name="Ramos, Kevin N" userId="S::kramos41@calstatela.edu::d760918a-d6b5-41f7-b95a-b2097f911074" providerId="AD" clId="Web-{DBF67A67-A812-DD93-4D46-0A8A58069E03}" dt="2021-04-14T01:23:16.513" v="3"/>
          <ac:graphicFrameMkLst>
            <pc:docMk/>
            <pc:sldMk cId="47541829" sldId="273"/>
            <ac:graphicFrameMk id="5" creationId="{35D90CA8-C1D8-4F8E-BF8D-44EC03117A1D}"/>
          </ac:graphicFrameMkLst>
        </pc:graphicFrameChg>
        <pc:graphicFrameChg chg="del mod modGraphic">
          <ac:chgData name="Ramos, Kevin N" userId="S::kramos41@calstatela.edu::d760918a-d6b5-41f7-b95a-b2097f911074" providerId="AD" clId="Web-{DBF67A67-A812-DD93-4D46-0A8A58069E03}" dt="2021-04-14T01:23:16.716" v="6"/>
          <ac:graphicFrameMkLst>
            <pc:docMk/>
            <pc:sldMk cId="47541829" sldId="273"/>
            <ac:graphicFrameMk id="8" creationId="{4309B707-F7A9-4531-A947-6153C1A5366E}"/>
          </ac:graphicFrameMkLst>
        </pc:graphicFrameChg>
      </pc:sldChg>
      <pc:sldChg chg="modSp add ord replId">
        <pc:chgData name="Ramos, Kevin N" userId="S::kramos41@calstatela.edu::d760918a-d6b5-41f7-b95a-b2097f911074" providerId="AD" clId="Web-{DBF67A67-A812-DD93-4D46-0A8A58069E03}" dt="2021-04-14T01:35:28.675" v="26" actId="20577"/>
        <pc:sldMkLst>
          <pc:docMk/>
          <pc:sldMk cId="2505023032" sldId="274"/>
        </pc:sldMkLst>
        <pc:spChg chg="mod">
          <ac:chgData name="Ramos, Kevin N" userId="S::kramos41@calstatela.edu::d760918a-d6b5-41f7-b95a-b2097f911074" providerId="AD" clId="Web-{DBF67A67-A812-DD93-4D46-0A8A58069E03}" dt="2021-04-14T01:35:28.675" v="26" actId="20577"/>
          <ac:spMkLst>
            <pc:docMk/>
            <pc:sldMk cId="2505023032" sldId="274"/>
            <ac:spMk id="6" creationId="{FFEBA4C4-FD09-4E4B-B3BB-3D3EAD2DDA33}"/>
          </ac:spMkLst>
        </pc:spChg>
        <pc:spChg chg="mod">
          <ac:chgData name="Ramos, Kevin N" userId="S::kramos41@calstatela.edu::d760918a-d6b5-41f7-b95a-b2097f911074" providerId="AD" clId="Web-{DBF67A67-A812-DD93-4D46-0A8A58069E03}" dt="2021-04-14T01:34:36.955" v="24" actId="20577"/>
          <ac:spMkLst>
            <pc:docMk/>
            <pc:sldMk cId="2505023032" sldId="274"/>
            <ac:spMk id="18" creationId="{42DE1E1F-C97F-5B40-A796-FC340C20CFC2}"/>
          </ac:spMkLst>
        </pc:spChg>
      </pc:sldChg>
    </pc:docChg>
  </pc:docChgLst>
  <pc:docChgLst>
    <pc:chgData name="Castillo, Wilfred Christian S" userId="S::wcastil7@calstatela.edu::84985954-2c5a-411d-a54d-843828b75fdf" providerId="AD" clId="Web-{3ECEB8C7-D41D-F54C-97C6-05B34EABBCBC}"/>
    <pc:docChg chg="modSld">
      <pc:chgData name="Castillo, Wilfred Christian S" userId="S::wcastil7@calstatela.edu::84985954-2c5a-411d-a54d-843828b75fdf" providerId="AD" clId="Web-{3ECEB8C7-D41D-F54C-97C6-05B34EABBCBC}" dt="2020-12-06T20:53:58.551" v="131" actId="1076"/>
      <pc:docMkLst>
        <pc:docMk/>
      </pc:docMkLst>
      <pc:sldChg chg="modSp">
        <pc:chgData name="Castillo, Wilfred Christian S" userId="S::wcastil7@calstatela.edu::84985954-2c5a-411d-a54d-843828b75fdf" providerId="AD" clId="Web-{3ECEB8C7-D41D-F54C-97C6-05B34EABBCBC}" dt="2020-12-06T19:40:09.820" v="19" actId="20577"/>
        <pc:sldMkLst>
          <pc:docMk/>
          <pc:sldMk cId="611510149" sldId="270"/>
        </pc:sldMkLst>
        <pc:spChg chg="mod">
          <ac:chgData name="Castillo, Wilfred Christian S" userId="S::wcastil7@calstatela.edu::84985954-2c5a-411d-a54d-843828b75fdf" providerId="AD" clId="Web-{3ECEB8C7-D41D-F54C-97C6-05B34EABBCBC}" dt="2020-12-06T19:40:09.820" v="19" actId="20577"/>
          <ac:spMkLst>
            <pc:docMk/>
            <pc:sldMk cId="611510149" sldId="270"/>
            <ac:spMk id="7" creationId="{0CBAC9B6-C88D-41F3-A9C8-AF9B0F4505F8}"/>
          </ac:spMkLst>
        </pc:spChg>
      </pc:sldChg>
      <pc:sldChg chg="addSp delSp modSp">
        <pc:chgData name="Castillo, Wilfred Christian S" userId="S::wcastil7@calstatela.edu::84985954-2c5a-411d-a54d-843828b75fdf" providerId="AD" clId="Web-{3ECEB8C7-D41D-F54C-97C6-05B34EABBCBC}" dt="2020-12-06T20:53:58.551" v="131" actId="1076"/>
        <pc:sldMkLst>
          <pc:docMk/>
          <pc:sldMk cId="159903270" sldId="337"/>
        </pc:sldMkLst>
        <pc:picChg chg="add del mod">
          <ac:chgData name="Castillo, Wilfred Christian S" userId="S::wcastil7@calstatela.edu::84985954-2c5a-411d-a54d-843828b75fdf" providerId="AD" clId="Web-{3ECEB8C7-D41D-F54C-97C6-05B34EABBCBC}" dt="2020-12-06T20:51:26.666" v="98"/>
          <ac:picMkLst>
            <pc:docMk/>
            <pc:sldMk cId="159903270" sldId="337"/>
            <ac:picMk id="4" creationId="{15C9A254-447A-4289-B618-7E607C8E5507}"/>
          </ac:picMkLst>
        </pc:picChg>
        <pc:picChg chg="add del mod">
          <ac:chgData name="Castillo, Wilfred Christian S" userId="S::wcastil7@calstatela.edu::84985954-2c5a-411d-a54d-843828b75fdf" providerId="AD" clId="Web-{3ECEB8C7-D41D-F54C-97C6-05B34EABBCBC}" dt="2020-12-06T20:51:28.385" v="100"/>
          <ac:picMkLst>
            <pc:docMk/>
            <pc:sldMk cId="159903270" sldId="337"/>
            <ac:picMk id="5" creationId="{38AB294A-FABC-4733-A29D-E3D942A65878}"/>
          </ac:picMkLst>
        </pc:picChg>
        <pc:picChg chg="add del mod">
          <ac:chgData name="Castillo, Wilfred Christian S" userId="S::wcastil7@calstatela.edu::84985954-2c5a-411d-a54d-843828b75fdf" providerId="AD" clId="Web-{3ECEB8C7-D41D-F54C-97C6-05B34EABBCBC}" dt="2020-12-06T20:48:14.062" v="67"/>
          <ac:picMkLst>
            <pc:docMk/>
            <pc:sldMk cId="159903270" sldId="337"/>
            <ac:picMk id="6" creationId="{A7438757-5476-4001-9001-B83A09328FB4}"/>
          </ac:picMkLst>
        </pc:picChg>
        <pc:picChg chg="add del mod">
          <ac:chgData name="Castillo, Wilfred Christian S" userId="S::wcastil7@calstatela.edu::84985954-2c5a-411d-a54d-843828b75fdf" providerId="AD" clId="Web-{3ECEB8C7-D41D-F54C-97C6-05B34EABBCBC}" dt="2020-12-06T20:51:29.698" v="101"/>
          <ac:picMkLst>
            <pc:docMk/>
            <pc:sldMk cId="159903270" sldId="337"/>
            <ac:picMk id="7" creationId="{A9D0EA60-D6AE-4C54-90B3-9D2E3E535A4A}"/>
          </ac:picMkLst>
        </pc:picChg>
        <pc:picChg chg="add del">
          <ac:chgData name="Castillo, Wilfred Christian S" userId="S::wcastil7@calstatela.edu::84985954-2c5a-411d-a54d-843828b75fdf" providerId="AD" clId="Web-{3ECEB8C7-D41D-F54C-97C6-05B34EABBCBC}" dt="2020-12-06T20:48:06.202" v="63"/>
          <ac:picMkLst>
            <pc:docMk/>
            <pc:sldMk cId="159903270" sldId="337"/>
            <ac:picMk id="9" creationId="{C24262B5-0D44-4B9E-BB7F-58A0536D38F7}"/>
          </ac:picMkLst>
        </pc:picChg>
        <pc:picChg chg="add del">
          <ac:chgData name="Castillo, Wilfred Christian S" userId="S::wcastil7@calstatela.edu::84985954-2c5a-411d-a54d-843828b75fdf" providerId="AD" clId="Web-{3ECEB8C7-D41D-F54C-97C6-05B34EABBCBC}" dt="2020-12-06T20:48:09.656" v="65"/>
          <ac:picMkLst>
            <pc:docMk/>
            <pc:sldMk cId="159903270" sldId="337"/>
            <ac:picMk id="10" creationId="{DE900E92-C65F-494D-9810-294078D3BB0E}"/>
          </ac:picMkLst>
        </pc:picChg>
        <pc:picChg chg="del">
          <ac:chgData name="Castillo, Wilfred Christian S" userId="S::wcastil7@calstatela.edu::84985954-2c5a-411d-a54d-843828b75fdf" providerId="AD" clId="Web-{3ECEB8C7-D41D-F54C-97C6-05B34EABBCBC}" dt="2020-12-06T20:34:26.814" v="36"/>
          <ac:picMkLst>
            <pc:docMk/>
            <pc:sldMk cId="159903270" sldId="337"/>
            <ac:picMk id="11" creationId="{8CADB895-D5B4-477E-B28D-E519466DF6C7}"/>
          </ac:picMkLst>
        </pc:picChg>
        <pc:picChg chg="add del mod">
          <ac:chgData name="Castillo, Wilfred Christian S" userId="S::wcastil7@calstatela.edu::84985954-2c5a-411d-a54d-843828b75fdf" providerId="AD" clId="Web-{3ECEB8C7-D41D-F54C-97C6-05B34EABBCBC}" dt="2020-12-06T20:51:27.635" v="99"/>
          <ac:picMkLst>
            <pc:docMk/>
            <pc:sldMk cId="159903270" sldId="337"/>
            <ac:picMk id="12" creationId="{A0F5A197-6AB4-40AE-B224-B386492C608C}"/>
          </ac:picMkLst>
        </pc:picChg>
        <pc:picChg chg="add mod">
          <ac:chgData name="Castillo, Wilfred Christian S" userId="S::wcastil7@calstatela.edu::84985954-2c5a-411d-a54d-843828b75fdf" providerId="AD" clId="Web-{3ECEB8C7-D41D-F54C-97C6-05B34EABBCBC}" dt="2020-12-06T20:53:58.551" v="131" actId="1076"/>
          <ac:picMkLst>
            <pc:docMk/>
            <pc:sldMk cId="159903270" sldId="337"/>
            <ac:picMk id="13" creationId="{C2FCFF18-149B-4969-B986-BA81B519EC61}"/>
          </ac:picMkLst>
        </pc:picChg>
      </pc:sldChg>
      <pc:sldChg chg="addSp delSp modSp">
        <pc:chgData name="Castillo, Wilfred Christian S" userId="S::wcastil7@calstatela.edu::84985954-2c5a-411d-a54d-843828b75fdf" providerId="AD" clId="Web-{3ECEB8C7-D41D-F54C-97C6-05B34EABBCBC}" dt="2020-12-06T20:51:59.215" v="110" actId="1076"/>
        <pc:sldMkLst>
          <pc:docMk/>
          <pc:sldMk cId="2057557961" sldId="340"/>
        </pc:sldMkLst>
        <pc:spChg chg="add del">
          <ac:chgData name="Castillo, Wilfred Christian S" userId="S::wcastil7@calstatela.edu::84985954-2c5a-411d-a54d-843828b75fdf" providerId="AD" clId="Web-{3ECEB8C7-D41D-F54C-97C6-05B34EABBCBC}" dt="2020-12-06T20:34:11.610" v="33"/>
          <ac:spMkLst>
            <pc:docMk/>
            <pc:sldMk cId="2057557961" sldId="340"/>
            <ac:spMk id="4" creationId="{68CA160A-95D5-4B5F-86E2-39B9846191FF}"/>
          </ac:spMkLst>
        </pc:spChg>
        <pc:spChg chg="add del">
          <ac:chgData name="Castillo, Wilfred Christian S" userId="S::wcastil7@calstatela.edu::84985954-2c5a-411d-a54d-843828b75fdf" providerId="AD" clId="Web-{3ECEB8C7-D41D-F54C-97C6-05B34EABBCBC}" dt="2020-12-06T20:34:12.610" v="34"/>
          <ac:spMkLst>
            <pc:docMk/>
            <pc:sldMk cId="2057557961" sldId="340"/>
            <ac:spMk id="9" creationId="{E2D8143D-AC02-43B6-9EE7-BF17622F16E6}"/>
          </ac:spMkLst>
        </pc:spChg>
        <pc:picChg chg="add del mod">
          <ac:chgData name="Castillo, Wilfred Christian S" userId="S::wcastil7@calstatela.edu::84985954-2c5a-411d-a54d-843828b75fdf" providerId="AD" clId="Web-{3ECEB8C7-D41D-F54C-97C6-05B34EABBCBC}" dt="2020-12-06T20:34:09.845" v="32"/>
          <ac:picMkLst>
            <pc:docMk/>
            <pc:sldMk cId="2057557961" sldId="340"/>
            <ac:picMk id="5" creationId="{577ABC40-1EEB-49F4-B8D3-E252CAE518E2}"/>
          </ac:picMkLst>
        </pc:picChg>
        <pc:picChg chg="add del mod">
          <ac:chgData name="Castillo, Wilfred Christian S" userId="S::wcastil7@calstatela.edu::84985954-2c5a-411d-a54d-843828b75fdf" providerId="AD" clId="Web-{3ECEB8C7-D41D-F54C-97C6-05B34EABBCBC}" dt="2020-12-06T20:51:59.215" v="110" actId="1076"/>
          <ac:picMkLst>
            <pc:docMk/>
            <pc:sldMk cId="2057557961" sldId="340"/>
            <ac:picMk id="11" creationId="{A87678DF-ED43-4CA1-A2D9-14428E797BE0}"/>
          </ac:picMkLst>
        </pc:picChg>
      </pc:sldChg>
      <pc:sldChg chg="addSp delSp modSp">
        <pc:chgData name="Castillo, Wilfred Christian S" userId="S::wcastil7@calstatela.edu::84985954-2c5a-411d-a54d-843828b75fdf" providerId="AD" clId="Web-{3ECEB8C7-D41D-F54C-97C6-05B34EABBCBC}" dt="2020-12-06T20:53:43.082" v="130" actId="1076"/>
        <pc:sldMkLst>
          <pc:docMk/>
          <pc:sldMk cId="2203350403" sldId="341"/>
        </pc:sldMkLst>
        <pc:picChg chg="add del mod">
          <ac:chgData name="Castillo, Wilfred Christian S" userId="S::wcastil7@calstatela.edu::84985954-2c5a-411d-a54d-843828b75fdf" providerId="AD" clId="Web-{3ECEB8C7-D41D-F54C-97C6-05B34EABBCBC}" dt="2020-12-06T20:53:10.471" v="120"/>
          <ac:picMkLst>
            <pc:docMk/>
            <pc:sldMk cId="2203350403" sldId="341"/>
            <ac:picMk id="4" creationId="{E88B5B06-2BC7-46F7-9735-A0BB27BF64D2}"/>
          </ac:picMkLst>
        </pc:picChg>
        <pc:picChg chg="add del mod">
          <ac:chgData name="Castillo, Wilfred Christian S" userId="S::wcastil7@calstatela.edu::84985954-2c5a-411d-a54d-843828b75fdf" providerId="AD" clId="Web-{3ECEB8C7-D41D-F54C-97C6-05B34EABBCBC}" dt="2020-12-06T20:53:11.408" v="121"/>
          <ac:picMkLst>
            <pc:docMk/>
            <pc:sldMk cId="2203350403" sldId="341"/>
            <ac:picMk id="5" creationId="{A3CCEA7F-0BD4-408F-8CF9-C7D8B9CAA272}"/>
          </ac:picMkLst>
        </pc:picChg>
        <pc:picChg chg="add del mod">
          <ac:chgData name="Castillo, Wilfred Christian S" userId="S::wcastil7@calstatela.edu::84985954-2c5a-411d-a54d-843828b75fdf" providerId="AD" clId="Web-{3ECEB8C7-D41D-F54C-97C6-05B34EABBCBC}" dt="2020-12-06T20:53:12.455" v="122"/>
          <ac:picMkLst>
            <pc:docMk/>
            <pc:sldMk cId="2203350403" sldId="341"/>
            <ac:picMk id="6" creationId="{A4FE21E2-3696-4164-B1AE-E11C1BD79D56}"/>
          </ac:picMkLst>
        </pc:picChg>
        <pc:picChg chg="add mod">
          <ac:chgData name="Castillo, Wilfred Christian S" userId="S::wcastil7@calstatela.edu::84985954-2c5a-411d-a54d-843828b75fdf" providerId="AD" clId="Web-{3ECEB8C7-D41D-F54C-97C6-05B34EABBCBC}" dt="2020-12-06T20:53:43.082" v="130" actId="1076"/>
          <ac:picMkLst>
            <pc:docMk/>
            <pc:sldMk cId="2203350403" sldId="341"/>
            <ac:picMk id="7" creationId="{0E0EE108-FD88-4945-AB68-FE4B69436EC0}"/>
          </ac:picMkLst>
        </pc:picChg>
        <pc:picChg chg="del">
          <ac:chgData name="Castillo, Wilfred Christian S" userId="S::wcastil7@calstatela.edu::84985954-2c5a-411d-a54d-843828b75fdf" providerId="AD" clId="Web-{3ECEB8C7-D41D-F54C-97C6-05B34EABBCBC}" dt="2020-12-06T20:34:57.160" v="43"/>
          <ac:picMkLst>
            <pc:docMk/>
            <pc:sldMk cId="2203350403" sldId="341"/>
            <ac:picMk id="11" creationId="{591A2371-C0F7-42F7-9783-B4FFF173ADFB}"/>
          </ac:picMkLst>
        </pc:picChg>
      </pc:sldChg>
      <pc:sldChg chg="modSp">
        <pc:chgData name="Castillo, Wilfred Christian S" userId="S::wcastil7@calstatela.edu::84985954-2c5a-411d-a54d-843828b75fdf" providerId="AD" clId="Web-{3ECEB8C7-D41D-F54C-97C6-05B34EABBCBC}" dt="2020-12-06T20:50:12.303" v="85" actId="14100"/>
        <pc:sldMkLst>
          <pc:docMk/>
          <pc:sldMk cId="726578924" sldId="342"/>
        </pc:sldMkLst>
        <pc:picChg chg="mod">
          <ac:chgData name="Castillo, Wilfred Christian S" userId="S::wcastil7@calstatela.edu::84985954-2c5a-411d-a54d-843828b75fdf" providerId="AD" clId="Web-{3ECEB8C7-D41D-F54C-97C6-05B34EABBCBC}" dt="2020-12-06T20:50:12.303" v="85" actId="14100"/>
          <ac:picMkLst>
            <pc:docMk/>
            <pc:sldMk cId="726578924" sldId="342"/>
            <ac:picMk id="11" creationId="{5BB6A2A2-94F4-4A09-9F0C-F65BB53EC926}"/>
          </ac:picMkLst>
        </pc:picChg>
      </pc:sldChg>
    </pc:docChg>
  </pc:docChgLst>
  <pc:docChgLst>
    <pc:chgData name="Velazquez, Jose M" userId="b9a2ecda-d0b2-430b-940e-670f0835f082" providerId="ADAL" clId="{3D0D4A93-326E-8D47-AE35-F998B7C25143}"/>
    <pc:docChg chg="custSel modSld">
      <pc:chgData name="Velazquez, Jose M" userId="b9a2ecda-d0b2-430b-940e-670f0835f082" providerId="ADAL" clId="{3D0D4A93-326E-8D47-AE35-F998B7C25143}" dt="2021-04-25T01:41:18.314" v="353" actId="255"/>
      <pc:docMkLst>
        <pc:docMk/>
      </pc:docMkLst>
      <pc:sldChg chg="modSp mod">
        <pc:chgData name="Velazquez, Jose M" userId="b9a2ecda-d0b2-430b-940e-670f0835f082" providerId="ADAL" clId="{3D0D4A93-326E-8D47-AE35-F998B7C25143}" dt="2021-04-25T01:30:10.796" v="57" actId="20577"/>
        <pc:sldMkLst>
          <pc:docMk/>
          <pc:sldMk cId="1546165405" sldId="357"/>
        </pc:sldMkLst>
        <pc:spChg chg="mod">
          <ac:chgData name="Velazquez, Jose M" userId="b9a2ecda-d0b2-430b-940e-670f0835f082" providerId="ADAL" clId="{3D0D4A93-326E-8D47-AE35-F998B7C25143}" dt="2021-04-25T01:30:10.796" v="57" actId="20577"/>
          <ac:spMkLst>
            <pc:docMk/>
            <pc:sldMk cId="1546165405" sldId="357"/>
            <ac:spMk id="3" creationId="{0C23B02F-605B-41C0-80C3-92C6438A5514}"/>
          </ac:spMkLst>
        </pc:spChg>
      </pc:sldChg>
      <pc:sldChg chg="modSp mod">
        <pc:chgData name="Velazquez, Jose M" userId="b9a2ecda-d0b2-430b-940e-670f0835f082" providerId="ADAL" clId="{3D0D4A93-326E-8D47-AE35-F998B7C25143}" dt="2021-04-25T01:33:24.037" v="221" actId="5793"/>
        <pc:sldMkLst>
          <pc:docMk/>
          <pc:sldMk cId="2062695374" sldId="375"/>
        </pc:sldMkLst>
        <pc:spChg chg="mod">
          <ac:chgData name="Velazquez, Jose M" userId="b9a2ecda-d0b2-430b-940e-670f0835f082" providerId="ADAL" clId="{3D0D4A93-326E-8D47-AE35-F998B7C25143}" dt="2021-04-25T01:32:35.005" v="183" actId="20577"/>
          <ac:spMkLst>
            <pc:docMk/>
            <pc:sldMk cId="2062695374" sldId="375"/>
            <ac:spMk id="7" creationId="{F878F265-FD28-4E07-849B-F32B0F082FFF}"/>
          </ac:spMkLst>
        </pc:spChg>
        <pc:spChg chg="mod">
          <ac:chgData name="Velazquez, Jose M" userId="b9a2ecda-d0b2-430b-940e-670f0835f082" providerId="ADAL" clId="{3D0D4A93-326E-8D47-AE35-F998B7C25143}" dt="2021-04-25T01:33:24.037" v="221" actId="5793"/>
          <ac:spMkLst>
            <pc:docMk/>
            <pc:sldMk cId="2062695374" sldId="375"/>
            <ac:spMk id="8" creationId="{90CED133-E3FD-4FD8-B7CC-D6121BA7C9E7}"/>
          </ac:spMkLst>
        </pc:spChg>
      </pc:sldChg>
      <pc:sldChg chg="modSp mod">
        <pc:chgData name="Velazquez, Jose M" userId="b9a2ecda-d0b2-430b-940e-670f0835f082" providerId="ADAL" clId="{3D0D4A93-326E-8D47-AE35-F998B7C25143}" dt="2021-04-25T01:41:18.314" v="353" actId="255"/>
        <pc:sldMkLst>
          <pc:docMk/>
          <pc:sldMk cId="3049534375" sldId="379"/>
        </pc:sldMkLst>
        <pc:spChg chg="mod">
          <ac:chgData name="Velazquez, Jose M" userId="b9a2ecda-d0b2-430b-940e-670f0835f082" providerId="ADAL" clId="{3D0D4A93-326E-8D47-AE35-F998B7C25143}" dt="2021-04-25T01:40:15.566" v="338" actId="1076"/>
          <ac:spMkLst>
            <pc:docMk/>
            <pc:sldMk cId="3049534375" sldId="379"/>
            <ac:spMk id="7" creationId="{DF0D45B0-DA48-4575-95BA-D9890934F05A}"/>
          </ac:spMkLst>
        </pc:spChg>
        <pc:spChg chg="mod">
          <ac:chgData name="Velazquez, Jose M" userId="b9a2ecda-d0b2-430b-940e-670f0835f082" providerId="ADAL" clId="{3D0D4A93-326E-8D47-AE35-F998B7C25143}" dt="2021-04-25T01:41:18.314" v="353" actId="255"/>
          <ac:spMkLst>
            <pc:docMk/>
            <pc:sldMk cId="3049534375" sldId="379"/>
            <ac:spMk id="11" creationId="{66EA403E-E206-4071-B02B-F5F56B9DD67E}"/>
          </ac:spMkLst>
        </pc:spChg>
      </pc:sldChg>
      <pc:sldChg chg="modSp mod">
        <pc:chgData name="Velazquez, Jose M" userId="b9a2ecda-d0b2-430b-940e-670f0835f082" providerId="ADAL" clId="{3D0D4A93-326E-8D47-AE35-F998B7C25143}" dt="2021-04-25T01:30:43.167" v="89" actId="20577"/>
        <pc:sldMkLst>
          <pc:docMk/>
          <pc:sldMk cId="224975216" sldId="380"/>
        </pc:sldMkLst>
        <pc:graphicFrameChg chg="modGraphic">
          <ac:chgData name="Velazquez, Jose M" userId="b9a2ecda-d0b2-430b-940e-670f0835f082" providerId="ADAL" clId="{3D0D4A93-326E-8D47-AE35-F998B7C25143}" dt="2021-04-25T01:30:43.167" v="89" actId="20577"/>
          <ac:graphicFrameMkLst>
            <pc:docMk/>
            <pc:sldMk cId="224975216" sldId="380"/>
            <ac:graphicFrameMk id="6" creationId="{5C2F8F2F-C028-F74F-B78A-5812E3C0F433}"/>
          </ac:graphicFrameMkLst>
        </pc:graphicFrameChg>
      </pc:sldChg>
      <pc:sldChg chg="modSp mod">
        <pc:chgData name="Velazquez, Jose M" userId="b9a2ecda-d0b2-430b-940e-670f0835f082" providerId="ADAL" clId="{3D0D4A93-326E-8D47-AE35-F998B7C25143}" dt="2021-04-25T01:31:55.530" v="162" actId="20577"/>
        <pc:sldMkLst>
          <pc:docMk/>
          <pc:sldMk cId="2536008948" sldId="381"/>
        </pc:sldMkLst>
        <pc:spChg chg="mod">
          <ac:chgData name="Velazquez, Jose M" userId="b9a2ecda-d0b2-430b-940e-670f0835f082" providerId="ADAL" clId="{3D0D4A93-326E-8D47-AE35-F998B7C25143}" dt="2021-04-25T01:31:55.530" v="162" actId="20577"/>
          <ac:spMkLst>
            <pc:docMk/>
            <pc:sldMk cId="2536008948" sldId="381"/>
            <ac:spMk id="6" creationId="{61B03E52-4AA5-44AC-B972-34D2405EA0BD}"/>
          </ac:spMkLst>
        </pc:spChg>
      </pc:sldChg>
      <pc:sldChg chg="modSp mod">
        <pc:chgData name="Velazquez, Jose M" userId="b9a2ecda-d0b2-430b-940e-670f0835f082" providerId="ADAL" clId="{3D0D4A93-326E-8D47-AE35-F998B7C25143}" dt="2021-04-25T01:31:25.687" v="130" actId="20577"/>
        <pc:sldMkLst>
          <pc:docMk/>
          <pc:sldMk cId="3237983248" sldId="427"/>
        </pc:sldMkLst>
        <pc:spChg chg="mod">
          <ac:chgData name="Velazquez, Jose M" userId="b9a2ecda-d0b2-430b-940e-670f0835f082" providerId="ADAL" clId="{3D0D4A93-326E-8D47-AE35-F998B7C25143}" dt="2021-04-25T01:31:25.687" v="130" actId="20577"/>
          <ac:spMkLst>
            <pc:docMk/>
            <pc:sldMk cId="3237983248" sldId="427"/>
            <ac:spMk id="7" creationId="{E816C8FA-7D6F-4140-B8D1-355EFE51D1BA}"/>
          </ac:spMkLst>
        </pc:spChg>
      </pc:sldChg>
    </pc:docChg>
  </pc:docChgLst>
  <pc:docChgLst>
    <pc:chgData name="Velazquez, Jose M" userId="S::jvelaz25@calstatela.edu::b9a2ecda-d0b2-430b-940e-670f0835f082" providerId="AD" clId="Web-{D68AF5F3-06FE-25F0-33FE-86430842A6CB}"/>
    <pc:docChg chg="modSld">
      <pc:chgData name="Velazquez, Jose M" userId="S::jvelaz25@calstatela.edu::b9a2ecda-d0b2-430b-940e-670f0835f082" providerId="AD" clId="Web-{D68AF5F3-06FE-25F0-33FE-86430842A6CB}" dt="2021-04-17T21:21:19.588" v="48" actId="20577"/>
      <pc:docMkLst>
        <pc:docMk/>
      </pc:docMkLst>
      <pc:sldChg chg="modSp">
        <pc:chgData name="Velazquez, Jose M" userId="S::jvelaz25@calstatela.edu::b9a2ecda-d0b2-430b-940e-670f0835f082" providerId="AD" clId="Web-{D68AF5F3-06FE-25F0-33FE-86430842A6CB}" dt="2021-04-17T21:21:19.588" v="48" actId="20577"/>
        <pc:sldMkLst>
          <pc:docMk/>
          <pc:sldMk cId="3049534375" sldId="379"/>
        </pc:sldMkLst>
        <pc:spChg chg="mod">
          <ac:chgData name="Velazquez, Jose M" userId="S::jvelaz25@calstatela.edu::b9a2ecda-d0b2-430b-940e-670f0835f082" providerId="AD" clId="Web-{D68AF5F3-06FE-25F0-33FE-86430842A6CB}" dt="2021-04-17T20:25:22.947" v="22" actId="20577"/>
          <ac:spMkLst>
            <pc:docMk/>
            <pc:sldMk cId="3049534375" sldId="379"/>
            <ac:spMk id="2" creationId="{B679239B-A9CD-4FB3-9BCB-12C1EDB4C1C7}"/>
          </ac:spMkLst>
        </pc:spChg>
        <pc:spChg chg="mod">
          <ac:chgData name="Velazquez, Jose M" userId="S::jvelaz25@calstatela.edu::b9a2ecda-d0b2-430b-940e-670f0835f082" providerId="AD" clId="Web-{D68AF5F3-06FE-25F0-33FE-86430842A6CB}" dt="2021-04-17T21:21:19.588" v="48" actId="20577"/>
          <ac:spMkLst>
            <pc:docMk/>
            <pc:sldMk cId="3049534375" sldId="379"/>
            <ac:spMk id="7" creationId="{DF0D45B0-DA48-4575-95BA-D9890934F05A}"/>
          </ac:spMkLst>
        </pc:spChg>
        <pc:spChg chg="mod">
          <ac:chgData name="Velazquez, Jose M" userId="S::jvelaz25@calstatela.edu::b9a2ecda-d0b2-430b-940e-670f0835f082" providerId="AD" clId="Web-{D68AF5F3-06FE-25F0-33FE-86430842A6CB}" dt="2021-04-17T21:20:32.476" v="39" actId="20577"/>
          <ac:spMkLst>
            <pc:docMk/>
            <pc:sldMk cId="3049534375" sldId="379"/>
            <ac:spMk id="11" creationId="{66EA403E-E206-4071-B02B-F5F56B9DD67E}"/>
          </ac:spMkLst>
        </pc:spChg>
        <pc:spChg chg="mod">
          <ac:chgData name="Velazquez, Jose M" userId="S::jvelaz25@calstatela.edu::b9a2ecda-d0b2-430b-940e-670f0835f082" providerId="AD" clId="Web-{D68AF5F3-06FE-25F0-33FE-86430842A6CB}" dt="2021-04-17T20:24:00.005" v="4" actId="20577"/>
          <ac:spMkLst>
            <pc:docMk/>
            <pc:sldMk cId="3049534375" sldId="379"/>
            <ac:spMk id="15" creationId="{37C8D64F-1F41-4339-99AC-69301F03D7FF}"/>
          </ac:spMkLst>
        </pc:spChg>
      </pc:sldChg>
    </pc:docChg>
  </pc:docChgLst>
  <pc:docChgLst>
    <pc:chgData name="Coy, Obed I" userId="S::ocoy@calstatela.edu::14575163-593f-4dd2-b472-35bad3b441af" providerId="AD" clId="Web-{EA38BF9F-D009-B000-D8CB-BAA92FD8479B}"/>
    <pc:docChg chg="modSld">
      <pc:chgData name="Coy, Obed I" userId="S::ocoy@calstatela.edu::14575163-593f-4dd2-b472-35bad3b441af" providerId="AD" clId="Web-{EA38BF9F-D009-B000-D8CB-BAA92FD8479B}" dt="2021-04-17T19:50:46.071" v="0"/>
      <pc:docMkLst>
        <pc:docMk/>
      </pc:docMkLst>
      <pc:sldChg chg="addSp delSp modSp">
        <pc:chgData name="Coy, Obed I" userId="S::ocoy@calstatela.edu::14575163-593f-4dd2-b472-35bad3b441af" providerId="AD" clId="Web-{EA38BF9F-D009-B000-D8CB-BAA92FD8479B}" dt="2021-04-17T19:50:46.071" v="0"/>
        <pc:sldMkLst>
          <pc:docMk/>
          <pc:sldMk cId="4183558802" sldId="378"/>
        </pc:sldMkLst>
        <pc:spChg chg="del">
          <ac:chgData name="Coy, Obed I" userId="S::ocoy@calstatela.edu::14575163-593f-4dd2-b472-35bad3b441af" providerId="AD" clId="Web-{EA38BF9F-D009-B000-D8CB-BAA92FD8479B}" dt="2021-04-17T19:50:46.071" v="0"/>
          <ac:spMkLst>
            <pc:docMk/>
            <pc:sldMk cId="4183558802" sldId="378"/>
            <ac:spMk id="6" creationId="{2CC022BC-E5B0-44B4-8140-FFAB42A7A5B8}"/>
          </ac:spMkLst>
        </pc:spChg>
        <pc:picChg chg="add mod ord">
          <ac:chgData name="Coy, Obed I" userId="S::ocoy@calstatela.edu::14575163-593f-4dd2-b472-35bad3b441af" providerId="AD" clId="Web-{EA38BF9F-D009-B000-D8CB-BAA92FD8479B}" dt="2021-04-17T19:50:46.071" v="0"/>
          <ac:picMkLst>
            <pc:docMk/>
            <pc:sldMk cId="4183558802" sldId="378"/>
            <ac:picMk id="3" creationId="{62CE71D2-DD9F-4AD2-8849-471AEBA20FEE}"/>
          </ac:picMkLst>
        </pc:picChg>
      </pc:sldChg>
    </pc:docChg>
  </pc:docChgLst>
  <pc:docChgLst>
    <pc:chgData name="Dorado, Karelly" userId="S::kdorado@calstatela.edu::d48aae87-102a-451b-9be3-19f7df7cafaa" providerId="AD" clId="Web-{223E4141-8062-A40E-11A0-55B9D40259A8}"/>
    <pc:docChg chg="addSld delSld modSld sldOrd">
      <pc:chgData name="Dorado, Karelly" userId="S::kdorado@calstatela.edu::d48aae87-102a-451b-9be3-19f7df7cafaa" providerId="AD" clId="Web-{223E4141-8062-A40E-11A0-55B9D40259A8}" dt="2020-12-06T00:37:30.782" v="566" actId="1076"/>
      <pc:docMkLst>
        <pc:docMk/>
      </pc:docMkLst>
      <pc:sldChg chg="modSp">
        <pc:chgData name="Dorado, Karelly" userId="S::kdorado@calstatela.edu::d48aae87-102a-451b-9be3-19f7df7cafaa" providerId="AD" clId="Web-{223E4141-8062-A40E-11A0-55B9D40259A8}" dt="2020-12-06T00:25:01.614" v="365" actId="20577"/>
        <pc:sldMkLst>
          <pc:docMk/>
          <pc:sldMk cId="497582244" sldId="305"/>
        </pc:sldMkLst>
        <pc:spChg chg="mod">
          <ac:chgData name="Dorado, Karelly" userId="S::kdorado@calstatela.edu::d48aae87-102a-451b-9be3-19f7df7cafaa" providerId="AD" clId="Web-{223E4141-8062-A40E-11A0-55B9D40259A8}" dt="2020-12-06T00:25:01.614" v="365" actId="20577"/>
          <ac:spMkLst>
            <pc:docMk/>
            <pc:sldMk cId="497582244" sldId="305"/>
            <ac:spMk id="3" creationId="{2D820CB4-35A8-C545-B71E-0F83D11382B2}"/>
          </ac:spMkLst>
        </pc:spChg>
      </pc:sldChg>
      <pc:sldChg chg="modSp del mod modClrScheme chgLayout">
        <pc:chgData name="Dorado, Karelly" userId="S::kdorado@calstatela.edu::d48aae87-102a-451b-9be3-19f7df7cafaa" providerId="AD" clId="Web-{223E4141-8062-A40E-11A0-55B9D40259A8}" dt="2020-12-06T00:20:16.645" v="227"/>
        <pc:sldMkLst>
          <pc:docMk/>
          <pc:sldMk cId="1736614899" sldId="308"/>
        </pc:sldMkLst>
        <pc:spChg chg="mod ord">
          <ac:chgData name="Dorado, Karelly" userId="S::kdorado@calstatela.edu::d48aae87-102a-451b-9be3-19f7df7cafaa" providerId="AD" clId="Web-{223E4141-8062-A40E-11A0-55B9D40259A8}" dt="2020-12-06T00:13:28.356" v="150"/>
          <ac:spMkLst>
            <pc:docMk/>
            <pc:sldMk cId="1736614899" sldId="308"/>
            <ac:spMk id="2" creationId="{75C6AEAD-9927-4D4A-BBF7-45B10AE1CE8A}"/>
          </ac:spMkLst>
        </pc:spChg>
        <pc:spChg chg="mod ord">
          <ac:chgData name="Dorado, Karelly" userId="S::kdorado@calstatela.edu::d48aae87-102a-451b-9be3-19f7df7cafaa" providerId="AD" clId="Web-{223E4141-8062-A40E-11A0-55B9D40259A8}" dt="2020-12-06T00:13:28.356" v="150"/>
          <ac:spMkLst>
            <pc:docMk/>
            <pc:sldMk cId="1736614899" sldId="308"/>
            <ac:spMk id="3" creationId="{EBB86A28-6CDD-7B43-95C9-5B55E131653C}"/>
          </ac:spMkLst>
        </pc:spChg>
        <pc:spChg chg="mod ord">
          <ac:chgData name="Dorado, Karelly" userId="S::kdorado@calstatela.edu::d48aae87-102a-451b-9be3-19f7df7cafaa" providerId="AD" clId="Web-{223E4141-8062-A40E-11A0-55B9D40259A8}" dt="2020-12-06T00:13:28.356" v="150"/>
          <ac:spMkLst>
            <pc:docMk/>
            <pc:sldMk cId="1736614899" sldId="308"/>
            <ac:spMk id="4" creationId="{F710695A-D417-4EA7-9098-8D4D6C3ACA8F}"/>
          </ac:spMkLst>
        </pc:spChg>
        <pc:spChg chg="mod ord">
          <ac:chgData name="Dorado, Karelly" userId="S::kdorado@calstatela.edu::d48aae87-102a-451b-9be3-19f7df7cafaa" providerId="AD" clId="Web-{223E4141-8062-A40E-11A0-55B9D40259A8}" dt="2020-12-06T00:13:28.356" v="150"/>
          <ac:spMkLst>
            <pc:docMk/>
            <pc:sldMk cId="1736614899" sldId="308"/>
            <ac:spMk id="8" creationId="{1CD74E84-9B6A-4CB5-A3EC-791EA3544542}"/>
          </ac:spMkLst>
        </pc:spChg>
        <pc:spChg chg="mod ord">
          <ac:chgData name="Dorado, Karelly" userId="S::kdorado@calstatela.edu::d48aae87-102a-451b-9be3-19f7df7cafaa" providerId="AD" clId="Web-{223E4141-8062-A40E-11A0-55B9D40259A8}" dt="2020-12-06T00:13:28.356" v="150"/>
          <ac:spMkLst>
            <pc:docMk/>
            <pc:sldMk cId="1736614899" sldId="308"/>
            <ac:spMk id="11" creationId="{F639CD22-A78F-42C7-8AD9-842E8693BBC8}"/>
          </ac:spMkLst>
        </pc:spChg>
        <pc:spChg chg="mod ord">
          <ac:chgData name="Dorado, Karelly" userId="S::kdorado@calstatela.edu::d48aae87-102a-451b-9be3-19f7df7cafaa" providerId="AD" clId="Web-{223E4141-8062-A40E-11A0-55B9D40259A8}" dt="2020-12-06T00:13:28.356" v="150"/>
          <ac:spMkLst>
            <pc:docMk/>
            <pc:sldMk cId="1736614899" sldId="308"/>
            <ac:spMk id="12" creationId="{2BC8C753-E2E6-48AB-BD88-62B3C1706036}"/>
          </ac:spMkLst>
        </pc:spChg>
      </pc:sldChg>
      <pc:sldChg chg="modSp">
        <pc:chgData name="Dorado, Karelly" userId="S::kdorado@calstatela.edu::d48aae87-102a-451b-9be3-19f7df7cafaa" providerId="AD" clId="Web-{223E4141-8062-A40E-11A0-55B9D40259A8}" dt="2020-12-06T00:22:31.902" v="317" actId="14100"/>
        <pc:sldMkLst>
          <pc:docMk/>
          <pc:sldMk cId="479092816" sldId="312"/>
        </pc:sldMkLst>
        <pc:spChg chg="mod">
          <ac:chgData name="Dorado, Karelly" userId="S::kdorado@calstatela.edu::d48aae87-102a-451b-9be3-19f7df7cafaa" providerId="AD" clId="Web-{223E4141-8062-A40E-11A0-55B9D40259A8}" dt="2020-12-06T00:20:34.896" v="228" actId="1076"/>
          <ac:spMkLst>
            <pc:docMk/>
            <pc:sldMk cId="479092816" sldId="312"/>
            <ac:spMk id="2" creationId="{F873D1C5-0A62-FF4B-8B28-FB56B4235646}"/>
          </ac:spMkLst>
        </pc:spChg>
        <pc:spChg chg="mod">
          <ac:chgData name="Dorado, Karelly" userId="S::kdorado@calstatela.edu::d48aae87-102a-451b-9be3-19f7df7cafaa" providerId="AD" clId="Web-{223E4141-8062-A40E-11A0-55B9D40259A8}" dt="2020-12-06T00:22:18.948" v="316" actId="20577"/>
          <ac:spMkLst>
            <pc:docMk/>
            <pc:sldMk cId="479092816" sldId="312"/>
            <ac:spMk id="3" creationId="{404100AF-7AC1-7745-A058-DC9E463EADF9}"/>
          </ac:spMkLst>
        </pc:spChg>
        <pc:spChg chg="mod">
          <ac:chgData name="Dorado, Karelly" userId="S::kdorado@calstatela.edu::d48aae87-102a-451b-9be3-19f7df7cafaa" providerId="AD" clId="Web-{223E4141-8062-A40E-11A0-55B9D40259A8}" dt="2020-12-06T00:22:31.902" v="317" actId="14100"/>
          <ac:spMkLst>
            <pc:docMk/>
            <pc:sldMk cId="479092816" sldId="312"/>
            <ac:spMk id="6" creationId="{D7AE06ED-15C0-4B71-9E55-62F3C87B5EB5}"/>
          </ac:spMkLst>
        </pc:spChg>
        <pc:spChg chg="mod">
          <ac:chgData name="Dorado, Karelly" userId="S::kdorado@calstatela.edu::d48aae87-102a-451b-9be3-19f7df7cafaa" providerId="AD" clId="Web-{223E4141-8062-A40E-11A0-55B9D40259A8}" dt="2020-12-05T22:52:44.342" v="34" actId="1076"/>
          <ac:spMkLst>
            <pc:docMk/>
            <pc:sldMk cId="479092816" sldId="312"/>
            <ac:spMk id="7" creationId="{CE595EF4-DF23-4E5A-AD4F-B2B2DDDCB472}"/>
          </ac:spMkLst>
        </pc:spChg>
        <pc:spChg chg="mod">
          <ac:chgData name="Dorado, Karelly" userId="S::kdorado@calstatela.edu::d48aae87-102a-451b-9be3-19f7df7cafaa" providerId="AD" clId="Web-{223E4141-8062-A40E-11A0-55B9D40259A8}" dt="2020-12-06T00:09:02.232" v="71" actId="20577"/>
          <ac:spMkLst>
            <pc:docMk/>
            <pc:sldMk cId="479092816" sldId="312"/>
            <ac:spMk id="8" creationId="{54B858BC-C815-47AB-987D-EFABE8454DCA}"/>
          </ac:spMkLst>
        </pc:spChg>
      </pc:sldChg>
      <pc:sldChg chg="ord">
        <pc:chgData name="Dorado, Karelly" userId="S::kdorado@calstatela.edu::d48aae87-102a-451b-9be3-19f7df7cafaa" providerId="AD" clId="Web-{223E4141-8062-A40E-11A0-55B9D40259A8}" dt="2020-12-06T00:25:19.286" v="371"/>
        <pc:sldMkLst>
          <pc:docMk/>
          <pc:sldMk cId="768786107" sldId="315"/>
        </pc:sldMkLst>
      </pc:sldChg>
      <pc:sldChg chg="addSp delSp modSp new mod setBg">
        <pc:chgData name="Dorado, Karelly" userId="S::kdorado@calstatela.edu::d48aae87-102a-451b-9be3-19f7df7cafaa" providerId="AD" clId="Web-{223E4141-8062-A40E-11A0-55B9D40259A8}" dt="2020-12-06T00:20:07.410" v="226"/>
        <pc:sldMkLst>
          <pc:docMk/>
          <pc:sldMk cId="1070125085" sldId="345"/>
        </pc:sldMkLst>
        <pc:spChg chg="mod">
          <ac:chgData name="Dorado, Karelly" userId="S::kdorado@calstatela.edu::d48aae87-102a-451b-9be3-19f7df7cafaa" providerId="AD" clId="Web-{223E4141-8062-A40E-11A0-55B9D40259A8}" dt="2020-12-06T00:19:31.439" v="219" actId="1076"/>
          <ac:spMkLst>
            <pc:docMk/>
            <pc:sldMk cId="1070125085" sldId="345"/>
            <ac:spMk id="2" creationId="{4503D0E1-F768-46FB-B6E8-2D4EA3E2CF41}"/>
          </ac:spMkLst>
        </pc:spChg>
        <pc:spChg chg="mod">
          <ac:chgData name="Dorado, Karelly" userId="S::kdorado@calstatela.edu::d48aae87-102a-451b-9be3-19f7df7cafaa" providerId="AD" clId="Web-{223E4141-8062-A40E-11A0-55B9D40259A8}" dt="2020-12-06T00:19:54.784" v="223" actId="20577"/>
          <ac:spMkLst>
            <pc:docMk/>
            <pc:sldMk cId="1070125085" sldId="345"/>
            <ac:spMk id="3" creationId="{F3E99BD3-D50E-442A-96C2-157784DE4D34}"/>
          </ac:spMkLst>
        </pc:spChg>
        <pc:spChg chg="mod ord">
          <ac:chgData name="Dorado, Karelly" userId="S::kdorado@calstatela.edu::d48aae87-102a-451b-9be3-19f7df7cafaa" providerId="AD" clId="Web-{223E4141-8062-A40E-11A0-55B9D40259A8}" dt="2020-12-06T00:19:00.046" v="214"/>
          <ac:spMkLst>
            <pc:docMk/>
            <pc:sldMk cId="1070125085" sldId="345"/>
            <ac:spMk id="4" creationId="{46191A33-C564-4EFA-A5CD-AB0682FFC828}"/>
          </ac:spMkLst>
        </pc:spChg>
        <pc:picChg chg="add del mod">
          <ac:chgData name="Dorado, Karelly" userId="S::kdorado@calstatela.edu::d48aae87-102a-451b-9be3-19f7df7cafaa" providerId="AD" clId="Web-{223E4141-8062-A40E-11A0-55B9D40259A8}" dt="2020-12-06T00:18:23.482" v="211"/>
          <ac:picMkLst>
            <pc:docMk/>
            <pc:sldMk cId="1070125085" sldId="345"/>
            <ac:picMk id="6" creationId="{CD122E58-BF75-4FF1-B717-293D022A7375}"/>
          </ac:picMkLst>
        </pc:picChg>
        <pc:picChg chg="add mod">
          <ac:chgData name="Dorado, Karelly" userId="S::kdorado@calstatela.edu::d48aae87-102a-451b-9be3-19f7df7cafaa" providerId="AD" clId="Web-{223E4141-8062-A40E-11A0-55B9D40259A8}" dt="2020-12-06T00:19:45.862" v="222" actId="14100"/>
          <ac:picMkLst>
            <pc:docMk/>
            <pc:sldMk cId="1070125085" sldId="345"/>
            <ac:picMk id="8" creationId="{1859FFFF-9469-4E08-8529-D3E08ADF07EF}"/>
          </ac:picMkLst>
        </pc:picChg>
      </pc:sldChg>
      <pc:sldChg chg="modSp new">
        <pc:chgData name="Dorado, Karelly" userId="S::kdorado@calstatela.edu::d48aae87-102a-451b-9be3-19f7df7cafaa" providerId="AD" clId="Web-{223E4141-8062-A40E-11A0-55B9D40259A8}" dt="2020-12-06T00:37:30.782" v="566" actId="1076"/>
        <pc:sldMkLst>
          <pc:docMk/>
          <pc:sldMk cId="1736849116" sldId="346"/>
        </pc:sldMkLst>
        <pc:spChg chg="mod">
          <ac:chgData name="Dorado, Karelly" userId="S::kdorado@calstatela.edu::d48aae87-102a-451b-9be3-19f7df7cafaa" providerId="AD" clId="Web-{223E4141-8062-A40E-11A0-55B9D40259A8}" dt="2020-12-06T00:29:50.786" v="433" actId="1076"/>
          <ac:spMkLst>
            <pc:docMk/>
            <pc:sldMk cId="1736849116" sldId="346"/>
            <ac:spMk id="2" creationId="{787B9FE2-A9CB-4E3F-B592-D8B634078806}"/>
          </ac:spMkLst>
        </pc:spChg>
        <pc:spChg chg="mod">
          <ac:chgData name="Dorado, Karelly" userId="S::kdorado@calstatela.edu::d48aae87-102a-451b-9be3-19f7df7cafaa" providerId="AD" clId="Web-{223E4141-8062-A40E-11A0-55B9D40259A8}" dt="2020-12-06T00:37:30.782" v="566" actId="1076"/>
          <ac:spMkLst>
            <pc:docMk/>
            <pc:sldMk cId="1736849116" sldId="346"/>
            <ac:spMk id="3" creationId="{7A53489C-36E4-4EBD-8929-28AD19A18843}"/>
          </ac:spMkLst>
        </pc:spChg>
      </pc:sldChg>
    </pc:docChg>
  </pc:docChgLst>
  <pc:docChgLst>
    <pc:chgData name="Ramos, Kevin N" userId="S::kramos41@calstatela.edu::d760918a-d6b5-41f7-b95a-b2097f911074" providerId="AD" clId="Web-{86EEBE9F-0089-B000-D5E4-39A9702EF478}"/>
    <pc:docChg chg="modSld">
      <pc:chgData name="Ramos, Kevin N" userId="S::kramos41@calstatela.edu::d760918a-d6b5-41f7-b95a-b2097f911074" providerId="AD" clId="Web-{86EEBE9F-0089-B000-D5E4-39A9702EF478}" dt="2021-04-16T23:06:14.373" v="625" actId="20577"/>
      <pc:docMkLst>
        <pc:docMk/>
      </pc:docMkLst>
      <pc:sldChg chg="modSp">
        <pc:chgData name="Ramos, Kevin N" userId="S::kramos41@calstatela.edu::d760918a-d6b5-41f7-b95a-b2097f911074" providerId="AD" clId="Web-{86EEBE9F-0089-B000-D5E4-39A9702EF478}" dt="2021-04-16T22:17:04.467" v="5" actId="20577"/>
        <pc:sldMkLst>
          <pc:docMk/>
          <pc:sldMk cId="3475076208" sldId="261"/>
        </pc:sldMkLst>
        <pc:spChg chg="mod">
          <ac:chgData name="Ramos, Kevin N" userId="S::kramos41@calstatela.edu::d760918a-d6b5-41f7-b95a-b2097f911074" providerId="AD" clId="Web-{86EEBE9F-0089-B000-D5E4-39A9702EF478}" dt="2021-04-16T22:17:04.467" v="5" actId="20577"/>
          <ac:spMkLst>
            <pc:docMk/>
            <pc:sldMk cId="3475076208" sldId="261"/>
            <ac:spMk id="11" creationId="{7B85F007-B764-45D0-95CE-6F57AF66F10C}"/>
          </ac:spMkLst>
        </pc:spChg>
      </pc:sldChg>
      <pc:sldChg chg="modSp modNotes">
        <pc:chgData name="Ramos, Kevin N" userId="S::kramos41@calstatela.edu::d760918a-d6b5-41f7-b95a-b2097f911074" providerId="AD" clId="Web-{86EEBE9F-0089-B000-D5E4-39A9702EF478}" dt="2021-04-16T23:05:55.435" v="614" actId="20577"/>
        <pc:sldMkLst>
          <pc:docMk/>
          <pc:sldMk cId="2505023032" sldId="274"/>
        </pc:sldMkLst>
        <pc:spChg chg="mod">
          <ac:chgData name="Ramos, Kevin N" userId="S::kramos41@calstatela.edu::d760918a-d6b5-41f7-b95a-b2097f911074" providerId="AD" clId="Web-{86EEBE9F-0089-B000-D5E4-39A9702EF478}" dt="2021-04-16T23:05:55.435" v="614" actId="20577"/>
          <ac:spMkLst>
            <pc:docMk/>
            <pc:sldMk cId="2505023032" sldId="274"/>
            <ac:spMk id="6" creationId="{FFEBA4C4-FD09-4E4B-B3BB-3D3EAD2DDA33}"/>
          </ac:spMkLst>
        </pc:spChg>
      </pc:sldChg>
      <pc:sldChg chg="modSp modNotes">
        <pc:chgData name="Ramos, Kevin N" userId="S::kramos41@calstatela.edu::d760918a-d6b5-41f7-b95a-b2097f911074" providerId="AD" clId="Web-{86EEBE9F-0089-B000-D5E4-39A9702EF478}" dt="2021-04-16T23:06:14.373" v="625" actId="20577"/>
        <pc:sldMkLst>
          <pc:docMk/>
          <pc:sldMk cId="3279495340" sldId="275"/>
        </pc:sldMkLst>
        <pc:spChg chg="mod">
          <ac:chgData name="Ramos, Kevin N" userId="S::kramos41@calstatela.edu::d760918a-d6b5-41f7-b95a-b2097f911074" providerId="AD" clId="Web-{86EEBE9F-0089-B000-D5E4-39A9702EF478}" dt="2021-04-16T23:06:14.373" v="625" actId="20577"/>
          <ac:spMkLst>
            <pc:docMk/>
            <pc:sldMk cId="3279495340" sldId="275"/>
            <ac:spMk id="6" creationId="{FFEBA4C4-FD09-4E4B-B3BB-3D3EAD2DDA33}"/>
          </ac:spMkLst>
        </pc:spChg>
        <pc:spChg chg="mod">
          <ac:chgData name="Ramos, Kevin N" userId="S::kramos41@calstatela.edu::d760918a-d6b5-41f7-b95a-b2097f911074" providerId="AD" clId="Web-{86EEBE9F-0089-B000-D5E4-39A9702EF478}" dt="2021-04-16T22:47:04.806" v="383" actId="20577"/>
          <ac:spMkLst>
            <pc:docMk/>
            <pc:sldMk cId="3279495340" sldId="275"/>
            <ac:spMk id="9" creationId="{4762ABA5-2F4F-4299-8F2E-329059B57AA8}"/>
          </ac:spMkLst>
        </pc:spChg>
        <pc:spChg chg="mod">
          <ac:chgData name="Ramos, Kevin N" userId="S::kramos41@calstatela.edu::d760918a-d6b5-41f7-b95a-b2097f911074" providerId="AD" clId="Web-{86EEBE9F-0089-B000-D5E4-39A9702EF478}" dt="2021-04-16T22:47:22.885" v="384" actId="1076"/>
          <ac:spMkLst>
            <pc:docMk/>
            <pc:sldMk cId="3279495340" sldId="275"/>
            <ac:spMk id="11" creationId="{7B85F007-B764-45D0-95CE-6F57AF66F10C}"/>
          </ac:spMkLst>
        </pc:spChg>
      </pc:sldChg>
      <pc:sldChg chg="addSp delSp modSp addAnim delAnim modNotes">
        <pc:chgData name="Ramos, Kevin N" userId="S::kramos41@calstatela.edu::d760918a-d6b5-41f7-b95a-b2097f911074" providerId="AD" clId="Web-{86EEBE9F-0089-B000-D5E4-39A9702EF478}" dt="2021-04-16T22:58:40.222" v="552"/>
        <pc:sldMkLst>
          <pc:docMk/>
          <pc:sldMk cId="283939976" sldId="276"/>
        </pc:sldMkLst>
        <pc:spChg chg="mod">
          <ac:chgData name="Ramos, Kevin N" userId="S::kramos41@calstatela.edu::d760918a-d6b5-41f7-b95a-b2097f911074" providerId="AD" clId="Web-{86EEBE9F-0089-B000-D5E4-39A9702EF478}" dt="2021-04-16T22:54:05.549" v="447" actId="20577"/>
          <ac:spMkLst>
            <pc:docMk/>
            <pc:sldMk cId="283939976" sldId="276"/>
            <ac:spMk id="3" creationId="{4BAE0439-1AE0-481B-899C-2205F3A84BDB}"/>
          </ac:spMkLst>
        </pc:spChg>
        <pc:spChg chg="mod">
          <ac:chgData name="Ramos, Kevin N" userId="S::kramos41@calstatela.edu::d760918a-d6b5-41f7-b95a-b2097f911074" providerId="AD" clId="Web-{86EEBE9F-0089-B000-D5E4-39A9702EF478}" dt="2021-04-16T22:54:11.393" v="448" actId="1076"/>
          <ac:spMkLst>
            <pc:docMk/>
            <pc:sldMk cId="283939976" sldId="276"/>
            <ac:spMk id="5" creationId="{4167B7B6-2B18-4DF4-8D88-1C201AFC215E}"/>
          </ac:spMkLst>
        </pc:spChg>
        <pc:spChg chg="add del">
          <ac:chgData name="Ramos, Kevin N" userId="S::kramos41@calstatela.edu::d760918a-d6b5-41f7-b95a-b2097f911074" providerId="AD" clId="Web-{86EEBE9F-0089-B000-D5E4-39A9702EF478}" dt="2021-04-16T22:54:35.176" v="450"/>
          <ac:spMkLst>
            <pc:docMk/>
            <pc:sldMk cId="283939976" sldId="276"/>
            <ac:spMk id="7" creationId="{4C2F7FA1-CF85-4ABA-AF4F-134E2D79D877}"/>
          </ac:spMkLst>
        </pc:spChg>
        <pc:spChg chg="mod">
          <ac:chgData name="Ramos, Kevin N" userId="S::kramos41@calstatela.edu::d760918a-d6b5-41f7-b95a-b2097f911074" providerId="AD" clId="Web-{86EEBE9F-0089-B000-D5E4-39A9702EF478}" dt="2021-04-16T22:54:01.940" v="445" actId="20577"/>
          <ac:spMkLst>
            <pc:docMk/>
            <pc:sldMk cId="283939976" sldId="276"/>
            <ac:spMk id="11" creationId="{7B85F007-B764-45D0-95CE-6F57AF66F10C}"/>
          </ac:spMkLst>
        </pc:spChg>
      </pc:sldChg>
      <pc:sldChg chg="modNotes">
        <pc:chgData name="Ramos, Kevin N" userId="S::kramos41@calstatela.edu::d760918a-d6b5-41f7-b95a-b2097f911074" providerId="AD" clId="Web-{86EEBE9F-0089-B000-D5E4-39A9702EF478}" dt="2021-04-16T23:05:45.747" v="608"/>
        <pc:sldMkLst>
          <pc:docMk/>
          <pc:sldMk cId="2561287616" sldId="362"/>
        </pc:sldMkLst>
      </pc:sldChg>
    </pc:docChg>
  </pc:docChgLst>
  <pc:docChgLst>
    <pc:chgData name="Ramos, Kevin N" userId="S::kramos41@calstatela.edu::d760918a-d6b5-41f7-b95a-b2097f911074" providerId="AD" clId="Web-{E9A76373-2DF6-D420-E70A-D7E23A554FB2}"/>
    <pc:docChg chg="sldOrd">
      <pc:chgData name="Ramos, Kevin N" userId="S::kramos41@calstatela.edu::d760918a-d6b5-41f7-b95a-b2097f911074" providerId="AD" clId="Web-{E9A76373-2DF6-D420-E70A-D7E23A554FB2}" dt="2020-11-11T03:41:48.832" v="3"/>
      <pc:docMkLst>
        <pc:docMk/>
      </pc:docMkLst>
      <pc:sldChg chg="ord">
        <pc:chgData name="Ramos, Kevin N" userId="S::kramos41@calstatela.edu::d760918a-d6b5-41f7-b95a-b2097f911074" providerId="AD" clId="Web-{E9A76373-2DF6-D420-E70A-D7E23A554FB2}" dt="2020-11-11T03:41:48.832" v="3"/>
        <pc:sldMkLst>
          <pc:docMk/>
          <pc:sldMk cId="4173428745" sldId="266"/>
        </pc:sldMkLst>
      </pc:sldChg>
      <pc:sldChg chg="ord">
        <pc:chgData name="Ramos, Kevin N" userId="S::kramos41@calstatela.edu::d760918a-d6b5-41f7-b95a-b2097f911074" providerId="AD" clId="Web-{E9A76373-2DF6-D420-E70A-D7E23A554FB2}" dt="2020-11-11T03:38:53.938" v="0"/>
        <pc:sldMkLst>
          <pc:docMk/>
          <pc:sldMk cId="3353625947" sldId="276"/>
        </pc:sldMkLst>
      </pc:sldChg>
    </pc:docChg>
  </pc:docChgLst>
  <pc:docChgLst>
    <pc:chgData name="Johnson, Candace R" userId="S::cjohns57@calstatela.edu::9d1e0d33-ff62-419a-8706-aa42608e8c26" providerId="AD" clId="Web-{1B2FC29F-4002-C000-112C-8A51DD1EAEA3}"/>
    <pc:docChg chg="modSld">
      <pc:chgData name="Johnson, Candace R" userId="S::cjohns57@calstatela.edu::9d1e0d33-ff62-419a-8706-aa42608e8c26" providerId="AD" clId="Web-{1B2FC29F-4002-C000-112C-8A51DD1EAEA3}" dt="2021-04-27T00:48:35.367" v="76" actId="14100"/>
      <pc:docMkLst>
        <pc:docMk/>
      </pc:docMkLst>
      <pc:sldChg chg="addSp delSp modSp">
        <pc:chgData name="Johnson, Candace R" userId="S::cjohns57@calstatela.edu::9d1e0d33-ff62-419a-8706-aa42608e8c26" providerId="AD" clId="Web-{1B2FC29F-4002-C000-112C-8A51DD1EAEA3}" dt="2021-04-27T00:48:35.367" v="76" actId="14100"/>
        <pc:sldMkLst>
          <pc:docMk/>
          <pc:sldMk cId="1419177354" sldId="356"/>
        </pc:sldMkLst>
        <pc:spChg chg="add mod">
          <ac:chgData name="Johnson, Candace R" userId="S::cjohns57@calstatela.edu::9d1e0d33-ff62-419a-8706-aa42608e8c26" providerId="AD" clId="Web-{1B2FC29F-4002-C000-112C-8A51DD1EAEA3}" dt="2021-04-27T00:43:44.554" v="34"/>
          <ac:spMkLst>
            <pc:docMk/>
            <pc:sldMk cId="1419177354" sldId="356"/>
            <ac:spMk id="7" creationId="{E01FCB53-4893-499E-8D2F-5A04C5CBB226}"/>
          </ac:spMkLst>
        </pc:spChg>
        <pc:spChg chg="add mod">
          <ac:chgData name="Johnson, Candace R" userId="S::cjohns57@calstatela.edu::9d1e0d33-ff62-419a-8706-aa42608e8c26" providerId="AD" clId="Web-{1B2FC29F-4002-C000-112C-8A51DD1EAEA3}" dt="2021-04-27T00:45:55.936" v="71" actId="1076"/>
          <ac:spMkLst>
            <pc:docMk/>
            <pc:sldMk cId="1419177354" sldId="356"/>
            <ac:spMk id="10" creationId="{D1E00D59-8927-4FB8-99E2-301393C7E3FC}"/>
          </ac:spMkLst>
        </pc:spChg>
        <pc:spChg chg="mod">
          <ac:chgData name="Johnson, Candace R" userId="S::cjohns57@calstatela.edu::9d1e0d33-ff62-419a-8706-aa42608e8c26" providerId="AD" clId="Web-{1B2FC29F-4002-C000-112C-8A51DD1EAEA3}" dt="2021-04-27T00:46:57.862" v="73" actId="1076"/>
          <ac:spMkLst>
            <pc:docMk/>
            <pc:sldMk cId="1419177354" sldId="356"/>
            <ac:spMk id="15" creationId="{9F841929-A478-4371-B4E2-945ED730CDAA}"/>
          </ac:spMkLst>
        </pc:spChg>
        <pc:spChg chg="mod">
          <ac:chgData name="Johnson, Candace R" userId="S::cjohns57@calstatela.edu::9d1e0d33-ff62-419a-8706-aa42608e8c26" providerId="AD" clId="Web-{1B2FC29F-4002-C000-112C-8A51DD1EAEA3}" dt="2021-04-27T00:42:16.002" v="17" actId="1076"/>
          <ac:spMkLst>
            <pc:docMk/>
            <pc:sldMk cId="1419177354" sldId="356"/>
            <ac:spMk id="20" creationId="{637F8410-54B0-4E55-8105-1634092A8954}"/>
          </ac:spMkLst>
        </pc:spChg>
        <pc:grpChg chg="add mod">
          <ac:chgData name="Johnson, Candace R" userId="S::cjohns57@calstatela.edu::9d1e0d33-ff62-419a-8706-aa42608e8c26" providerId="AD" clId="Web-{1B2FC29F-4002-C000-112C-8A51DD1EAEA3}" dt="2021-04-27T00:48:35.367" v="76" actId="14100"/>
          <ac:grpSpMkLst>
            <pc:docMk/>
            <pc:sldMk cId="1419177354" sldId="356"/>
            <ac:grpSpMk id="12" creationId="{94AB0993-6A5F-432A-B51A-008D7C33671C}"/>
          </ac:grpSpMkLst>
        </pc:grpChg>
        <pc:grpChg chg="del">
          <ac:chgData name="Johnson, Candace R" userId="S::cjohns57@calstatela.edu::9d1e0d33-ff62-419a-8706-aa42608e8c26" providerId="AD" clId="Web-{1B2FC29F-4002-C000-112C-8A51DD1EAEA3}" dt="2021-04-27T00:41:32.609" v="13"/>
          <ac:grpSpMkLst>
            <pc:docMk/>
            <pc:sldMk cId="1419177354" sldId="356"/>
            <ac:grpSpMk id="21" creationId="{48BA50A7-CEB3-4474-AC85-C0379F55E227}"/>
          </ac:grpSpMkLst>
        </pc:grpChg>
        <pc:grpChg chg="add del">
          <ac:chgData name="Johnson, Candace R" userId="S::cjohns57@calstatela.edu::9d1e0d33-ff62-419a-8706-aa42608e8c26" providerId="AD" clId="Web-{1B2FC29F-4002-C000-112C-8A51DD1EAEA3}" dt="2021-04-27T00:41:32.280" v="12"/>
          <ac:grpSpMkLst>
            <pc:docMk/>
            <pc:sldMk cId="1419177354" sldId="356"/>
            <ac:grpSpMk id="22" creationId="{42BE44AA-848B-45D0-B14F-515224943D8A}"/>
          </ac:grpSpMkLst>
        </pc:grpChg>
        <pc:grpChg chg="add mod">
          <ac:chgData name="Johnson, Candace R" userId="S::cjohns57@calstatela.edu::9d1e0d33-ff62-419a-8706-aa42608e8c26" providerId="AD" clId="Web-{1B2FC29F-4002-C000-112C-8A51DD1EAEA3}" dt="2021-04-27T00:42:10.751" v="16" actId="1076"/>
          <ac:grpSpMkLst>
            <pc:docMk/>
            <pc:sldMk cId="1419177354" sldId="356"/>
            <ac:grpSpMk id="27" creationId="{39518644-067C-4C98-AF4F-6C82B748BD9B}"/>
          </ac:grpSpMkLst>
        </pc:grpChg>
        <pc:picChg chg="add del">
          <ac:chgData name="Johnson, Candace R" userId="S::cjohns57@calstatela.edu::9d1e0d33-ff62-419a-8706-aa42608e8c26" providerId="AD" clId="Web-{1B2FC29F-4002-C000-112C-8A51DD1EAEA3}" dt="2021-04-27T00:40:44.950" v="4"/>
          <ac:picMkLst>
            <pc:docMk/>
            <pc:sldMk cId="1419177354" sldId="356"/>
            <ac:picMk id="3" creationId="{63DE5D22-4D2C-4741-9BB1-80DC8114DDF6}"/>
          </ac:picMkLst>
        </pc:picChg>
        <pc:picChg chg="add mod">
          <ac:chgData name="Johnson, Candace R" userId="S::cjohns57@calstatela.edu::9d1e0d33-ff62-419a-8706-aa42608e8c26" providerId="AD" clId="Web-{1B2FC29F-4002-C000-112C-8A51DD1EAEA3}" dt="2021-04-27T00:42:18.533" v="18" actId="1076"/>
          <ac:picMkLst>
            <pc:docMk/>
            <pc:sldMk cId="1419177354" sldId="356"/>
            <ac:picMk id="6" creationId="{AB3DD53C-0001-48DC-97BB-F9B679EC1E39}"/>
          </ac:picMkLst>
        </pc:picChg>
        <pc:picChg chg="del">
          <ac:chgData name="Johnson, Candace R" userId="S::cjohns57@calstatela.edu::9d1e0d33-ff62-419a-8706-aa42608e8c26" providerId="AD" clId="Web-{1B2FC29F-4002-C000-112C-8A51DD1EAEA3}" dt="2021-04-27T00:40:40.059" v="0"/>
          <ac:picMkLst>
            <pc:docMk/>
            <pc:sldMk cId="1419177354" sldId="356"/>
            <ac:picMk id="8" creationId="{970023BD-1852-4CC8-8320-7E7C4D43E225}"/>
          </ac:picMkLst>
        </pc:picChg>
        <pc:cxnChg chg="add mod">
          <ac:chgData name="Johnson, Candace R" userId="S::cjohns57@calstatela.edu::9d1e0d33-ff62-419a-8706-aa42608e8c26" providerId="AD" clId="Web-{1B2FC29F-4002-C000-112C-8A51DD1EAEA3}" dt="2021-04-27T00:45:04.824" v="42"/>
          <ac:cxnSpMkLst>
            <pc:docMk/>
            <pc:sldMk cId="1419177354" sldId="356"/>
            <ac:cxnSpMk id="9" creationId="{865BD1E1-45AB-4D8C-BC26-0B3BE8F0F6D5}"/>
          </ac:cxnSpMkLst>
        </pc:cxnChg>
        <pc:cxnChg chg="mod">
          <ac:chgData name="Johnson, Candace R" userId="S::cjohns57@calstatela.edu::9d1e0d33-ff62-419a-8706-aa42608e8c26" providerId="AD" clId="Web-{1B2FC29F-4002-C000-112C-8A51DD1EAEA3}" dt="2021-04-27T00:41:31.765" v="10"/>
          <ac:cxnSpMkLst>
            <pc:docMk/>
            <pc:sldMk cId="1419177354" sldId="356"/>
            <ac:cxnSpMk id="25" creationId="{1E4CD98E-2E8F-48F5-83A5-815CB55A6C54}"/>
          </ac:cxnSpMkLst>
        </pc:cxnChg>
        <pc:cxnChg chg="mod">
          <ac:chgData name="Johnson, Candace R" userId="S::cjohns57@calstatela.edu::9d1e0d33-ff62-419a-8706-aa42608e8c26" providerId="AD" clId="Web-{1B2FC29F-4002-C000-112C-8A51DD1EAEA3}" dt="2021-04-27T00:41:32.124" v="11"/>
          <ac:cxnSpMkLst>
            <pc:docMk/>
            <pc:sldMk cId="1419177354" sldId="356"/>
            <ac:cxnSpMk id="30" creationId="{D712785E-415E-440E-B578-89CA5FEB4D16}"/>
          </ac:cxnSpMkLst>
        </pc:cxnChg>
      </pc:sldChg>
    </pc:docChg>
  </pc:docChgLst>
  <pc:docChgLst>
    <pc:chgData name="Torres, Brandon A" userId="S::btorre66@calstatela.edu::30e00120-a461-4de2-9b54-453362018ccc" providerId="AD" clId="Web-{005ABF9F-60B1-C000-105A-27A64E71AE93}"/>
    <pc:docChg chg="modSld">
      <pc:chgData name="Torres, Brandon A" userId="S::btorre66@calstatela.edu::30e00120-a461-4de2-9b54-453362018ccc" providerId="AD" clId="Web-{005ABF9F-60B1-C000-105A-27A64E71AE93}" dt="2021-04-18T05:32:58.015" v="18" actId="1076"/>
      <pc:docMkLst>
        <pc:docMk/>
      </pc:docMkLst>
      <pc:sldChg chg="modSp">
        <pc:chgData name="Torres, Brandon A" userId="S::btorre66@calstatela.edu::30e00120-a461-4de2-9b54-453362018ccc" providerId="AD" clId="Web-{005ABF9F-60B1-C000-105A-27A64E71AE93}" dt="2021-04-18T05:32:58.015" v="18" actId="1076"/>
        <pc:sldMkLst>
          <pc:docMk/>
          <pc:sldMk cId="2013639093" sldId="385"/>
        </pc:sldMkLst>
        <pc:picChg chg="mod">
          <ac:chgData name="Torres, Brandon A" userId="S::btorre66@calstatela.edu::30e00120-a461-4de2-9b54-453362018ccc" providerId="AD" clId="Web-{005ABF9F-60B1-C000-105A-27A64E71AE93}" dt="2021-04-18T05:32:58.015" v="18" actId="1076"/>
          <ac:picMkLst>
            <pc:docMk/>
            <pc:sldMk cId="2013639093" sldId="385"/>
            <ac:picMk id="10" creationId="{BDEFC839-3D53-4D34-AC88-07F4E2BFF649}"/>
          </ac:picMkLst>
        </pc:picChg>
      </pc:sldChg>
      <pc:sldChg chg="addSp modSp">
        <pc:chgData name="Torres, Brandon A" userId="S::btorre66@calstatela.edu::30e00120-a461-4de2-9b54-453362018ccc" providerId="AD" clId="Web-{005ABF9F-60B1-C000-105A-27A64E71AE93}" dt="2021-04-18T05:32:40.748" v="16" actId="14100"/>
        <pc:sldMkLst>
          <pc:docMk/>
          <pc:sldMk cId="2578709702" sldId="386"/>
        </pc:sldMkLst>
        <pc:picChg chg="add mod">
          <ac:chgData name="Torres, Brandon A" userId="S::btorre66@calstatela.edu::30e00120-a461-4de2-9b54-453362018ccc" providerId="AD" clId="Web-{005ABF9F-60B1-C000-105A-27A64E71AE93}" dt="2021-04-18T05:32:40.748" v="16" actId="14100"/>
          <ac:picMkLst>
            <pc:docMk/>
            <pc:sldMk cId="2578709702" sldId="386"/>
            <ac:picMk id="4" creationId="{B7A0BDA4-EC0B-4C0A-810F-3C75AABB3B7E}"/>
          </ac:picMkLst>
        </pc:picChg>
        <pc:picChg chg="mod">
          <ac:chgData name="Torres, Brandon A" userId="S::btorre66@calstatela.edu::30e00120-a461-4de2-9b54-453362018ccc" providerId="AD" clId="Web-{005ABF9F-60B1-C000-105A-27A64E71AE93}" dt="2021-04-18T05:30:04.911" v="6" actId="1076"/>
          <ac:picMkLst>
            <pc:docMk/>
            <pc:sldMk cId="2578709702" sldId="386"/>
            <ac:picMk id="9" creationId="{FC3A066F-3423-4DE6-A108-BB64B832CF21}"/>
          </ac:picMkLst>
        </pc:picChg>
      </pc:sldChg>
    </pc:docChg>
  </pc:docChgLst>
  <pc:docChgLst>
    <pc:chgData name="Mahlebashian, Matthew" userId="S::mmahleb@calstatela.edu::c7f27a51-5439-4c32-a6aa-2c91f6658496" providerId="AD" clId="Web-{0D3415A5-DBFA-6C6E-2906-14F97BD248C6}"/>
    <pc:docChg chg="modSld">
      <pc:chgData name="Mahlebashian, Matthew" userId="S::mmahleb@calstatela.edu::c7f27a51-5439-4c32-a6aa-2c91f6658496" providerId="AD" clId="Web-{0D3415A5-DBFA-6C6E-2906-14F97BD248C6}" dt="2021-04-14T01:28:37.301" v="3"/>
      <pc:docMkLst>
        <pc:docMk/>
      </pc:docMkLst>
      <pc:sldChg chg="addSp delSp modSp">
        <pc:chgData name="Mahlebashian, Matthew" userId="S::mmahleb@calstatela.edu::c7f27a51-5439-4c32-a6aa-2c91f6658496" providerId="AD" clId="Web-{0D3415A5-DBFA-6C6E-2906-14F97BD248C6}" dt="2021-04-14T01:28:37.301" v="3"/>
        <pc:sldMkLst>
          <pc:docMk/>
          <pc:sldMk cId="2505023032" sldId="274"/>
        </pc:sldMkLst>
        <pc:picChg chg="add del mod">
          <ac:chgData name="Mahlebashian, Matthew" userId="S::mmahleb@calstatela.edu::c7f27a51-5439-4c32-a6aa-2c91f6658496" providerId="AD" clId="Web-{0D3415A5-DBFA-6C6E-2906-14F97BD248C6}" dt="2021-04-14T01:28:37.301" v="3"/>
          <ac:picMkLst>
            <pc:docMk/>
            <pc:sldMk cId="2505023032" sldId="274"/>
            <ac:picMk id="3" creationId="{6F71E2F0-A330-4DE6-A14B-EFA8CB40338B}"/>
          </ac:picMkLst>
        </pc:picChg>
      </pc:sldChg>
    </pc:docChg>
  </pc:docChgLst>
  <pc:docChgLst>
    <pc:chgData name="Johnson, Candace R" userId="S::cjohns57@calstatela.edu::9d1e0d33-ff62-419a-8706-aa42608e8c26" providerId="AD" clId="Web-{8855E951-08EA-9874-C8C1-73BE9B552C9A}"/>
    <pc:docChg chg="modSld">
      <pc:chgData name="Johnson, Candace R" userId="S::cjohns57@calstatela.edu::9d1e0d33-ff62-419a-8706-aa42608e8c26" providerId="AD" clId="Web-{8855E951-08EA-9874-C8C1-73BE9B552C9A}" dt="2021-04-20T23:51:21.928" v="4" actId="20577"/>
      <pc:docMkLst>
        <pc:docMk/>
      </pc:docMkLst>
      <pc:sldChg chg="modSp">
        <pc:chgData name="Johnson, Candace R" userId="S::cjohns57@calstatela.edu::9d1e0d33-ff62-419a-8706-aa42608e8c26" providerId="AD" clId="Web-{8855E951-08EA-9874-C8C1-73BE9B552C9A}" dt="2021-04-20T23:51:21.928" v="4" actId="20577"/>
        <pc:sldMkLst>
          <pc:docMk/>
          <pc:sldMk cId="1419177354" sldId="356"/>
        </pc:sldMkLst>
        <pc:spChg chg="mod">
          <ac:chgData name="Johnson, Candace R" userId="S::cjohns57@calstatela.edu::9d1e0d33-ff62-419a-8706-aa42608e8c26" providerId="AD" clId="Web-{8855E951-08EA-9874-C8C1-73BE9B552C9A}" dt="2021-04-20T23:51:21.928" v="4" actId="20577"/>
          <ac:spMkLst>
            <pc:docMk/>
            <pc:sldMk cId="1419177354" sldId="356"/>
            <ac:spMk id="2" creationId="{ACD14440-DFFB-470D-8EB3-4A296EFEF38C}"/>
          </ac:spMkLst>
        </pc:spChg>
      </pc:sldChg>
    </pc:docChg>
  </pc:docChgLst>
  <pc:docChgLst>
    <pc:chgData name="Ramos, Kevin N" userId="S::kramos41@calstatela.edu::d760918a-d6b5-41f7-b95a-b2097f911074" providerId="AD" clId="Web-{D2CBC29F-20B0-B000-D8CB-BC17D737A061}"/>
    <pc:docChg chg="modSld">
      <pc:chgData name="Ramos, Kevin N" userId="S::kramos41@calstatela.edu::d760918a-d6b5-41f7-b95a-b2097f911074" providerId="AD" clId="Web-{D2CBC29F-20B0-B000-D8CB-BC17D737A061}" dt="2021-04-28T23:11:50.867" v="249"/>
      <pc:docMkLst>
        <pc:docMk/>
      </pc:docMkLst>
      <pc:sldChg chg="addSp delSp modSp">
        <pc:chgData name="Ramos, Kevin N" userId="S::kramos41@calstatela.edu::d760918a-d6b5-41f7-b95a-b2097f911074" providerId="AD" clId="Web-{D2CBC29F-20B0-B000-D8CB-BC17D737A061}" dt="2021-04-28T23:11:50.867" v="249"/>
        <pc:sldMkLst>
          <pc:docMk/>
          <pc:sldMk cId="2505023032" sldId="274"/>
        </pc:sldMkLst>
        <pc:spChg chg="add del mod">
          <ac:chgData name="Ramos, Kevin N" userId="S::kramos41@calstatela.edu::d760918a-d6b5-41f7-b95a-b2097f911074" providerId="AD" clId="Web-{D2CBC29F-20B0-B000-D8CB-BC17D737A061}" dt="2021-04-28T23:11:28.507" v="244"/>
          <ac:spMkLst>
            <pc:docMk/>
            <pc:sldMk cId="2505023032" sldId="274"/>
            <ac:spMk id="15" creationId="{4128E5AC-E708-42BF-9CBE-F48982B7F69A}"/>
          </ac:spMkLst>
        </pc:spChg>
        <pc:spChg chg="mod">
          <ac:chgData name="Ramos, Kevin N" userId="S::kramos41@calstatela.edu::d760918a-d6b5-41f7-b95a-b2097f911074" providerId="AD" clId="Web-{D2CBC29F-20B0-B000-D8CB-BC17D737A061}" dt="2021-04-28T23:05:05.421" v="158" actId="1076"/>
          <ac:spMkLst>
            <pc:docMk/>
            <pc:sldMk cId="2505023032" sldId="274"/>
            <ac:spMk id="16" creationId="{C463FE47-2DD6-4FB7-B9E5-FE04D30E9655}"/>
          </ac:spMkLst>
        </pc:spChg>
        <pc:spChg chg="mod">
          <ac:chgData name="Ramos, Kevin N" userId="S::kramos41@calstatela.edu::d760918a-d6b5-41f7-b95a-b2097f911074" providerId="AD" clId="Web-{D2CBC29F-20B0-B000-D8CB-BC17D737A061}" dt="2021-04-28T23:05:26.235" v="160" actId="1076"/>
          <ac:spMkLst>
            <pc:docMk/>
            <pc:sldMk cId="2505023032" sldId="274"/>
            <ac:spMk id="17" creationId="{473129DD-BC17-436D-950E-90F471C54EA4}"/>
          </ac:spMkLst>
        </pc:spChg>
        <pc:spChg chg="add del">
          <ac:chgData name="Ramos, Kevin N" userId="S::kramos41@calstatela.edu::d760918a-d6b5-41f7-b95a-b2097f911074" providerId="AD" clId="Web-{D2CBC29F-20B0-B000-D8CB-BC17D737A061}" dt="2021-04-28T23:10:51.973" v="228"/>
          <ac:spMkLst>
            <pc:docMk/>
            <pc:sldMk cId="2505023032" sldId="274"/>
            <ac:spMk id="19" creationId="{7265D101-FF08-4D97-A1A9-26A16A522280}"/>
          </ac:spMkLst>
        </pc:spChg>
        <pc:spChg chg="add del">
          <ac:chgData name="Ramos, Kevin N" userId="S::kramos41@calstatela.edu::d760918a-d6b5-41f7-b95a-b2097f911074" providerId="AD" clId="Web-{D2CBC29F-20B0-B000-D8CB-BC17D737A061}" dt="2021-04-28T23:07:43.603" v="172"/>
          <ac:spMkLst>
            <pc:docMk/>
            <pc:sldMk cId="2505023032" sldId="274"/>
            <ac:spMk id="20" creationId="{7E6CF68E-5F3E-4A33-8B97-4315F3549DFF}"/>
          </ac:spMkLst>
        </pc:spChg>
        <pc:spChg chg="add del mod">
          <ac:chgData name="Ramos, Kevin N" userId="S::kramos41@calstatela.edu::d760918a-d6b5-41f7-b95a-b2097f911074" providerId="AD" clId="Web-{D2CBC29F-20B0-B000-D8CB-BC17D737A061}" dt="2021-04-28T23:08:01.697" v="175" actId="1076"/>
          <ac:spMkLst>
            <pc:docMk/>
            <pc:sldMk cId="2505023032" sldId="274"/>
            <ac:spMk id="21" creationId="{E924F158-B4E7-4246-9ED6-4089B7236106}"/>
          </ac:spMkLst>
        </pc:spChg>
        <pc:spChg chg="add del">
          <ac:chgData name="Ramos, Kevin N" userId="S::kramos41@calstatela.edu::d760918a-d6b5-41f7-b95a-b2097f911074" providerId="AD" clId="Web-{D2CBC29F-20B0-B000-D8CB-BC17D737A061}" dt="2021-04-28T23:08:24.824" v="182"/>
          <ac:spMkLst>
            <pc:docMk/>
            <pc:sldMk cId="2505023032" sldId="274"/>
            <ac:spMk id="22" creationId="{6E54FA70-6005-4B49-918C-69BE32E898ED}"/>
          </ac:spMkLst>
        </pc:spChg>
        <pc:spChg chg="add del mod">
          <ac:chgData name="Ramos, Kevin N" userId="S::kramos41@calstatela.edu::d760918a-d6b5-41f7-b95a-b2097f911074" providerId="AD" clId="Web-{D2CBC29F-20B0-B000-D8CB-BC17D737A061}" dt="2021-04-28T23:11:50.867" v="249"/>
          <ac:spMkLst>
            <pc:docMk/>
            <pc:sldMk cId="2505023032" sldId="274"/>
            <ac:spMk id="23" creationId="{24B9CB74-5316-42D3-AA77-CE13AF9442D5}"/>
          </ac:spMkLst>
        </pc:spChg>
        <pc:picChg chg="mod">
          <ac:chgData name="Ramos, Kevin N" userId="S::kramos41@calstatela.edu::d760918a-d6b5-41f7-b95a-b2097f911074" providerId="AD" clId="Web-{D2CBC29F-20B0-B000-D8CB-BC17D737A061}" dt="2021-04-28T23:04:56.921" v="157" actId="1076"/>
          <ac:picMkLst>
            <pc:docMk/>
            <pc:sldMk cId="2505023032" sldId="274"/>
            <ac:picMk id="9" creationId="{13682EE7-A150-4D59-99AE-97C3968FEECD}"/>
          </ac:picMkLst>
        </pc:picChg>
      </pc:sldChg>
      <pc:sldChg chg="addSp delSp modSp delAnim modNotes">
        <pc:chgData name="Ramos, Kevin N" userId="S::kramos41@calstatela.edu::d760918a-d6b5-41f7-b95a-b2097f911074" providerId="AD" clId="Web-{D2CBC29F-20B0-B000-D8CB-BC17D737A061}" dt="2021-04-28T23:01:03.954" v="151" actId="1076"/>
        <pc:sldMkLst>
          <pc:docMk/>
          <pc:sldMk cId="3279495340" sldId="275"/>
        </pc:sldMkLst>
        <pc:spChg chg="mod">
          <ac:chgData name="Ramos, Kevin N" userId="S::kramos41@calstatela.edu::d760918a-d6b5-41f7-b95a-b2097f911074" providerId="AD" clId="Web-{D2CBC29F-20B0-B000-D8CB-BC17D737A061}" dt="2021-04-28T23:01:03.954" v="151" actId="1076"/>
          <ac:spMkLst>
            <pc:docMk/>
            <pc:sldMk cId="3279495340" sldId="275"/>
            <ac:spMk id="9" creationId="{4762ABA5-2F4F-4299-8F2E-329059B57AA8}"/>
          </ac:spMkLst>
        </pc:spChg>
        <pc:graphicFrameChg chg="del">
          <ac:chgData name="Ramos, Kevin N" userId="S::kramos41@calstatela.edu::d760918a-d6b5-41f7-b95a-b2097f911074" providerId="AD" clId="Web-{D2CBC29F-20B0-B000-D8CB-BC17D737A061}" dt="2021-04-28T22:45:44.227" v="34"/>
          <ac:graphicFrameMkLst>
            <pc:docMk/>
            <pc:sldMk cId="3279495340" sldId="275"/>
            <ac:graphicFrameMk id="4" creationId="{39762622-9067-4F53-A753-C19D91D8FABC}"/>
          </ac:graphicFrameMkLst>
        </pc:graphicFrameChg>
        <pc:graphicFrameChg chg="del">
          <ac:chgData name="Ramos, Kevin N" userId="S::kramos41@calstatela.edu::d760918a-d6b5-41f7-b95a-b2097f911074" providerId="AD" clId="Web-{D2CBC29F-20B0-B000-D8CB-BC17D737A061}" dt="2021-04-28T22:45:46.540" v="35"/>
          <ac:graphicFrameMkLst>
            <pc:docMk/>
            <pc:sldMk cId="3279495340" sldId="275"/>
            <ac:graphicFrameMk id="8" creationId="{6D6D271E-F159-4802-B274-3CF57EDFBACF}"/>
          </ac:graphicFrameMkLst>
        </pc:graphicFrameChg>
        <pc:picChg chg="add del mod">
          <ac:chgData name="Ramos, Kevin N" userId="S::kramos41@calstatela.edu::d760918a-d6b5-41f7-b95a-b2097f911074" providerId="AD" clId="Web-{D2CBC29F-20B0-B000-D8CB-BC17D737A061}" dt="2021-04-28T22:42:25.184" v="15"/>
          <ac:picMkLst>
            <pc:docMk/>
            <pc:sldMk cId="3279495340" sldId="275"/>
            <ac:picMk id="3" creationId="{97FF273E-528D-4C25-A58A-3EBE17112A48}"/>
          </ac:picMkLst>
        </pc:picChg>
        <pc:picChg chg="add del mod">
          <ac:chgData name="Ramos, Kevin N" userId="S::kramos41@calstatela.edu::d760918a-d6b5-41f7-b95a-b2097f911074" providerId="AD" clId="Web-{D2CBC29F-20B0-B000-D8CB-BC17D737A061}" dt="2021-04-28T22:43:01.186" v="26"/>
          <ac:picMkLst>
            <pc:docMk/>
            <pc:sldMk cId="3279495340" sldId="275"/>
            <ac:picMk id="5" creationId="{B728372E-D33F-4D51-B58F-24A663DB8CA4}"/>
          </ac:picMkLst>
        </pc:picChg>
        <pc:picChg chg="add del mod">
          <ac:chgData name="Ramos, Kevin N" userId="S::kramos41@calstatela.edu::d760918a-d6b5-41f7-b95a-b2097f911074" providerId="AD" clId="Web-{D2CBC29F-20B0-B000-D8CB-BC17D737A061}" dt="2021-04-28T22:55:51.170" v="71"/>
          <ac:picMkLst>
            <pc:docMk/>
            <pc:sldMk cId="3279495340" sldId="275"/>
            <ac:picMk id="7" creationId="{B7371E9D-1F10-4A85-A5BC-BE0A17DC91FF}"/>
          </ac:picMkLst>
        </pc:picChg>
        <pc:picChg chg="add del mod">
          <ac:chgData name="Ramos, Kevin N" userId="S::kramos41@calstatela.edu::d760918a-d6b5-41f7-b95a-b2097f911074" providerId="AD" clId="Web-{D2CBC29F-20B0-B000-D8CB-BC17D737A061}" dt="2021-04-28T22:59:41.558" v="141"/>
          <ac:picMkLst>
            <pc:docMk/>
            <pc:sldMk cId="3279495340" sldId="275"/>
            <ac:picMk id="10" creationId="{CA3AD532-189D-4303-8C75-347862D1440B}"/>
          </ac:picMkLst>
        </pc:picChg>
        <pc:picChg chg="add del mod">
          <ac:chgData name="Ramos, Kevin N" userId="S::kramos41@calstatela.edu::d760918a-d6b5-41f7-b95a-b2097f911074" providerId="AD" clId="Web-{D2CBC29F-20B0-B000-D8CB-BC17D737A061}" dt="2021-04-28T23:00:50.922" v="147"/>
          <ac:picMkLst>
            <pc:docMk/>
            <pc:sldMk cId="3279495340" sldId="275"/>
            <ac:picMk id="12" creationId="{78395DEB-7492-4C4F-8625-31F36F7DE107}"/>
          </ac:picMkLst>
        </pc:picChg>
        <pc:picChg chg="add mod">
          <ac:chgData name="Ramos, Kevin N" userId="S::kramos41@calstatela.edu::d760918a-d6b5-41f7-b95a-b2097f911074" providerId="AD" clId="Web-{D2CBC29F-20B0-B000-D8CB-BC17D737A061}" dt="2021-04-28T23:00:58.047" v="150" actId="1076"/>
          <ac:picMkLst>
            <pc:docMk/>
            <pc:sldMk cId="3279495340" sldId="275"/>
            <ac:picMk id="13" creationId="{CBCF5EA0-2D7B-4714-81FF-6AB90B3599D3}"/>
          </ac:picMkLst>
        </pc:picChg>
      </pc:sldChg>
    </pc:docChg>
  </pc:docChgLst>
  <pc:docChgLst>
    <pc:chgData name="Cortes, Jorge A" userId="S::jcorte60@calstatela.edu::a77a8934-eb52-4451-8c92-229f1dfa3600" providerId="AD" clId="Web-{A002BE9F-5062-B000-D8CB-B99757CE5A6D}"/>
    <pc:docChg chg="modSld sldOrd">
      <pc:chgData name="Cortes, Jorge A" userId="S::jcorte60@calstatela.edu::a77a8934-eb52-4451-8c92-229f1dfa3600" providerId="AD" clId="Web-{A002BE9F-5062-B000-D8CB-B99757CE5A6D}" dt="2021-04-14T01:38:44.038" v="7" actId="1076"/>
      <pc:docMkLst>
        <pc:docMk/>
      </pc:docMkLst>
      <pc:sldChg chg="addSp modSp mod setBg">
        <pc:chgData name="Cortes, Jorge A" userId="S::jcorte60@calstatela.edu::a77a8934-eb52-4451-8c92-229f1dfa3600" providerId="AD" clId="Web-{A002BE9F-5062-B000-D8CB-B99757CE5A6D}" dt="2021-04-14T01:38:44.038" v="7" actId="1076"/>
        <pc:sldMkLst>
          <pc:docMk/>
          <pc:sldMk cId="47541829" sldId="273"/>
        </pc:sldMkLst>
        <pc:spChg chg="mod">
          <ac:chgData name="Cortes, Jorge A" userId="S::jcorte60@calstatela.edu::a77a8934-eb52-4451-8c92-229f1dfa3600" providerId="AD" clId="Web-{A002BE9F-5062-B000-D8CB-B99757CE5A6D}" dt="2021-04-14T01:38:24.255" v="3"/>
          <ac:spMkLst>
            <pc:docMk/>
            <pc:sldMk cId="47541829" sldId="273"/>
            <ac:spMk id="2" creationId="{92A4716D-00E6-4865-A814-74860D251268}"/>
          </ac:spMkLst>
        </pc:spChg>
        <pc:spChg chg="mod">
          <ac:chgData name="Cortes, Jorge A" userId="S::jcorte60@calstatela.edu::a77a8934-eb52-4451-8c92-229f1dfa3600" providerId="AD" clId="Web-{A002BE9F-5062-B000-D8CB-B99757CE5A6D}" dt="2021-04-14T01:38:24.255" v="3"/>
          <ac:spMkLst>
            <pc:docMk/>
            <pc:sldMk cId="47541829" sldId="273"/>
            <ac:spMk id="6" creationId="{FFEBA4C4-FD09-4E4B-B3BB-3D3EAD2DDA33}"/>
          </ac:spMkLst>
        </pc:spChg>
        <pc:spChg chg="mod">
          <ac:chgData name="Cortes, Jorge A" userId="S::jcorte60@calstatela.edu::a77a8934-eb52-4451-8c92-229f1dfa3600" providerId="AD" clId="Web-{A002BE9F-5062-B000-D8CB-B99757CE5A6D}" dt="2021-04-14T01:38:38.678" v="5" actId="14100"/>
          <ac:spMkLst>
            <pc:docMk/>
            <pc:sldMk cId="47541829" sldId="273"/>
            <ac:spMk id="11" creationId="{7B85F007-B764-45D0-95CE-6F57AF66F10C}"/>
          </ac:spMkLst>
        </pc:spChg>
        <pc:spChg chg="mod">
          <ac:chgData name="Cortes, Jorge A" userId="S::jcorte60@calstatela.edu::a77a8934-eb52-4451-8c92-229f1dfa3600" providerId="AD" clId="Web-{A002BE9F-5062-B000-D8CB-B99757CE5A6D}" dt="2021-04-14T01:38:24.255" v="3"/>
          <ac:spMkLst>
            <pc:docMk/>
            <pc:sldMk cId="47541829" sldId="273"/>
            <ac:spMk id="18" creationId="{42DE1E1F-C97F-5B40-A796-FC340C20CFC2}"/>
          </ac:spMkLst>
        </pc:spChg>
        <pc:picChg chg="add mod ord">
          <ac:chgData name="Cortes, Jorge A" userId="S::jcorte60@calstatela.edu::a77a8934-eb52-4451-8c92-229f1dfa3600" providerId="AD" clId="Web-{A002BE9F-5062-B000-D8CB-B99757CE5A6D}" dt="2021-04-14T01:38:44.038" v="7" actId="1076"/>
          <ac:picMkLst>
            <pc:docMk/>
            <pc:sldMk cId="47541829" sldId="273"/>
            <ac:picMk id="3" creationId="{4BBD37A5-19F3-422D-8DC8-79DA260B83A5}"/>
          </ac:picMkLst>
        </pc:picChg>
      </pc:sldChg>
      <pc:sldChg chg="ord">
        <pc:chgData name="Cortes, Jorge A" userId="S::jcorte60@calstatela.edu::a77a8934-eb52-4451-8c92-229f1dfa3600" providerId="AD" clId="Web-{A002BE9F-5062-B000-D8CB-B99757CE5A6D}" dt="2021-04-14T01:36:43.906" v="0"/>
        <pc:sldMkLst>
          <pc:docMk/>
          <pc:sldMk cId="2505023032" sldId="274"/>
        </pc:sldMkLst>
      </pc:sldChg>
    </pc:docChg>
  </pc:docChgLst>
  <pc:docChgLst>
    <pc:chgData name="Lopez Villa, Emanuel D" userId="S::elopezv3@calstatela.edu::aef2fed9-5553-4457-9369-392918c6d0bf" providerId="AD" clId="Web-{7832C49F-E027-C000-105A-28878DE36646}"/>
    <pc:docChg chg="modSld">
      <pc:chgData name="Lopez Villa, Emanuel D" userId="S::elopezv3@calstatela.edu::aef2fed9-5553-4457-9369-392918c6d0bf" providerId="AD" clId="Web-{7832C49F-E027-C000-105A-28878DE36646}" dt="2021-05-03T06:55:13.028" v="1" actId="1076"/>
      <pc:docMkLst>
        <pc:docMk/>
      </pc:docMkLst>
      <pc:sldChg chg="modSp">
        <pc:chgData name="Lopez Villa, Emanuel D" userId="S::elopezv3@calstatela.edu::aef2fed9-5553-4457-9369-392918c6d0bf" providerId="AD" clId="Web-{7832C49F-E027-C000-105A-28878DE36646}" dt="2021-05-03T06:55:13.028" v="1" actId="1076"/>
        <pc:sldMkLst>
          <pc:docMk/>
          <pc:sldMk cId="1967765663" sldId="428"/>
        </pc:sldMkLst>
        <pc:picChg chg="mod">
          <ac:chgData name="Lopez Villa, Emanuel D" userId="S::elopezv3@calstatela.edu::aef2fed9-5553-4457-9369-392918c6d0bf" providerId="AD" clId="Web-{7832C49F-E027-C000-105A-28878DE36646}" dt="2021-05-03T06:55:13.028" v="1" actId="1076"/>
          <ac:picMkLst>
            <pc:docMk/>
            <pc:sldMk cId="1967765663" sldId="428"/>
            <ac:picMk id="6" creationId="{AD0C68B5-5656-6244-913F-A921AAF5171A}"/>
          </ac:picMkLst>
        </pc:picChg>
      </pc:sldChg>
    </pc:docChg>
  </pc:docChgLst>
  <pc:docChgLst>
    <pc:chgData name="Cortes, Jorge A" userId="S::jcorte60@calstatela.edu::a77a8934-eb52-4451-8c92-229f1dfa3600" providerId="AD" clId="Web-{474EB9C0-834F-937F-7DBD-8CEEF794000F}"/>
    <pc:docChg chg="modSld sldOrd">
      <pc:chgData name="Cortes, Jorge A" userId="S::jcorte60@calstatela.edu::a77a8934-eb52-4451-8c92-229f1dfa3600" providerId="AD" clId="Web-{474EB9C0-834F-937F-7DBD-8CEEF794000F}" dt="2020-11-23T01:54:38.183" v="109" actId="14100"/>
      <pc:docMkLst>
        <pc:docMk/>
      </pc:docMkLst>
      <pc:sldChg chg="modSp ord">
        <pc:chgData name="Cortes, Jorge A" userId="S::jcorte60@calstatela.edu::a77a8934-eb52-4451-8c92-229f1dfa3600" providerId="AD" clId="Web-{474EB9C0-834F-937F-7DBD-8CEEF794000F}" dt="2020-11-23T01:49:38.893" v="17" actId="20577"/>
        <pc:sldMkLst>
          <pc:docMk/>
          <pc:sldMk cId="1637420045" sldId="275"/>
        </pc:sldMkLst>
        <pc:spChg chg="mod">
          <ac:chgData name="Cortes, Jorge A" userId="S::jcorte60@calstatela.edu::a77a8934-eb52-4451-8c92-229f1dfa3600" providerId="AD" clId="Web-{474EB9C0-834F-937F-7DBD-8CEEF794000F}" dt="2020-11-23T01:49:38.893" v="17" actId="20577"/>
          <ac:spMkLst>
            <pc:docMk/>
            <pc:sldMk cId="1637420045" sldId="275"/>
            <ac:spMk id="3" creationId="{60B5E986-149A-429E-BF85-DA2D3DFCA23E}"/>
          </ac:spMkLst>
        </pc:spChg>
      </pc:sldChg>
      <pc:sldChg chg="modSp">
        <pc:chgData name="Cortes, Jorge A" userId="S::jcorte60@calstatela.edu::a77a8934-eb52-4451-8c92-229f1dfa3600" providerId="AD" clId="Web-{474EB9C0-834F-937F-7DBD-8CEEF794000F}" dt="2020-11-23T01:54:29.699" v="107" actId="20577"/>
        <pc:sldMkLst>
          <pc:docMk/>
          <pc:sldMk cId="3353625947" sldId="276"/>
        </pc:sldMkLst>
        <pc:spChg chg="mod">
          <ac:chgData name="Cortes, Jorge A" userId="S::jcorte60@calstatela.edu::a77a8934-eb52-4451-8c92-229f1dfa3600" providerId="AD" clId="Web-{474EB9C0-834F-937F-7DBD-8CEEF794000F}" dt="2020-11-23T01:54:29.699" v="107" actId="20577"/>
          <ac:spMkLst>
            <pc:docMk/>
            <pc:sldMk cId="3353625947" sldId="276"/>
            <ac:spMk id="3" creationId="{A7A4F5CB-8AB0-4154-96DC-5DEE0B51186A}"/>
          </ac:spMkLst>
        </pc:spChg>
      </pc:sldChg>
      <pc:sldChg chg="modSp">
        <pc:chgData name="Cortes, Jorge A" userId="S::jcorte60@calstatela.edu::a77a8934-eb52-4451-8c92-229f1dfa3600" providerId="AD" clId="Web-{474EB9C0-834F-937F-7DBD-8CEEF794000F}" dt="2020-11-23T01:54:38.183" v="109" actId="14100"/>
        <pc:sldMkLst>
          <pc:docMk/>
          <pc:sldMk cId="696534798" sldId="299"/>
        </pc:sldMkLst>
        <pc:spChg chg="mod">
          <ac:chgData name="Cortes, Jorge A" userId="S::jcorte60@calstatela.edu::a77a8934-eb52-4451-8c92-229f1dfa3600" providerId="AD" clId="Web-{474EB9C0-834F-937F-7DBD-8CEEF794000F}" dt="2020-11-23T01:54:38.183" v="109" actId="14100"/>
          <ac:spMkLst>
            <pc:docMk/>
            <pc:sldMk cId="696534798" sldId="299"/>
            <ac:spMk id="5" creationId="{BF18F9F0-7D7C-4B5B-8E1A-6335A8AA7840}"/>
          </ac:spMkLst>
        </pc:spChg>
      </pc:sldChg>
      <pc:sldChg chg="addSp modSp">
        <pc:chgData name="Cortes, Jorge A" userId="S::jcorte60@calstatela.edu::a77a8934-eb52-4451-8c92-229f1dfa3600" providerId="AD" clId="Web-{474EB9C0-834F-937F-7DBD-8CEEF794000F}" dt="2020-11-23T01:42:16.767" v="13" actId="14100"/>
        <pc:sldMkLst>
          <pc:docMk/>
          <pc:sldMk cId="2620723577" sldId="303"/>
        </pc:sldMkLst>
        <pc:spChg chg="mod">
          <ac:chgData name="Cortes, Jorge A" userId="S::jcorte60@calstatela.edu::a77a8934-eb52-4451-8c92-229f1dfa3600" providerId="AD" clId="Web-{474EB9C0-834F-937F-7DBD-8CEEF794000F}" dt="2020-11-23T01:41:44.969" v="9" actId="20577"/>
          <ac:spMkLst>
            <pc:docMk/>
            <pc:sldMk cId="2620723577" sldId="303"/>
            <ac:spMk id="2" creationId="{0463AA16-366B-4474-BB41-1A66ABA380CC}"/>
          </ac:spMkLst>
        </pc:spChg>
        <pc:spChg chg="add mod">
          <ac:chgData name="Cortes, Jorge A" userId="S::jcorte60@calstatela.edu::a77a8934-eb52-4451-8c92-229f1dfa3600" providerId="AD" clId="Web-{474EB9C0-834F-937F-7DBD-8CEEF794000F}" dt="2020-11-23T01:42:16.767" v="13" actId="14100"/>
          <ac:spMkLst>
            <pc:docMk/>
            <pc:sldMk cId="2620723577" sldId="303"/>
            <ac:spMk id="3" creationId="{C1152D94-AAFC-4725-BBD0-67B5B8A4CE29}"/>
          </ac:spMkLst>
        </pc:spChg>
      </pc:sldChg>
    </pc:docChg>
  </pc:docChgLst>
  <pc:docChgLst>
    <pc:chgData name="Ramos, Kevin N" userId="S::kramos41@calstatela.edu::d760918a-d6b5-41f7-b95a-b2097f911074" providerId="AD" clId="Web-{08E61772-76CA-8D60-3072-DD41038C783C}"/>
    <pc:docChg chg="addSld modSld">
      <pc:chgData name="Ramos, Kevin N" userId="S::kramos41@calstatela.edu::d760918a-d6b5-41f7-b95a-b2097f911074" providerId="AD" clId="Web-{08E61772-76CA-8D60-3072-DD41038C783C}" dt="2021-04-16T22:08:43.950" v="39"/>
      <pc:docMkLst>
        <pc:docMk/>
      </pc:docMkLst>
      <pc:sldChg chg="addSp delSp modSp">
        <pc:chgData name="Ramos, Kevin N" userId="S::kramos41@calstatela.edu::d760918a-d6b5-41f7-b95a-b2097f911074" providerId="AD" clId="Web-{08E61772-76CA-8D60-3072-DD41038C783C}" dt="2021-04-16T22:08:43.950" v="39"/>
        <pc:sldMkLst>
          <pc:docMk/>
          <pc:sldMk cId="2505023032" sldId="274"/>
        </pc:sldMkLst>
        <pc:picChg chg="del">
          <ac:chgData name="Ramos, Kevin N" userId="S::kramos41@calstatela.edu::d760918a-d6b5-41f7-b95a-b2097f911074" providerId="AD" clId="Web-{08E61772-76CA-8D60-3072-DD41038C783C}" dt="2021-04-16T22:07:52.087" v="38"/>
          <ac:picMkLst>
            <pc:docMk/>
            <pc:sldMk cId="2505023032" sldId="274"/>
            <ac:picMk id="4" creationId="{D3CD48E0-3EF6-490B-B4C3-9DB54FD75E71}"/>
          </ac:picMkLst>
        </pc:picChg>
        <pc:picChg chg="add mod">
          <ac:chgData name="Ramos, Kevin N" userId="S::kramos41@calstatela.edu::d760918a-d6b5-41f7-b95a-b2097f911074" providerId="AD" clId="Web-{08E61772-76CA-8D60-3072-DD41038C783C}" dt="2021-04-16T22:08:43.950" v="39"/>
          <ac:picMkLst>
            <pc:docMk/>
            <pc:sldMk cId="2505023032" sldId="274"/>
            <ac:picMk id="7" creationId="{26FCBACA-899E-46C5-A71D-8C0F3D326C0C}"/>
          </ac:picMkLst>
        </pc:picChg>
      </pc:sldChg>
      <pc:sldChg chg="modSp">
        <pc:chgData name="Ramos, Kevin N" userId="S::kramos41@calstatela.edu::d760918a-d6b5-41f7-b95a-b2097f911074" providerId="AD" clId="Web-{08E61772-76CA-8D60-3072-DD41038C783C}" dt="2021-04-16T03:14:21.872" v="32" actId="20577"/>
        <pc:sldMkLst>
          <pc:docMk/>
          <pc:sldMk cId="3141667996" sldId="277"/>
        </pc:sldMkLst>
        <pc:spChg chg="mod">
          <ac:chgData name="Ramos, Kevin N" userId="S::kramos41@calstatela.edu::d760918a-d6b5-41f7-b95a-b2097f911074" providerId="AD" clId="Web-{08E61772-76CA-8D60-3072-DD41038C783C}" dt="2021-04-16T03:14:21.872" v="32" actId="20577"/>
          <ac:spMkLst>
            <pc:docMk/>
            <pc:sldMk cId="3141667996" sldId="277"/>
            <ac:spMk id="18" creationId="{42DE1E1F-C97F-5B40-A796-FC340C20CFC2}"/>
          </ac:spMkLst>
        </pc:spChg>
      </pc:sldChg>
      <pc:sldChg chg="addSp delSp modSp add replId">
        <pc:chgData name="Ramos, Kevin N" userId="S::kramos41@calstatela.edu::d760918a-d6b5-41f7-b95a-b2097f911074" providerId="AD" clId="Web-{08E61772-76CA-8D60-3072-DD41038C783C}" dt="2021-04-16T03:14:48.702" v="37"/>
        <pc:sldMkLst>
          <pc:docMk/>
          <pc:sldMk cId="2561287616" sldId="362"/>
        </pc:sldMkLst>
        <pc:spChg chg="del">
          <ac:chgData name="Ramos, Kevin N" userId="S::kramos41@calstatela.edu::d760918a-d6b5-41f7-b95a-b2097f911074" providerId="AD" clId="Web-{08E61772-76CA-8D60-3072-DD41038C783C}" dt="2021-04-16T03:13:58.856" v="3"/>
          <ac:spMkLst>
            <pc:docMk/>
            <pc:sldMk cId="2561287616" sldId="362"/>
            <ac:spMk id="3" creationId="{C773106A-7B31-47A2-BB2D-75BF17B69A66}"/>
          </ac:spMkLst>
        </pc:spChg>
        <pc:spChg chg="del mod">
          <ac:chgData name="Ramos, Kevin N" userId="S::kramos41@calstatela.edu::d760918a-d6b5-41f7-b95a-b2097f911074" providerId="AD" clId="Web-{08E61772-76CA-8D60-3072-DD41038C783C}" dt="2021-04-16T03:14:48.702" v="37"/>
          <ac:spMkLst>
            <pc:docMk/>
            <pc:sldMk cId="2561287616" sldId="362"/>
            <ac:spMk id="4" creationId="{ACDA7295-51EC-4807-A93D-852DE9304D97}"/>
          </ac:spMkLst>
        </pc:spChg>
        <pc:spChg chg="del">
          <ac:chgData name="Ramos, Kevin N" userId="S::kramos41@calstatela.edu::d760918a-d6b5-41f7-b95a-b2097f911074" providerId="AD" clId="Web-{08E61772-76CA-8D60-3072-DD41038C783C}" dt="2021-04-16T03:13:58.887" v="4"/>
          <ac:spMkLst>
            <pc:docMk/>
            <pc:sldMk cId="2561287616" sldId="362"/>
            <ac:spMk id="5" creationId="{9AE41699-B625-4DE1-92F6-948F2855A124}"/>
          </ac:spMkLst>
        </pc:spChg>
        <pc:spChg chg="mod">
          <ac:chgData name="Ramos, Kevin N" userId="S::kramos41@calstatela.edu::d760918a-d6b5-41f7-b95a-b2097f911074" providerId="AD" clId="Web-{08E61772-76CA-8D60-3072-DD41038C783C}" dt="2021-04-16T03:14:10.372" v="18" actId="20577"/>
          <ac:spMkLst>
            <pc:docMk/>
            <pc:sldMk cId="2561287616" sldId="362"/>
            <ac:spMk id="18" creationId="{42DE1E1F-C97F-5B40-A796-FC340C20CFC2}"/>
          </ac:spMkLst>
        </pc:spChg>
        <pc:picChg chg="add mod">
          <ac:chgData name="Ramos, Kevin N" userId="S::kramos41@calstatela.edu::d760918a-d6b5-41f7-b95a-b2097f911074" providerId="AD" clId="Web-{08E61772-76CA-8D60-3072-DD41038C783C}" dt="2021-04-16T03:14:34.951" v="35" actId="1076"/>
          <ac:picMkLst>
            <pc:docMk/>
            <pc:sldMk cId="2561287616" sldId="362"/>
            <ac:picMk id="12" creationId="{B60C209B-767B-43BC-8639-41648CE263FF}"/>
          </ac:picMkLst>
        </pc:picChg>
      </pc:sldChg>
    </pc:docChg>
  </pc:docChgLst>
  <pc:docChgLst>
    <pc:chgData name="Morimoto, Ashley K" userId="S::amorimo@calstatela.edu::f1fd6d5d-7660-4312-9e30-cf160e5e2f92" providerId="AD" clId="Web-{3D5A8551-5B36-88B9-7D8F-E00B7511854D}"/>
    <pc:docChg chg="modSld">
      <pc:chgData name="Morimoto, Ashley K" userId="S::amorimo@calstatela.edu::f1fd6d5d-7660-4312-9e30-cf160e5e2f92" providerId="AD" clId="Web-{3D5A8551-5B36-88B9-7D8F-E00B7511854D}" dt="2020-11-18T04:05:02.935" v="1647" actId="1076"/>
      <pc:docMkLst>
        <pc:docMk/>
      </pc:docMkLst>
      <pc:sldChg chg="modSp">
        <pc:chgData name="Morimoto, Ashley K" userId="S::amorimo@calstatela.edu::f1fd6d5d-7660-4312-9e30-cf160e5e2f92" providerId="AD" clId="Web-{3D5A8551-5B36-88B9-7D8F-E00B7511854D}" dt="2020-11-18T02:56:46.905" v="42" actId="14100"/>
        <pc:sldMkLst>
          <pc:docMk/>
          <pc:sldMk cId="4173428745" sldId="266"/>
        </pc:sldMkLst>
        <pc:spChg chg="mod">
          <ac:chgData name="Morimoto, Ashley K" userId="S::amorimo@calstatela.edu::f1fd6d5d-7660-4312-9e30-cf160e5e2f92" providerId="AD" clId="Web-{3D5A8551-5B36-88B9-7D8F-E00B7511854D}" dt="2020-11-18T02:56:46.905" v="42" actId="14100"/>
          <ac:spMkLst>
            <pc:docMk/>
            <pc:sldMk cId="4173428745" sldId="266"/>
            <ac:spMk id="3" creationId="{A7A4F5CB-8AB0-4154-96DC-5DEE0B51186A}"/>
          </ac:spMkLst>
        </pc:spChg>
      </pc:sldChg>
      <pc:sldChg chg="addSp delSp modSp">
        <pc:chgData name="Morimoto, Ashley K" userId="S::amorimo@calstatela.edu::f1fd6d5d-7660-4312-9e30-cf160e5e2f92" providerId="AD" clId="Web-{3D5A8551-5B36-88B9-7D8F-E00B7511854D}" dt="2020-11-18T04:05:02.935" v="1647" actId="1076"/>
        <pc:sldMkLst>
          <pc:docMk/>
          <pc:sldMk cId="3353625947" sldId="276"/>
        </pc:sldMkLst>
        <pc:spChg chg="mod">
          <ac:chgData name="Morimoto, Ashley K" userId="S::amorimo@calstatela.edu::f1fd6d5d-7660-4312-9e30-cf160e5e2f92" providerId="AD" clId="Web-{3D5A8551-5B36-88B9-7D8F-E00B7511854D}" dt="2020-11-18T03:38:50.602" v="1626" actId="1076"/>
          <ac:spMkLst>
            <pc:docMk/>
            <pc:sldMk cId="3353625947" sldId="276"/>
            <ac:spMk id="3" creationId="{A7A4F5CB-8AB0-4154-96DC-5DEE0B51186A}"/>
          </ac:spMkLst>
        </pc:spChg>
        <pc:spChg chg="mod">
          <ac:chgData name="Morimoto, Ashley K" userId="S::amorimo@calstatela.edu::f1fd6d5d-7660-4312-9e30-cf160e5e2f92" providerId="AD" clId="Web-{3D5A8551-5B36-88B9-7D8F-E00B7511854D}" dt="2020-11-18T03:40:21.854" v="1646" actId="1076"/>
          <ac:spMkLst>
            <pc:docMk/>
            <pc:sldMk cId="3353625947" sldId="276"/>
            <ac:spMk id="8" creationId="{65710F94-A925-4FB4-B53D-176978675095}"/>
          </ac:spMkLst>
        </pc:spChg>
        <pc:graphicFrameChg chg="add mod modGraphic">
          <ac:chgData name="Morimoto, Ashley K" userId="S::amorimo@calstatela.edu::f1fd6d5d-7660-4312-9e30-cf160e5e2f92" providerId="AD" clId="Web-{3D5A8551-5B36-88B9-7D8F-E00B7511854D}" dt="2020-11-18T04:05:02.935" v="1647" actId="1076"/>
          <ac:graphicFrameMkLst>
            <pc:docMk/>
            <pc:sldMk cId="3353625947" sldId="276"/>
            <ac:graphicFrameMk id="5" creationId="{294515C6-D929-4BDD-9ABB-CFFF844130E0}"/>
          </ac:graphicFrameMkLst>
        </pc:graphicFrameChg>
        <pc:picChg chg="del">
          <ac:chgData name="Morimoto, Ashley K" userId="S::amorimo@calstatela.edu::f1fd6d5d-7660-4312-9e30-cf160e5e2f92" providerId="AD" clId="Web-{3D5A8551-5B36-88B9-7D8F-E00B7511854D}" dt="2020-11-18T02:45:05.656" v="0"/>
          <ac:picMkLst>
            <pc:docMk/>
            <pc:sldMk cId="3353625947" sldId="276"/>
            <ac:picMk id="4" creationId="{4A275BFC-E707-479D-89CE-1901249C4675}"/>
          </ac:picMkLst>
        </pc:picChg>
        <pc:picChg chg="mod">
          <ac:chgData name="Morimoto, Ashley K" userId="S::amorimo@calstatela.edu::f1fd6d5d-7660-4312-9e30-cf160e5e2f92" providerId="AD" clId="Web-{3D5A8551-5B36-88B9-7D8F-E00B7511854D}" dt="2020-11-18T03:40:13.775" v="1644" actId="1076"/>
          <ac:picMkLst>
            <pc:docMk/>
            <pc:sldMk cId="3353625947" sldId="276"/>
            <ac:picMk id="4" creationId="{5B3854D7-5FC7-4FC4-913A-E008532E4A43}"/>
          </ac:picMkLst>
        </pc:picChg>
        <pc:picChg chg="add mod">
          <ac:chgData name="Morimoto, Ashley K" userId="S::amorimo@calstatela.edu::f1fd6d5d-7660-4312-9e30-cf160e5e2f92" providerId="AD" clId="Web-{3D5A8551-5B36-88B9-7D8F-E00B7511854D}" dt="2020-11-18T02:45:40.969" v="6" actId="14100"/>
          <ac:picMkLst>
            <pc:docMk/>
            <pc:sldMk cId="3353625947" sldId="276"/>
            <ac:picMk id="5" creationId="{1727D4FC-DA36-499D-88AE-B565B650F345}"/>
          </ac:picMkLst>
        </pc:picChg>
        <pc:picChg chg="mod">
          <ac:chgData name="Morimoto, Ashley K" userId="S::amorimo@calstatela.edu::f1fd6d5d-7660-4312-9e30-cf160e5e2f92" providerId="AD" clId="Web-{3D5A8551-5B36-88B9-7D8F-E00B7511854D}" dt="2020-11-18T03:40:16.213" v="1645" actId="1076"/>
          <ac:picMkLst>
            <pc:docMk/>
            <pc:sldMk cId="3353625947" sldId="276"/>
            <ac:picMk id="6" creationId="{556A755F-46DC-450E-ABA7-E53DB2F1BD5C}"/>
          </ac:picMkLst>
        </pc:picChg>
      </pc:sldChg>
      <pc:sldChg chg="addSp modSp">
        <pc:chgData name="Morimoto, Ashley K" userId="S::amorimo@calstatela.edu::f1fd6d5d-7660-4312-9e30-cf160e5e2f92" providerId="AD" clId="Web-{3D5A8551-5B36-88B9-7D8F-E00B7511854D}" dt="2020-11-18T03:32:41.547" v="1607" actId="20577"/>
        <pc:sldMkLst>
          <pc:docMk/>
          <pc:sldMk cId="1732065134" sldId="285"/>
        </pc:sldMkLst>
        <pc:spChg chg="mod">
          <ac:chgData name="Morimoto, Ashley K" userId="S::amorimo@calstatela.edu::f1fd6d5d-7660-4312-9e30-cf160e5e2f92" providerId="AD" clId="Web-{3D5A8551-5B36-88B9-7D8F-E00B7511854D}" dt="2020-11-18T03:32:41.547" v="1607" actId="20577"/>
          <ac:spMkLst>
            <pc:docMk/>
            <pc:sldMk cId="1732065134" sldId="285"/>
            <ac:spMk id="3" creationId="{A6398FB5-AD3D-43BC-BD8C-48AF169C411C}"/>
          </ac:spMkLst>
        </pc:spChg>
        <pc:picChg chg="add mod">
          <ac:chgData name="Morimoto, Ashley K" userId="S::amorimo@calstatela.edu::f1fd6d5d-7660-4312-9e30-cf160e5e2f92" providerId="AD" clId="Web-{3D5A8551-5B36-88B9-7D8F-E00B7511854D}" dt="2020-11-18T03:18:28.669" v="912" actId="1076"/>
          <ac:picMkLst>
            <pc:docMk/>
            <pc:sldMk cId="1732065134" sldId="285"/>
            <ac:picMk id="4" creationId="{3607E9CD-0764-4CCD-9092-020F7B4B867A}"/>
          </ac:picMkLst>
        </pc:picChg>
      </pc:sldChg>
      <pc:sldChg chg="addSp modSp">
        <pc:chgData name="Morimoto, Ashley K" userId="S::amorimo@calstatela.edu::f1fd6d5d-7660-4312-9e30-cf160e5e2f92" providerId="AD" clId="Web-{3D5A8551-5B36-88B9-7D8F-E00B7511854D}" dt="2020-11-18T03:30:24.169" v="1591" actId="20577"/>
        <pc:sldMkLst>
          <pc:docMk/>
          <pc:sldMk cId="1738217919" sldId="286"/>
        </pc:sldMkLst>
        <pc:spChg chg="mod">
          <ac:chgData name="Morimoto, Ashley K" userId="S::amorimo@calstatela.edu::f1fd6d5d-7660-4312-9e30-cf160e5e2f92" providerId="AD" clId="Web-{3D5A8551-5B36-88B9-7D8F-E00B7511854D}" dt="2020-11-18T03:30:24.169" v="1591" actId="20577"/>
          <ac:spMkLst>
            <pc:docMk/>
            <pc:sldMk cId="1738217919" sldId="286"/>
            <ac:spMk id="3" creationId="{76E75DF8-3012-4152-B453-9EF7F13C0B12}"/>
          </ac:spMkLst>
        </pc:spChg>
        <pc:picChg chg="add mod">
          <ac:chgData name="Morimoto, Ashley K" userId="S::amorimo@calstatela.edu::f1fd6d5d-7660-4312-9e30-cf160e5e2f92" providerId="AD" clId="Web-{3D5A8551-5B36-88B9-7D8F-E00B7511854D}" dt="2020-11-18T03:24:15.364" v="1416"/>
          <ac:picMkLst>
            <pc:docMk/>
            <pc:sldMk cId="1738217919" sldId="286"/>
            <ac:picMk id="4" creationId="{9C4B92DC-0A79-4E65-844C-A0633A2099E6}"/>
          </ac:picMkLst>
        </pc:picChg>
      </pc:sldChg>
    </pc:docChg>
  </pc:docChgLst>
  <pc:docChgLst>
    <pc:chgData name="Mahlebashian, Matthew" userId="S::mmahleb@calstatela.edu::c7f27a51-5439-4c32-a6aa-2c91f6658496" providerId="AD" clId="Web-{86EEBE9F-802E-B000-D5E4-306FD79B40DF}"/>
    <pc:docChg chg="modSld">
      <pc:chgData name="Mahlebashian, Matthew" userId="S::mmahleb@calstatela.edu::c7f27a51-5439-4c32-a6aa-2c91f6658496" providerId="AD" clId="Web-{86EEBE9F-802E-B000-D5E4-306FD79B40DF}" dt="2021-04-16T23:09:15.055" v="196"/>
      <pc:docMkLst>
        <pc:docMk/>
      </pc:docMkLst>
      <pc:sldChg chg="addSp delSp modSp modNotes">
        <pc:chgData name="Mahlebashian, Matthew" userId="S::mmahleb@calstatela.edu::c7f27a51-5439-4c32-a6aa-2c91f6658496" providerId="AD" clId="Web-{86EEBE9F-802E-B000-D5E4-306FD79B40DF}" dt="2021-04-16T22:30:36.273" v="74"/>
        <pc:sldMkLst>
          <pc:docMk/>
          <pc:sldMk cId="2505023032" sldId="274"/>
        </pc:sldMkLst>
        <pc:spChg chg="add del">
          <ac:chgData name="Mahlebashian, Matthew" userId="S::mmahleb@calstatela.edu::c7f27a51-5439-4c32-a6aa-2c91f6658496" providerId="AD" clId="Web-{86EEBE9F-802E-B000-D5E4-306FD79B40DF}" dt="2021-04-16T22:10:51.576" v="2"/>
          <ac:spMkLst>
            <pc:docMk/>
            <pc:sldMk cId="2505023032" sldId="274"/>
            <ac:spMk id="4" creationId="{95A80190-BC99-4399-A451-BF0A8A67C557}"/>
          </ac:spMkLst>
        </pc:spChg>
        <pc:spChg chg="add mod">
          <ac:chgData name="Mahlebashian, Matthew" userId="S::mmahleb@calstatela.edu::c7f27a51-5439-4c32-a6aa-2c91f6658496" providerId="AD" clId="Web-{86EEBE9F-802E-B000-D5E4-306FD79B40DF}" dt="2021-04-16T22:12:07.597" v="21" actId="1076"/>
          <ac:spMkLst>
            <pc:docMk/>
            <pc:sldMk cId="2505023032" sldId="274"/>
            <ac:spMk id="7" creationId="{C3001956-E8A3-44BE-84D8-FC92E65DCF0F}"/>
          </ac:spMkLst>
        </pc:spChg>
        <pc:picChg chg="mod">
          <ac:chgData name="Mahlebashian, Matthew" userId="S::mmahleb@calstatela.edu::c7f27a51-5439-4c32-a6aa-2c91f6658496" providerId="AD" clId="Web-{86EEBE9F-802E-B000-D5E4-306FD79B40DF}" dt="2021-04-16T22:10:46.061" v="1" actId="1076"/>
          <ac:picMkLst>
            <pc:docMk/>
            <pc:sldMk cId="2505023032" sldId="274"/>
            <ac:picMk id="5" creationId="{6391C44B-515E-491C-85F7-FB2D2864B5B1}"/>
          </ac:picMkLst>
        </pc:picChg>
        <pc:cxnChg chg="add mod">
          <ac:chgData name="Mahlebashian, Matthew" userId="S::mmahleb@calstatela.edu::c7f27a51-5439-4c32-a6aa-2c91f6658496" providerId="AD" clId="Web-{86EEBE9F-802E-B000-D5E4-306FD79B40DF}" dt="2021-04-16T22:12:55.303" v="28" actId="14100"/>
          <ac:cxnSpMkLst>
            <pc:docMk/>
            <pc:sldMk cId="2505023032" sldId="274"/>
            <ac:cxnSpMk id="8" creationId="{A4E6A124-73E6-4554-A4C8-ABD34134557B}"/>
          </ac:cxnSpMkLst>
        </pc:cxnChg>
      </pc:sldChg>
      <pc:sldChg chg="addSp modSp addAnim modNotes">
        <pc:chgData name="Mahlebashian, Matthew" userId="S::mmahleb@calstatela.edu::c7f27a51-5439-4c32-a6aa-2c91f6658496" providerId="AD" clId="Web-{86EEBE9F-802E-B000-D5E4-306FD79B40DF}" dt="2021-04-16T23:09:15.055" v="196"/>
        <pc:sldMkLst>
          <pc:docMk/>
          <pc:sldMk cId="283939976" sldId="276"/>
        </pc:sldMkLst>
        <pc:spChg chg="add mod">
          <ac:chgData name="Mahlebashian, Matthew" userId="S::mmahleb@calstatela.edu::c7f27a51-5439-4c32-a6aa-2c91f6658496" providerId="AD" clId="Web-{86EEBE9F-802E-B000-D5E4-306FD79B40DF}" dt="2021-04-16T22:51:56.327" v="101" actId="1076"/>
          <ac:spMkLst>
            <pc:docMk/>
            <pc:sldMk cId="283939976" sldId="276"/>
            <ac:spMk id="4" creationId="{B8422006-839D-42B7-ABBD-2DA017DCC2A2}"/>
          </ac:spMkLst>
        </pc:spChg>
        <pc:spChg chg="mod">
          <ac:chgData name="Mahlebashian, Matthew" userId="S::mmahleb@calstatela.edu::c7f27a51-5439-4c32-a6aa-2c91f6658496" providerId="AD" clId="Web-{86EEBE9F-802E-B000-D5E4-306FD79B40DF}" dt="2021-04-16T23:06:30.608" v="179" actId="20577"/>
          <ac:spMkLst>
            <pc:docMk/>
            <pc:sldMk cId="283939976" sldId="276"/>
            <ac:spMk id="6" creationId="{FFEBA4C4-FD09-4E4B-B3BB-3D3EAD2DDA33}"/>
          </ac:spMkLst>
        </pc:spChg>
      </pc:sldChg>
      <pc:sldChg chg="modSp modNotes">
        <pc:chgData name="Mahlebashian, Matthew" userId="S::mmahleb@calstatela.edu::c7f27a51-5439-4c32-a6aa-2c91f6658496" providerId="AD" clId="Web-{86EEBE9F-802E-B000-D5E4-306FD79B40DF}" dt="2021-04-16T23:06:21.467" v="162" actId="20577"/>
        <pc:sldMkLst>
          <pc:docMk/>
          <pc:sldMk cId="2561287616" sldId="362"/>
        </pc:sldMkLst>
        <pc:spChg chg="mod">
          <ac:chgData name="Mahlebashian, Matthew" userId="S::mmahleb@calstatela.edu::c7f27a51-5439-4c32-a6aa-2c91f6658496" providerId="AD" clId="Web-{86EEBE9F-802E-B000-D5E4-306FD79B40DF}" dt="2021-04-16T23:06:21.467" v="162" actId="20577"/>
          <ac:spMkLst>
            <pc:docMk/>
            <pc:sldMk cId="2561287616" sldId="362"/>
            <ac:spMk id="6" creationId="{FFEBA4C4-FD09-4E4B-B3BB-3D3EAD2DDA33}"/>
          </ac:spMkLst>
        </pc:spChg>
      </pc:sldChg>
    </pc:docChg>
  </pc:docChgLst>
  <pc:docChgLst>
    <pc:chgData name="Torres, Brandon A" userId="S::btorre66@calstatela.edu::30e00120-a461-4de2-9b54-453362018ccc" providerId="AD" clId="Web-{E553DAB1-0E54-EB0E-6C66-4B6433062AAE}"/>
    <pc:docChg chg="modSld">
      <pc:chgData name="Torres, Brandon A" userId="S::btorre66@calstatela.edu::30e00120-a461-4de2-9b54-453362018ccc" providerId="AD" clId="Web-{E553DAB1-0E54-EB0E-6C66-4B6433062AAE}" dt="2021-04-18T01:47:31.938" v="21" actId="1076"/>
      <pc:docMkLst>
        <pc:docMk/>
      </pc:docMkLst>
      <pc:sldChg chg="addSp delSp modSp">
        <pc:chgData name="Torres, Brandon A" userId="S::btorre66@calstatela.edu::30e00120-a461-4de2-9b54-453362018ccc" providerId="AD" clId="Web-{E553DAB1-0E54-EB0E-6C66-4B6433062AAE}" dt="2021-04-18T01:47:31.938" v="21" actId="1076"/>
        <pc:sldMkLst>
          <pc:docMk/>
          <pc:sldMk cId="989397225" sldId="382"/>
        </pc:sldMkLst>
        <pc:spChg chg="mod">
          <ac:chgData name="Torres, Brandon A" userId="S::btorre66@calstatela.edu::30e00120-a461-4de2-9b54-453362018ccc" providerId="AD" clId="Web-{E553DAB1-0E54-EB0E-6C66-4B6433062AAE}" dt="2021-04-18T01:47:31.938" v="21" actId="1076"/>
          <ac:spMkLst>
            <pc:docMk/>
            <pc:sldMk cId="989397225" sldId="382"/>
            <ac:spMk id="2" creationId="{D5E6A074-EFE3-42BA-B97B-E3F2F79F441E}"/>
          </ac:spMkLst>
        </pc:spChg>
        <pc:graphicFrameChg chg="mod modGraphic">
          <ac:chgData name="Torres, Brandon A" userId="S::btorre66@calstatela.edu::30e00120-a461-4de2-9b54-453362018ccc" providerId="AD" clId="Web-{E553DAB1-0E54-EB0E-6C66-4B6433062AAE}" dt="2021-04-18T01:45:21.653" v="15" actId="1076"/>
          <ac:graphicFrameMkLst>
            <pc:docMk/>
            <pc:sldMk cId="989397225" sldId="382"/>
            <ac:graphicFrameMk id="3" creationId="{D1EC9B38-83E2-44B1-8C20-8A5F092A4AEB}"/>
          </ac:graphicFrameMkLst>
        </pc:graphicFrameChg>
        <pc:picChg chg="add mod">
          <ac:chgData name="Torres, Brandon A" userId="S::btorre66@calstatela.edu::30e00120-a461-4de2-9b54-453362018ccc" providerId="AD" clId="Web-{E553DAB1-0E54-EB0E-6C66-4B6433062AAE}" dt="2021-04-18T01:45:35.731" v="17" actId="14100"/>
          <ac:picMkLst>
            <pc:docMk/>
            <pc:sldMk cId="989397225" sldId="382"/>
            <ac:picMk id="4" creationId="{B58EB2BE-6CBE-4C39-BB32-327969B0D5A9}"/>
          </ac:picMkLst>
        </pc:picChg>
        <pc:picChg chg="add del mod">
          <ac:chgData name="Torres, Brandon A" userId="S::btorre66@calstatela.edu::30e00120-a461-4de2-9b54-453362018ccc" providerId="AD" clId="Web-{E553DAB1-0E54-EB0E-6C66-4B6433062AAE}" dt="2021-04-18T01:44:59.371" v="10"/>
          <ac:picMkLst>
            <pc:docMk/>
            <pc:sldMk cId="989397225" sldId="382"/>
            <ac:picMk id="6" creationId="{D9572346-1E02-4A95-906A-4649C4365767}"/>
          </ac:picMkLst>
        </pc:picChg>
        <pc:picChg chg="add mod">
          <ac:chgData name="Torres, Brandon A" userId="S::btorre66@calstatela.edu::30e00120-a461-4de2-9b54-453362018ccc" providerId="AD" clId="Web-{E553DAB1-0E54-EB0E-6C66-4B6433062AAE}" dt="2021-04-18T01:46:28.749" v="19" actId="14100"/>
          <ac:picMkLst>
            <pc:docMk/>
            <pc:sldMk cId="989397225" sldId="382"/>
            <ac:picMk id="7" creationId="{22E98B2A-72F6-4EC0-8051-3D22D84856E0}"/>
          </ac:picMkLst>
        </pc:picChg>
      </pc:sldChg>
    </pc:docChg>
  </pc:docChgLst>
  <pc:docChgLst>
    <pc:chgData name="Gutierrez Valdez, Richard A" userId="S::rgutie70@calstatela.edu::22615187-3212-42c6-9845-080801fb3f72" providerId="AD" clId="Web-{78C4C39F-305C-C000-123D-2375D453AD2F}"/>
    <pc:docChg chg="modSld">
      <pc:chgData name="Gutierrez Valdez, Richard A" userId="S::rgutie70@calstatela.edu::22615187-3212-42c6-9845-080801fb3f72" providerId="AD" clId="Web-{78C4C39F-305C-C000-123D-2375D453AD2F}" dt="2021-05-01T23:37:54.349" v="38" actId="20577"/>
      <pc:docMkLst>
        <pc:docMk/>
      </pc:docMkLst>
      <pc:sldChg chg="modSp">
        <pc:chgData name="Gutierrez Valdez, Richard A" userId="S::rgutie70@calstatela.edu::22615187-3212-42c6-9845-080801fb3f72" providerId="AD" clId="Web-{78C4C39F-305C-C000-123D-2375D453AD2F}" dt="2021-05-01T22:44:49.185" v="3" actId="1076"/>
        <pc:sldMkLst>
          <pc:docMk/>
          <pc:sldMk cId="4278558248" sldId="390"/>
        </pc:sldMkLst>
        <pc:picChg chg="mod">
          <ac:chgData name="Gutierrez Valdez, Richard A" userId="S::rgutie70@calstatela.edu::22615187-3212-42c6-9845-080801fb3f72" providerId="AD" clId="Web-{78C4C39F-305C-C000-123D-2375D453AD2F}" dt="2021-05-01T22:44:49.185" v="3" actId="1076"/>
          <ac:picMkLst>
            <pc:docMk/>
            <pc:sldMk cId="4278558248" sldId="390"/>
            <ac:picMk id="17" creationId="{C4CBE192-5AE5-43AF-9119-B37CDD421750}"/>
          </ac:picMkLst>
        </pc:picChg>
      </pc:sldChg>
      <pc:sldChg chg="modSp">
        <pc:chgData name="Gutierrez Valdez, Richard A" userId="S::rgutie70@calstatela.edu::22615187-3212-42c6-9845-080801fb3f72" providerId="AD" clId="Web-{78C4C39F-305C-C000-123D-2375D453AD2F}" dt="2021-05-01T23:36:23.343" v="30" actId="20577"/>
        <pc:sldMkLst>
          <pc:docMk/>
          <pc:sldMk cId="535779490" sldId="425"/>
        </pc:sldMkLst>
        <pc:spChg chg="mod">
          <ac:chgData name="Gutierrez Valdez, Richard A" userId="S::rgutie70@calstatela.edu::22615187-3212-42c6-9845-080801fb3f72" providerId="AD" clId="Web-{78C4C39F-305C-C000-123D-2375D453AD2F}" dt="2021-05-01T23:36:23.343" v="30" actId="20577"/>
          <ac:spMkLst>
            <pc:docMk/>
            <pc:sldMk cId="535779490" sldId="425"/>
            <ac:spMk id="7" creationId="{A19BC40E-FD18-42CD-BD49-CCD6A1A427B2}"/>
          </ac:spMkLst>
        </pc:spChg>
      </pc:sldChg>
      <pc:sldChg chg="modSp">
        <pc:chgData name="Gutierrez Valdez, Richard A" userId="S::rgutie70@calstatela.edu::22615187-3212-42c6-9845-080801fb3f72" providerId="AD" clId="Web-{78C4C39F-305C-C000-123D-2375D453AD2F}" dt="2021-05-01T23:37:54.349" v="38" actId="20577"/>
        <pc:sldMkLst>
          <pc:docMk/>
          <pc:sldMk cId="2722418938" sldId="437"/>
        </pc:sldMkLst>
        <pc:spChg chg="mod">
          <ac:chgData name="Gutierrez Valdez, Richard A" userId="S::rgutie70@calstatela.edu::22615187-3212-42c6-9845-080801fb3f72" providerId="AD" clId="Web-{78C4C39F-305C-C000-123D-2375D453AD2F}" dt="2021-05-01T23:37:54.349" v="38" actId="20577"/>
          <ac:spMkLst>
            <pc:docMk/>
            <pc:sldMk cId="2722418938" sldId="437"/>
            <ac:spMk id="17" creationId="{D1ACA46A-BA8D-4815-BC8B-962A41AC60CB}"/>
          </ac:spMkLst>
        </pc:spChg>
      </pc:sldChg>
    </pc:docChg>
  </pc:docChgLst>
  <pc:docChgLst>
    <pc:chgData name="Molina, Alexandra B" userId="S::amolin30@calstatela.edu::c22a3b86-8efd-42e1-99c8-9c48c9fcae79" providerId="AD" clId="Web-{75A2C390-4274-779D-6F69-2EBF00500EA6}"/>
    <pc:docChg chg="addSld modSld sldOrd">
      <pc:chgData name="Molina, Alexandra B" userId="S::amolin30@calstatela.edu::c22a3b86-8efd-42e1-99c8-9c48c9fcae79" providerId="AD" clId="Web-{75A2C390-4274-779D-6F69-2EBF00500EA6}" dt="2021-04-18T07:58:46.410" v="499" actId="20577"/>
      <pc:docMkLst>
        <pc:docMk/>
      </pc:docMkLst>
      <pc:sldChg chg="addSp delSp modSp add ord replId addAnim delAnim">
        <pc:chgData name="Molina, Alexandra B" userId="S::amolin30@calstatela.edu::c22a3b86-8efd-42e1-99c8-9c48c9fcae79" providerId="AD" clId="Web-{75A2C390-4274-779D-6F69-2EBF00500EA6}" dt="2021-04-18T07:58:46.410" v="499" actId="20577"/>
        <pc:sldMkLst>
          <pc:docMk/>
          <pc:sldMk cId="347351321" sldId="384"/>
        </pc:sldMkLst>
        <pc:spChg chg="mod">
          <ac:chgData name="Molina, Alexandra B" userId="S::amolin30@calstatela.edu::c22a3b86-8efd-42e1-99c8-9c48c9fcae79" providerId="AD" clId="Web-{75A2C390-4274-779D-6F69-2EBF00500EA6}" dt="2021-04-17T23:07:58.431" v="41" actId="20577"/>
          <ac:spMkLst>
            <pc:docMk/>
            <pc:sldMk cId="347351321" sldId="384"/>
            <ac:spMk id="2" creationId="{ACD14440-DFFB-470D-8EB3-4A296EFEF38C}"/>
          </ac:spMkLst>
        </pc:spChg>
        <pc:spChg chg="del mod">
          <ac:chgData name="Molina, Alexandra B" userId="S::amolin30@calstatela.edu::c22a3b86-8efd-42e1-99c8-9c48c9fcae79" providerId="AD" clId="Web-{75A2C390-4274-779D-6F69-2EBF00500EA6}" dt="2021-04-18T07:48:23.562" v="319"/>
          <ac:spMkLst>
            <pc:docMk/>
            <pc:sldMk cId="347351321" sldId="384"/>
            <ac:spMk id="3" creationId="{54157FFE-19A5-4204-A603-888385074248}"/>
          </ac:spMkLst>
        </pc:spChg>
        <pc:spChg chg="mod">
          <ac:chgData name="Molina, Alexandra B" userId="S::amolin30@calstatela.edu::c22a3b86-8efd-42e1-99c8-9c48c9fcae79" providerId="AD" clId="Web-{75A2C390-4274-779D-6F69-2EBF00500EA6}" dt="2021-04-17T23:07:44.212" v="15" actId="20577"/>
          <ac:spMkLst>
            <pc:docMk/>
            <pc:sldMk cId="347351321" sldId="384"/>
            <ac:spMk id="4" creationId="{E83E5DED-88D7-4221-90D6-BF9D070768C1}"/>
          </ac:spMkLst>
        </pc:spChg>
        <pc:spChg chg="add mod">
          <ac:chgData name="Molina, Alexandra B" userId="S::amolin30@calstatela.edu::c22a3b86-8efd-42e1-99c8-9c48c9fcae79" providerId="AD" clId="Web-{75A2C390-4274-779D-6F69-2EBF00500EA6}" dt="2021-04-18T07:54:34.221" v="358" actId="1076"/>
          <ac:spMkLst>
            <pc:docMk/>
            <pc:sldMk cId="347351321" sldId="384"/>
            <ac:spMk id="6" creationId="{B86E612B-316F-4BA6-BBE3-56FFA7E2FE56}"/>
          </ac:spMkLst>
        </pc:spChg>
        <pc:spChg chg="add del">
          <ac:chgData name="Molina, Alexandra B" userId="S::amolin30@calstatela.edu::c22a3b86-8efd-42e1-99c8-9c48c9fcae79" providerId="AD" clId="Web-{75A2C390-4274-779D-6F69-2EBF00500EA6}" dt="2021-04-18T07:36:49.778" v="157"/>
          <ac:spMkLst>
            <pc:docMk/>
            <pc:sldMk cId="347351321" sldId="384"/>
            <ac:spMk id="11" creationId="{F9D41E1B-6694-4469-98EE-E44B1A7A2EC4}"/>
          </ac:spMkLst>
        </pc:spChg>
        <pc:spChg chg="add del mod">
          <ac:chgData name="Molina, Alexandra B" userId="S::amolin30@calstatela.edu::c22a3b86-8efd-42e1-99c8-9c48c9fcae79" providerId="AD" clId="Web-{75A2C390-4274-779D-6F69-2EBF00500EA6}" dt="2021-04-18T07:34:34.215" v="125"/>
          <ac:spMkLst>
            <pc:docMk/>
            <pc:sldMk cId="347351321" sldId="384"/>
            <ac:spMk id="12" creationId="{F2A8D4C6-820A-4F54-BED9-E2412AF0B200}"/>
          </ac:spMkLst>
        </pc:spChg>
        <pc:spChg chg="add del">
          <ac:chgData name="Molina, Alexandra B" userId="S::amolin30@calstatela.edu::c22a3b86-8efd-42e1-99c8-9c48c9fcae79" providerId="AD" clId="Web-{75A2C390-4274-779D-6F69-2EBF00500EA6}" dt="2021-04-18T07:36:55.872" v="159"/>
          <ac:spMkLst>
            <pc:docMk/>
            <pc:sldMk cId="347351321" sldId="384"/>
            <ac:spMk id="15" creationId="{0E8EFF51-A586-4EF2-94D7-CB58B2C59B87}"/>
          </ac:spMkLst>
        </pc:spChg>
        <pc:spChg chg="add del">
          <ac:chgData name="Molina, Alexandra B" userId="S::amolin30@calstatela.edu::c22a3b86-8efd-42e1-99c8-9c48c9fcae79" providerId="AD" clId="Web-{75A2C390-4274-779D-6F69-2EBF00500EA6}" dt="2021-04-18T07:36:55.872" v="158"/>
          <ac:spMkLst>
            <pc:docMk/>
            <pc:sldMk cId="347351321" sldId="384"/>
            <ac:spMk id="19" creationId="{D4F8EF15-501A-48F4-A148-68EABABBA215}"/>
          </ac:spMkLst>
        </pc:spChg>
        <pc:spChg chg="add mod">
          <ac:chgData name="Molina, Alexandra B" userId="S::amolin30@calstatela.edu::c22a3b86-8efd-42e1-99c8-9c48c9fcae79" providerId="AD" clId="Web-{75A2C390-4274-779D-6F69-2EBF00500EA6}" dt="2021-04-18T07:35:11.152" v="131" actId="1076"/>
          <ac:spMkLst>
            <pc:docMk/>
            <pc:sldMk cId="347351321" sldId="384"/>
            <ac:spMk id="20" creationId="{84F4E737-71F4-4A9D-8BFE-826F354AEA54}"/>
          </ac:spMkLst>
        </pc:spChg>
        <pc:spChg chg="add del">
          <ac:chgData name="Molina, Alexandra B" userId="S::amolin30@calstatela.edu::c22a3b86-8efd-42e1-99c8-9c48c9fcae79" providerId="AD" clId="Web-{75A2C390-4274-779D-6F69-2EBF00500EA6}" dt="2021-04-18T07:36:58.247" v="161"/>
          <ac:spMkLst>
            <pc:docMk/>
            <pc:sldMk cId="347351321" sldId="384"/>
            <ac:spMk id="23" creationId="{27C8EABE-1E4A-4931-AEAE-96A8B78A8BCD}"/>
          </ac:spMkLst>
        </pc:spChg>
        <pc:spChg chg="add del mod ord">
          <ac:chgData name="Molina, Alexandra B" userId="S::amolin30@calstatela.edu::c22a3b86-8efd-42e1-99c8-9c48c9fcae79" providerId="AD" clId="Web-{75A2C390-4274-779D-6F69-2EBF00500EA6}" dt="2021-04-18T07:36:36.559" v="147"/>
          <ac:spMkLst>
            <pc:docMk/>
            <pc:sldMk cId="347351321" sldId="384"/>
            <ac:spMk id="24" creationId="{E8A9BD73-FE14-4DEB-AA62-FDD65C1BF7E8}"/>
          </ac:spMkLst>
        </pc:spChg>
        <pc:spChg chg="add del">
          <ac:chgData name="Molina, Alexandra B" userId="S::amolin30@calstatela.edu::c22a3b86-8efd-42e1-99c8-9c48c9fcae79" providerId="AD" clId="Web-{75A2C390-4274-779D-6F69-2EBF00500EA6}" dt="2021-04-18T07:36:58.247" v="160"/>
          <ac:spMkLst>
            <pc:docMk/>
            <pc:sldMk cId="347351321" sldId="384"/>
            <ac:spMk id="27" creationId="{27E2C3B3-7A96-4C4C-A58B-D500F6A8A15B}"/>
          </ac:spMkLst>
        </pc:spChg>
        <pc:spChg chg="add del mod">
          <ac:chgData name="Molina, Alexandra B" userId="S::amolin30@calstatela.edu::c22a3b86-8efd-42e1-99c8-9c48c9fcae79" providerId="AD" clId="Web-{75A2C390-4274-779D-6F69-2EBF00500EA6}" dt="2021-04-18T07:38:40.060" v="180"/>
          <ac:spMkLst>
            <pc:docMk/>
            <pc:sldMk cId="347351321" sldId="384"/>
            <ac:spMk id="31" creationId="{111BF85C-DA06-4778-B9B6-51E8D616B034}"/>
          </ac:spMkLst>
        </pc:spChg>
        <pc:spChg chg="add mod">
          <ac:chgData name="Molina, Alexandra B" userId="S::amolin30@calstatela.edu::c22a3b86-8efd-42e1-99c8-9c48c9fcae79" providerId="AD" clId="Web-{75A2C390-4274-779D-6F69-2EBF00500EA6}" dt="2021-04-18T07:58:46.410" v="499" actId="20577"/>
          <ac:spMkLst>
            <pc:docMk/>
            <pc:sldMk cId="347351321" sldId="384"/>
            <ac:spMk id="33" creationId="{E44D5C7E-7E6A-4D87-9FFB-0805D630FC6B}"/>
          </ac:spMkLst>
        </pc:spChg>
        <pc:spChg chg="add del mod">
          <ac:chgData name="Molina, Alexandra B" userId="S::amolin30@calstatela.edu::c22a3b86-8efd-42e1-99c8-9c48c9fcae79" providerId="AD" clId="Web-{75A2C390-4274-779D-6F69-2EBF00500EA6}" dt="2021-04-18T07:48:33.531" v="320"/>
          <ac:spMkLst>
            <pc:docMk/>
            <pc:sldMk cId="347351321" sldId="384"/>
            <ac:spMk id="35" creationId="{CDD9E44D-BDD1-47E7-A15F-64A35C8AC4EC}"/>
          </ac:spMkLst>
        </pc:spChg>
        <pc:spChg chg="add del">
          <ac:chgData name="Molina, Alexandra B" userId="S::amolin30@calstatela.edu::c22a3b86-8efd-42e1-99c8-9c48c9fcae79" providerId="AD" clId="Web-{75A2C390-4274-779D-6F69-2EBF00500EA6}" dt="2021-04-18T07:54:01.705" v="335"/>
          <ac:spMkLst>
            <pc:docMk/>
            <pc:sldMk cId="347351321" sldId="384"/>
            <ac:spMk id="36" creationId="{4625D927-743F-4439-A6CD-61EE9B6B1114}"/>
          </ac:spMkLst>
        </pc:spChg>
        <pc:spChg chg="add mod">
          <ac:chgData name="Molina, Alexandra B" userId="S::amolin30@calstatela.edu::c22a3b86-8efd-42e1-99c8-9c48c9fcae79" providerId="AD" clId="Web-{75A2C390-4274-779D-6F69-2EBF00500EA6}" dt="2021-04-18T07:56:59.972" v="470" actId="20577"/>
          <ac:spMkLst>
            <pc:docMk/>
            <pc:sldMk cId="347351321" sldId="384"/>
            <ac:spMk id="37" creationId="{1EF19941-0948-4EE8-A212-884BCE9AE928}"/>
          </ac:spMkLst>
        </pc:spChg>
        <pc:spChg chg="add del">
          <ac:chgData name="Molina, Alexandra B" userId="S::amolin30@calstatela.edu::c22a3b86-8efd-42e1-99c8-9c48c9fcae79" providerId="AD" clId="Web-{75A2C390-4274-779D-6F69-2EBF00500EA6}" dt="2021-04-18T07:55:18.081" v="403"/>
          <ac:spMkLst>
            <pc:docMk/>
            <pc:sldMk cId="347351321" sldId="384"/>
            <ac:spMk id="38" creationId="{4A073F69-2618-43E5-A4F8-34E6984564CC}"/>
          </ac:spMkLst>
        </pc:spChg>
        <pc:spChg chg="add del">
          <ac:chgData name="Molina, Alexandra B" userId="S::amolin30@calstatela.edu::c22a3b86-8efd-42e1-99c8-9c48c9fcae79" providerId="AD" clId="Web-{75A2C390-4274-779D-6F69-2EBF00500EA6}" dt="2021-04-18T07:55:26.784" v="405"/>
          <ac:spMkLst>
            <pc:docMk/>
            <pc:sldMk cId="347351321" sldId="384"/>
            <ac:spMk id="39" creationId="{79463D99-9B8F-407D-A80F-911A4E178DB9}"/>
          </ac:spMkLst>
        </pc:spChg>
        <pc:spChg chg="add del">
          <ac:chgData name="Molina, Alexandra B" userId="S::amolin30@calstatela.edu::c22a3b86-8efd-42e1-99c8-9c48c9fcae79" providerId="AD" clId="Web-{75A2C390-4274-779D-6F69-2EBF00500EA6}" dt="2021-04-18T07:55:39.549" v="407"/>
          <ac:spMkLst>
            <pc:docMk/>
            <pc:sldMk cId="347351321" sldId="384"/>
            <ac:spMk id="40" creationId="{65AE7D5D-2247-4587-8D7C-EA3A5DA567AD}"/>
          </ac:spMkLst>
        </pc:spChg>
        <pc:spChg chg="add mod">
          <ac:chgData name="Molina, Alexandra B" userId="S::amolin30@calstatela.edu::c22a3b86-8efd-42e1-99c8-9c48c9fcae79" providerId="AD" clId="Web-{75A2C390-4274-779D-6F69-2EBF00500EA6}" dt="2021-04-18T07:57:07.487" v="471" actId="1076"/>
          <ac:spMkLst>
            <pc:docMk/>
            <pc:sldMk cId="347351321" sldId="384"/>
            <ac:spMk id="41" creationId="{8FC69AD7-0973-407F-BDD3-860211F13D93}"/>
          </ac:spMkLst>
        </pc:spChg>
        <pc:grpChg chg="del">
          <ac:chgData name="Molina, Alexandra B" userId="S::amolin30@calstatela.edu::c22a3b86-8efd-42e1-99c8-9c48c9fcae79" providerId="AD" clId="Web-{75A2C390-4274-779D-6F69-2EBF00500EA6}" dt="2021-04-18T00:45:40.640" v="42"/>
          <ac:grpSpMkLst>
            <pc:docMk/>
            <pc:sldMk cId="347351321" sldId="384"/>
            <ac:grpSpMk id="19" creationId="{CAFA6E44-5861-4A08-83FF-E1F874A921EB}"/>
          </ac:grpSpMkLst>
        </pc:grpChg>
        <pc:graphicFrameChg chg="add del mod">
          <ac:chgData name="Molina, Alexandra B" userId="S::amolin30@calstatela.edu::c22a3b86-8efd-42e1-99c8-9c48c9fcae79" providerId="AD" clId="Web-{75A2C390-4274-779D-6F69-2EBF00500EA6}" dt="2021-04-18T07:34:34.215" v="126"/>
          <ac:graphicFrameMkLst>
            <pc:docMk/>
            <pc:sldMk cId="347351321" sldId="384"/>
            <ac:graphicFrameMk id="10" creationId="{4EC5EF19-89B9-45B3-8D37-9299ACAFBCF2}"/>
          </ac:graphicFrameMkLst>
        </pc:graphicFrameChg>
        <pc:graphicFrameChg chg="add del mod">
          <ac:chgData name="Molina, Alexandra B" userId="S::amolin30@calstatela.edu::c22a3b86-8efd-42e1-99c8-9c48c9fcae79" providerId="AD" clId="Web-{75A2C390-4274-779D-6F69-2EBF00500EA6}" dt="2021-04-18T07:35:32.278" v="132"/>
          <ac:graphicFrameMkLst>
            <pc:docMk/>
            <pc:sldMk cId="347351321" sldId="384"/>
            <ac:graphicFrameMk id="16" creationId="{0A59EC57-1C77-4A11-AC41-D8E8E960FB6A}"/>
          </ac:graphicFrameMkLst>
        </pc:graphicFrameChg>
        <pc:graphicFrameChg chg="add mod modGraphic">
          <ac:chgData name="Molina, Alexandra B" userId="S::amolin30@calstatela.edu::c22a3b86-8efd-42e1-99c8-9c48c9fcae79" providerId="AD" clId="Web-{75A2C390-4274-779D-6F69-2EBF00500EA6}" dt="2021-04-18T07:58:20.456" v="482" actId="1076"/>
          <ac:graphicFrameMkLst>
            <pc:docMk/>
            <pc:sldMk cId="347351321" sldId="384"/>
            <ac:graphicFrameMk id="30" creationId="{DE5A59D5-4FFE-4B09-9451-F473773BF415}"/>
          </ac:graphicFrameMkLst>
        </pc:graphicFrameChg>
        <pc:picChg chg="add del mod">
          <ac:chgData name="Molina, Alexandra B" userId="S::amolin30@calstatela.edu::c22a3b86-8efd-42e1-99c8-9c48c9fcae79" providerId="AD" clId="Web-{75A2C390-4274-779D-6F69-2EBF00500EA6}" dt="2021-04-18T07:37:26.747" v="168"/>
          <ac:picMkLst>
            <pc:docMk/>
            <pc:sldMk cId="347351321" sldId="384"/>
            <ac:picMk id="7" creationId="{70F5C708-AA2F-4A1E-A2BC-E2752BD11065}"/>
          </ac:picMkLst>
        </pc:picChg>
        <pc:picChg chg="del">
          <ac:chgData name="Molina, Alexandra B" userId="S::amolin30@calstatela.edu::c22a3b86-8efd-42e1-99c8-9c48c9fcae79" providerId="AD" clId="Web-{75A2C390-4274-779D-6F69-2EBF00500EA6}" dt="2021-04-18T00:45:42.562" v="43"/>
          <ac:picMkLst>
            <pc:docMk/>
            <pc:sldMk cId="347351321" sldId="384"/>
            <ac:picMk id="16" creationId="{2AAF9048-A1FA-4C70-BE66-B2A3B1819753}"/>
          </ac:picMkLst>
        </pc:picChg>
        <pc:picChg chg="add mod">
          <ac:chgData name="Molina, Alexandra B" userId="S::amolin30@calstatela.edu::c22a3b86-8efd-42e1-99c8-9c48c9fcae79" providerId="AD" clId="Web-{75A2C390-4274-779D-6F69-2EBF00500EA6}" dt="2021-04-18T07:55:50.659" v="408" actId="1076"/>
          <ac:picMkLst>
            <pc:docMk/>
            <pc:sldMk cId="347351321" sldId="384"/>
            <ac:picMk id="22" creationId="{D19A6CD5-7DA4-44E7-9E3E-9D476BD9BD6D}"/>
          </ac:picMkLst>
        </pc:picChg>
        <pc:picChg chg="add mod">
          <ac:chgData name="Molina, Alexandra B" userId="S::amolin30@calstatela.edu::c22a3b86-8efd-42e1-99c8-9c48c9fcae79" providerId="AD" clId="Web-{75A2C390-4274-779D-6F69-2EBF00500EA6}" dt="2021-04-18T07:55:59.096" v="410" actId="1076"/>
          <ac:picMkLst>
            <pc:docMk/>
            <pc:sldMk cId="347351321" sldId="384"/>
            <ac:picMk id="26" creationId="{A81091A6-2EB8-48E4-A823-76569C86599C}"/>
          </ac:picMkLst>
        </pc:picChg>
        <pc:cxnChg chg="add del">
          <ac:chgData name="Molina, Alexandra B" userId="S::amolin30@calstatela.edu::c22a3b86-8efd-42e1-99c8-9c48c9fcae79" providerId="AD" clId="Web-{75A2C390-4274-779D-6F69-2EBF00500EA6}" dt="2021-04-18T07:36:46.075" v="155"/>
          <ac:cxnSpMkLst>
            <pc:docMk/>
            <pc:sldMk cId="347351321" sldId="384"/>
            <ac:cxnSpMk id="9" creationId="{766BBA06-0469-4235-9618-184CC19F3E2D}"/>
          </ac:cxnSpMkLst>
        </pc:cxnChg>
        <pc:cxnChg chg="add del">
          <ac:chgData name="Molina, Alexandra B" userId="S::amolin30@calstatela.edu::c22a3b86-8efd-42e1-99c8-9c48c9fcae79" providerId="AD" clId="Web-{75A2C390-4274-779D-6F69-2EBF00500EA6}" dt="2021-04-18T07:36:46.075" v="154"/>
          <ac:cxnSpMkLst>
            <pc:docMk/>
            <pc:sldMk cId="347351321" sldId="384"/>
            <ac:cxnSpMk id="13" creationId="{3E6E738C-0F9A-44F0-A856-4EF3B1539AD6}"/>
          </ac:cxnSpMkLst>
        </pc:cxnChg>
        <pc:cxnChg chg="add del">
          <ac:chgData name="Molina, Alexandra B" userId="S::amolin30@calstatela.edu::c22a3b86-8efd-42e1-99c8-9c48c9fcae79" providerId="AD" clId="Web-{75A2C390-4274-779D-6F69-2EBF00500EA6}" dt="2021-04-18T07:36:49.762" v="156"/>
          <ac:cxnSpMkLst>
            <pc:docMk/>
            <pc:sldMk cId="347351321" sldId="384"/>
            <ac:cxnSpMk id="17" creationId="{CEA68976-5A40-4782-84BD-4CEA86580D87}"/>
          </ac:cxnSpMkLst>
        </pc:cxnChg>
        <pc:cxnChg chg="add del">
          <ac:chgData name="Molina, Alexandra B" userId="S::amolin30@calstatela.edu::c22a3b86-8efd-42e1-99c8-9c48c9fcae79" providerId="AD" clId="Web-{75A2C390-4274-779D-6F69-2EBF00500EA6}" dt="2021-04-18T07:36:46.059" v="153"/>
          <ac:cxnSpMkLst>
            <pc:docMk/>
            <pc:sldMk cId="347351321" sldId="384"/>
            <ac:cxnSpMk id="21" creationId="{4CCE5FA5-5A90-4A8E-A96C-49F873B91BF1}"/>
          </ac:cxnSpMkLst>
        </pc:cxnChg>
        <pc:cxnChg chg="add del">
          <ac:chgData name="Molina, Alexandra B" userId="S::amolin30@calstatela.edu::c22a3b86-8efd-42e1-99c8-9c48c9fcae79" providerId="AD" clId="Web-{75A2C390-4274-779D-6F69-2EBF00500EA6}" dt="2021-04-18T07:36:46.059" v="152"/>
          <ac:cxnSpMkLst>
            <pc:docMk/>
            <pc:sldMk cId="347351321" sldId="384"/>
            <ac:cxnSpMk id="25" creationId="{147464D7-59F5-41D7-84C0-5B0AB1C5DD76}"/>
          </ac:cxnSpMkLst>
        </pc:cxnChg>
        <pc:cxnChg chg="add del">
          <ac:chgData name="Molina, Alexandra B" userId="S::amolin30@calstatela.edu::c22a3b86-8efd-42e1-99c8-9c48c9fcae79" providerId="AD" clId="Web-{75A2C390-4274-779D-6F69-2EBF00500EA6}" dt="2021-04-18T07:36:46.059" v="151"/>
          <ac:cxnSpMkLst>
            <pc:docMk/>
            <pc:sldMk cId="347351321" sldId="384"/>
            <ac:cxnSpMk id="29" creationId="{6101AC3E-325D-4BB9-A84A-D5C032C7A414}"/>
          </ac:cxnSpMkLst>
        </pc:cxnChg>
      </pc:sldChg>
    </pc:docChg>
  </pc:docChgLst>
  <pc:docChgLst>
    <pc:chgData name="Mena, Anthony F" userId="S::amena16@calstatela.edu::d641865d-4e1a-46a9-b883-49636a5170b9" providerId="AD" clId="Web-{DA7CBF9F-F00D-B000-D8CB-B4E38A8C7D2A}"/>
    <pc:docChg chg="modSld">
      <pc:chgData name="Mena, Anthony F" userId="S::amena16@calstatela.edu::d641865d-4e1a-46a9-b883-49636a5170b9" providerId="AD" clId="Web-{DA7CBF9F-F00D-B000-D8CB-B4E38A8C7D2A}" dt="2021-04-18T15:44:40.140" v="13"/>
      <pc:docMkLst>
        <pc:docMk/>
      </pc:docMkLst>
      <pc:sldChg chg="modSp addAnim modAnim">
        <pc:chgData name="Mena, Anthony F" userId="S::amena16@calstatela.edu::d641865d-4e1a-46a9-b883-49636a5170b9" providerId="AD" clId="Web-{DA7CBF9F-F00D-B000-D8CB-B4E38A8C7D2A}" dt="2021-04-18T15:44:40.140" v="13"/>
        <pc:sldMkLst>
          <pc:docMk/>
          <pc:sldMk cId="1572118351" sldId="377"/>
        </pc:sldMkLst>
        <pc:spChg chg="mod">
          <ac:chgData name="Mena, Anthony F" userId="S::amena16@calstatela.edu::d641865d-4e1a-46a9-b883-49636a5170b9" providerId="AD" clId="Web-{DA7CBF9F-F00D-B000-D8CB-B4E38A8C7D2A}" dt="2021-04-18T15:44:35.608" v="11" actId="20577"/>
          <ac:spMkLst>
            <pc:docMk/>
            <pc:sldMk cId="1572118351" sldId="377"/>
            <ac:spMk id="4" creationId="{17934021-1871-48F2-9885-78EC6226F04E}"/>
          </ac:spMkLst>
        </pc:spChg>
      </pc:sldChg>
    </pc:docChg>
  </pc:docChgLst>
  <pc:docChgLst>
    <pc:chgData name="David" userId="7a06ce57-1739-41b5-8345-727f2100475f" providerId="ADAL" clId="{BE990162-4199-4145-8767-19CEE0929585}"/>
    <pc:docChg chg="custSel modSld">
      <pc:chgData name="David" userId="7a06ce57-1739-41b5-8345-727f2100475f" providerId="ADAL" clId="{BE990162-4199-4145-8767-19CEE0929585}" dt="2020-12-07T00:57:39.610" v="46" actId="1076"/>
      <pc:docMkLst>
        <pc:docMk/>
      </pc:docMkLst>
      <pc:sldChg chg="modSp mod">
        <pc:chgData name="David" userId="7a06ce57-1739-41b5-8345-727f2100475f" providerId="ADAL" clId="{BE990162-4199-4145-8767-19CEE0929585}" dt="2020-12-07T00:36:46.413" v="40" actId="1076"/>
        <pc:sldMkLst>
          <pc:docMk/>
          <pc:sldMk cId="4173428745" sldId="266"/>
        </pc:sldMkLst>
        <pc:graphicFrameChg chg="mod">
          <ac:chgData name="David" userId="7a06ce57-1739-41b5-8345-727f2100475f" providerId="ADAL" clId="{BE990162-4199-4145-8767-19CEE0929585}" dt="2020-12-07T00:36:46.413" v="40" actId="1076"/>
          <ac:graphicFrameMkLst>
            <pc:docMk/>
            <pc:sldMk cId="4173428745" sldId="266"/>
            <ac:graphicFrameMk id="11" creationId="{3D125C42-F5F0-4DB1-8EFC-873427DE3868}"/>
          </ac:graphicFrameMkLst>
        </pc:graphicFrameChg>
      </pc:sldChg>
      <pc:sldChg chg="modSp mod">
        <pc:chgData name="David" userId="7a06ce57-1739-41b5-8345-727f2100475f" providerId="ADAL" clId="{BE990162-4199-4145-8767-19CEE0929585}" dt="2020-12-07T00:34:22.864" v="15" actId="20577"/>
        <pc:sldMkLst>
          <pc:docMk/>
          <pc:sldMk cId="3644990708" sldId="267"/>
        </pc:sldMkLst>
        <pc:spChg chg="mod">
          <ac:chgData name="David" userId="7a06ce57-1739-41b5-8345-727f2100475f" providerId="ADAL" clId="{BE990162-4199-4145-8767-19CEE0929585}" dt="2020-12-07T00:34:19.063" v="11" actId="20577"/>
          <ac:spMkLst>
            <pc:docMk/>
            <pc:sldMk cId="3644990708" sldId="267"/>
            <ac:spMk id="23" creationId="{75CD901F-6B5A-465F-8C40-26EE405DAB3A}"/>
          </ac:spMkLst>
        </pc:spChg>
        <pc:spChg chg="mod">
          <ac:chgData name="David" userId="7a06ce57-1739-41b5-8345-727f2100475f" providerId="ADAL" clId="{BE990162-4199-4145-8767-19CEE0929585}" dt="2020-12-07T00:34:22.864" v="15" actId="20577"/>
          <ac:spMkLst>
            <pc:docMk/>
            <pc:sldMk cId="3644990708" sldId="267"/>
            <ac:spMk id="24" creationId="{BC5EEF04-243E-47F7-AB65-6CB0F8D6E45E}"/>
          </ac:spMkLst>
        </pc:spChg>
      </pc:sldChg>
      <pc:sldChg chg="modSp mod">
        <pc:chgData name="David" userId="7a06ce57-1739-41b5-8345-727f2100475f" providerId="ADAL" clId="{BE990162-4199-4145-8767-19CEE0929585}" dt="2020-12-07T00:57:39.610" v="46" actId="1076"/>
        <pc:sldMkLst>
          <pc:docMk/>
          <pc:sldMk cId="3586592242" sldId="287"/>
        </pc:sldMkLst>
        <pc:graphicFrameChg chg="mod">
          <ac:chgData name="David" userId="7a06ce57-1739-41b5-8345-727f2100475f" providerId="ADAL" clId="{BE990162-4199-4145-8767-19CEE0929585}" dt="2020-12-07T00:57:31.380" v="42" actId="1076"/>
          <ac:graphicFrameMkLst>
            <pc:docMk/>
            <pc:sldMk cId="3586592242" sldId="287"/>
            <ac:graphicFrameMk id="6" creationId="{56A7A10E-BAF5-4BCB-AAA8-A1D545DFBA49}"/>
          </ac:graphicFrameMkLst>
        </pc:graphicFrameChg>
        <pc:graphicFrameChg chg="mod modGraphic">
          <ac:chgData name="David" userId="7a06ce57-1739-41b5-8345-727f2100475f" providerId="ADAL" clId="{BE990162-4199-4145-8767-19CEE0929585}" dt="2020-12-07T00:57:39.610" v="46" actId="1076"/>
          <ac:graphicFrameMkLst>
            <pc:docMk/>
            <pc:sldMk cId="3586592242" sldId="287"/>
            <ac:graphicFrameMk id="8" creationId="{CCFD68E8-300C-4135-9451-441D771D247D}"/>
          </ac:graphicFrameMkLst>
        </pc:graphicFrameChg>
      </pc:sldChg>
      <pc:sldChg chg="modSp mod">
        <pc:chgData name="David" userId="7a06ce57-1739-41b5-8345-727f2100475f" providerId="ADAL" clId="{BE990162-4199-4145-8767-19CEE0929585}" dt="2020-12-07T00:35:25.895" v="30" actId="20577"/>
        <pc:sldMkLst>
          <pc:docMk/>
          <pc:sldMk cId="1272732338" sldId="291"/>
        </pc:sldMkLst>
        <pc:spChg chg="mod">
          <ac:chgData name="David" userId="7a06ce57-1739-41b5-8345-727f2100475f" providerId="ADAL" clId="{BE990162-4199-4145-8767-19CEE0929585}" dt="2020-12-07T00:35:25.895" v="30" actId="20577"/>
          <ac:spMkLst>
            <pc:docMk/>
            <pc:sldMk cId="1272732338" sldId="291"/>
            <ac:spMk id="2" creationId="{DDB10FB2-2232-47C3-8CE6-7103C8A21123}"/>
          </ac:spMkLst>
        </pc:spChg>
      </pc:sldChg>
      <pc:sldChg chg="modSp mod">
        <pc:chgData name="David" userId="7a06ce57-1739-41b5-8345-727f2100475f" providerId="ADAL" clId="{BE990162-4199-4145-8767-19CEE0929585}" dt="2020-12-07T00:35:38.725" v="39" actId="20577"/>
        <pc:sldMkLst>
          <pc:docMk/>
          <pc:sldMk cId="667867831" sldId="296"/>
        </pc:sldMkLst>
        <pc:spChg chg="mod">
          <ac:chgData name="David" userId="7a06ce57-1739-41b5-8345-727f2100475f" providerId="ADAL" clId="{BE990162-4199-4145-8767-19CEE0929585}" dt="2020-12-07T00:35:38.725" v="39" actId="20577"/>
          <ac:spMkLst>
            <pc:docMk/>
            <pc:sldMk cId="667867831" sldId="296"/>
            <ac:spMk id="2" creationId="{7ECF6C7E-93DB-D34F-8A55-6932E4516D8B}"/>
          </ac:spMkLst>
        </pc:spChg>
        <pc:graphicFrameChg chg="modGraphic">
          <ac:chgData name="David" userId="7a06ce57-1739-41b5-8345-727f2100475f" providerId="ADAL" clId="{BE990162-4199-4145-8767-19CEE0929585}" dt="2020-12-07T00:35:02.165" v="19" actId="20577"/>
          <ac:graphicFrameMkLst>
            <pc:docMk/>
            <pc:sldMk cId="667867831" sldId="296"/>
            <ac:graphicFrameMk id="13" creationId="{98609559-429E-467A-B429-64D2842FC8C8}"/>
          </ac:graphicFrameMkLst>
        </pc:graphicFrameChg>
      </pc:sldChg>
      <pc:sldChg chg="modSp mod">
        <pc:chgData name="David" userId="7a06ce57-1739-41b5-8345-727f2100475f" providerId="ADAL" clId="{BE990162-4199-4145-8767-19CEE0929585}" dt="2020-12-07T00:35:34.080" v="35" actId="20577"/>
        <pc:sldMkLst>
          <pc:docMk/>
          <pc:sldMk cId="614035286" sldId="301"/>
        </pc:sldMkLst>
        <pc:spChg chg="mod">
          <ac:chgData name="David" userId="7a06ce57-1739-41b5-8345-727f2100475f" providerId="ADAL" clId="{BE990162-4199-4145-8767-19CEE0929585}" dt="2020-12-07T00:35:34.080" v="35" actId="20577"/>
          <ac:spMkLst>
            <pc:docMk/>
            <pc:sldMk cId="614035286" sldId="301"/>
            <ac:spMk id="2" creationId="{7ECF6C7E-93DB-D34F-8A55-6932E4516D8B}"/>
          </ac:spMkLst>
        </pc:spChg>
        <pc:graphicFrameChg chg="modGraphic">
          <ac:chgData name="David" userId="7a06ce57-1739-41b5-8345-727f2100475f" providerId="ADAL" clId="{BE990162-4199-4145-8767-19CEE0929585}" dt="2020-12-07T00:35:20.925" v="26" actId="20577"/>
          <ac:graphicFrameMkLst>
            <pc:docMk/>
            <pc:sldMk cId="614035286" sldId="301"/>
            <ac:graphicFrameMk id="6" creationId="{97D0C9DC-EDA7-4320-AD92-DA33B1042CEA}"/>
          </ac:graphicFrameMkLst>
        </pc:graphicFrameChg>
      </pc:sldChg>
    </pc:docChg>
  </pc:docChgLst>
  <pc:docChgLst>
    <pc:chgData name="Vo, David" userId="S::dvo11@calstatela.edu::0deed3dc-d020-451d-aee6-4b90d6e032a7" providerId="AD" clId="Web-{C418F30D-D6E7-7C19-5F7C-4B6E760FC55E}"/>
    <pc:docChg chg="modSld">
      <pc:chgData name="Vo, David" userId="S::dvo11@calstatela.edu::0deed3dc-d020-451d-aee6-4b90d6e032a7" providerId="AD" clId="Web-{C418F30D-D6E7-7C19-5F7C-4B6E760FC55E}" dt="2021-04-09T03:34:15.526" v="349" actId="20577"/>
      <pc:docMkLst>
        <pc:docMk/>
      </pc:docMkLst>
      <pc:sldChg chg="modSp">
        <pc:chgData name="Vo, David" userId="S::dvo11@calstatela.edu::0deed3dc-d020-451d-aee6-4b90d6e032a7" providerId="AD" clId="Web-{C418F30D-D6E7-7C19-5F7C-4B6E760FC55E}" dt="2021-04-09T03:34:15.526" v="349" actId="20577"/>
        <pc:sldMkLst>
          <pc:docMk/>
          <pc:sldMk cId="3475076208" sldId="261"/>
        </pc:sldMkLst>
        <pc:spChg chg="mod">
          <ac:chgData name="Vo, David" userId="S::dvo11@calstatela.edu::0deed3dc-d020-451d-aee6-4b90d6e032a7" providerId="AD" clId="Web-{C418F30D-D6E7-7C19-5F7C-4B6E760FC55E}" dt="2021-04-09T03:34:15.526" v="349" actId="20577"/>
          <ac:spMkLst>
            <pc:docMk/>
            <pc:sldMk cId="3475076208" sldId="261"/>
            <ac:spMk id="11" creationId="{7B85F007-B764-45D0-95CE-6F57AF66F10C}"/>
          </ac:spMkLst>
        </pc:spChg>
      </pc:sldChg>
    </pc:docChg>
  </pc:docChgLst>
  <pc:docChgLst>
    <pc:chgData name="Quijada, Freddy F" userId="S::fquijad@calstatela.edu::1b5841d4-9506-46b5-bd25-8f9383a0a53c" providerId="AD" clId="Web-{8CB60E5A-9B26-F304-2CA4-56F14D0866F2}"/>
    <pc:docChg chg="modSld">
      <pc:chgData name="Quijada, Freddy F" userId="S::fquijad@calstatela.edu::1b5841d4-9506-46b5-bd25-8f9383a0a53c" providerId="AD" clId="Web-{8CB60E5A-9B26-F304-2CA4-56F14D0866F2}" dt="2020-11-18T03:06:01.798" v="151" actId="20577"/>
      <pc:docMkLst>
        <pc:docMk/>
      </pc:docMkLst>
      <pc:sldChg chg="addSp modSp">
        <pc:chgData name="Quijada, Freddy F" userId="S::fquijad@calstatela.edu::1b5841d4-9506-46b5-bd25-8f9383a0a53c" providerId="AD" clId="Web-{8CB60E5A-9B26-F304-2CA4-56F14D0866F2}" dt="2020-11-18T03:06:01.798" v="151" actId="20577"/>
        <pc:sldMkLst>
          <pc:docMk/>
          <pc:sldMk cId="4029916898" sldId="268"/>
        </pc:sldMkLst>
        <pc:spChg chg="mod">
          <ac:chgData name="Quijada, Freddy F" userId="S::fquijad@calstatela.edu::1b5841d4-9506-46b5-bd25-8f9383a0a53c" providerId="AD" clId="Web-{8CB60E5A-9B26-F304-2CA4-56F14D0866F2}" dt="2020-11-18T03:02:58.826" v="135" actId="20577"/>
          <ac:spMkLst>
            <pc:docMk/>
            <pc:sldMk cId="4029916898" sldId="268"/>
            <ac:spMk id="2" creationId="{7ECF6C7E-93DB-D34F-8A55-6932E4516D8B}"/>
          </ac:spMkLst>
        </pc:spChg>
        <pc:spChg chg="add mod">
          <ac:chgData name="Quijada, Freddy F" userId="S::fquijad@calstatela.edu::1b5841d4-9506-46b5-bd25-8f9383a0a53c" providerId="AD" clId="Web-{8CB60E5A-9B26-F304-2CA4-56F14D0866F2}" dt="2020-11-18T03:06:01.798" v="151" actId="20577"/>
          <ac:spMkLst>
            <pc:docMk/>
            <pc:sldMk cId="4029916898" sldId="268"/>
            <ac:spMk id="4" creationId="{160EBDCE-A642-4F4A-B095-8F03070BB6D5}"/>
          </ac:spMkLst>
        </pc:spChg>
        <pc:picChg chg="add mod">
          <ac:chgData name="Quijada, Freddy F" userId="S::fquijad@calstatela.edu::1b5841d4-9506-46b5-bd25-8f9383a0a53c" providerId="AD" clId="Web-{8CB60E5A-9B26-F304-2CA4-56F14D0866F2}" dt="2020-11-18T03:04:25.858" v="139" actId="14100"/>
          <ac:picMkLst>
            <pc:docMk/>
            <pc:sldMk cId="4029916898" sldId="268"/>
            <ac:picMk id="5" creationId="{2AF32FF4-0744-435B-B440-EBB686BA4A33}"/>
          </ac:picMkLst>
        </pc:picChg>
      </pc:sldChg>
    </pc:docChg>
  </pc:docChgLst>
  <pc:docChgLst>
    <pc:chgData name="Johnson, Candace R" userId="S::cjohns57@calstatela.edu::9d1e0d33-ff62-419a-8706-aa42608e8c26" providerId="AD" clId="Web-{07AABE9F-A026-C000-105A-235FE393A7AB}"/>
    <pc:docChg chg="modSld">
      <pc:chgData name="Johnson, Candace R" userId="S::cjohns57@calstatela.edu::9d1e0d33-ff62-419a-8706-aa42608e8c26" providerId="AD" clId="Web-{07AABE9F-A026-C000-105A-235FE393A7AB}" dt="2021-04-16T02:39:00.897" v="296" actId="20577"/>
      <pc:docMkLst>
        <pc:docMk/>
      </pc:docMkLst>
      <pc:sldChg chg="addSp delSp modSp">
        <pc:chgData name="Johnson, Candace R" userId="S::cjohns57@calstatela.edu::9d1e0d33-ff62-419a-8706-aa42608e8c26" providerId="AD" clId="Web-{07AABE9F-A026-C000-105A-235FE393A7AB}" dt="2021-04-16T02:39:00.897" v="296" actId="20577"/>
        <pc:sldMkLst>
          <pc:docMk/>
          <pc:sldMk cId="1419177354" sldId="356"/>
        </pc:sldMkLst>
        <pc:spChg chg="mod">
          <ac:chgData name="Johnson, Candace R" userId="S::cjohns57@calstatela.edu::9d1e0d33-ff62-419a-8706-aa42608e8c26" providerId="AD" clId="Web-{07AABE9F-A026-C000-105A-235FE393A7AB}" dt="2021-04-16T02:17:04.304" v="8" actId="20577"/>
          <ac:spMkLst>
            <pc:docMk/>
            <pc:sldMk cId="1419177354" sldId="356"/>
            <ac:spMk id="2" creationId="{ACD14440-DFFB-470D-8EB3-4A296EFEF38C}"/>
          </ac:spMkLst>
        </pc:spChg>
        <pc:spChg chg="mod">
          <ac:chgData name="Johnson, Candace R" userId="S::cjohns57@calstatela.edu::9d1e0d33-ff62-419a-8706-aa42608e8c26" providerId="AD" clId="Web-{07AABE9F-A026-C000-105A-235FE393A7AB}" dt="2021-04-16T02:39:00.897" v="296" actId="20577"/>
          <ac:spMkLst>
            <pc:docMk/>
            <pc:sldMk cId="1419177354" sldId="356"/>
            <ac:spMk id="3" creationId="{54157FFE-19A5-4204-A603-888385074248}"/>
          </ac:spMkLst>
        </pc:spChg>
        <pc:spChg chg="mod">
          <ac:chgData name="Johnson, Candace R" userId="S::cjohns57@calstatela.edu::9d1e0d33-ff62-419a-8706-aa42608e8c26" providerId="AD" clId="Web-{07AABE9F-A026-C000-105A-235FE393A7AB}" dt="2021-04-16T02:24:52.845" v="208" actId="20577"/>
          <ac:spMkLst>
            <pc:docMk/>
            <pc:sldMk cId="1419177354" sldId="356"/>
            <ac:spMk id="4" creationId="{E83E5DED-88D7-4221-90D6-BF9D070768C1}"/>
          </ac:spMkLst>
        </pc:spChg>
        <pc:spChg chg="add mod">
          <ac:chgData name="Johnson, Candace R" userId="S::cjohns57@calstatela.edu::9d1e0d33-ff62-419a-8706-aa42608e8c26" providerId="AD" clId="Web-{07AABE9F-A026-C000-105A-235FE393A7AB}" dt="2021-04-16T02:34:23.803" v="273"/>
          <ac:spMkLst>
            <pc:docMk/>
            <pc:sldMk cId="1419177354" sldId="356"/>
            <ac:spMk id="18" creationId="{C7D23B1E-7C74-4C73-B3FD-6F0E797A1E68}"/>
          </ac:spMkLst>
        </pc:spChg>
        <pc:grpChg chg="add">
          <ac:chgData name="Johnson, Candace R" userId="S::cjohns57@calstatela.edu::9d1e0d33-ff62-419a-8706-aa42608e8c26" providerId="AD" clId="Web-{07AABE9F-A026-C000-105A-235FE393A7AB}" dt="2021-04-16T02:34:33.304" v="274"/>
          <ac:grpSpMkLst>
            <pc:docMk/>
            <pc:sldMk cId="1419177354" sldId="356"/>
            <ac:grpSpMk id="19" creationId="{CAFA6E44-5861-4A08-83FF-E1F874A921EB}"/>
          </ac:grpSpMkLst>
        </pc:grpChg>
        <pc:picChg chg="add del mod">
          <ac:chgData name="Johnson, Candace R" userId="S::cjohns57@calstatela.edu::9d1e0d33-ff62-419a-8706-aa42608e8c26" providerId="AD" clId="Web-{07AABE9F-A026-C000-105A-235FE393A7AB}" dt="2021-04-16T02:25:22.378" v="216"/>
          <ac:picMkLst>
            <pc:docMk/>
            <pc:sldMk cId="1419177354" sldId="356"/>
            <ac:picMk id="6" creationId="{E5D1229F-0198-46C3-BF6D-1D4E4EEFDB67}"/>
          </ac:picMkLst>
        </pc:picChg>
        <pc:picChg chg="add del mod">
          <ac:chgData name="Johnson, Candace R" userId="S::cjohns57@calstatela.edu::9d1e0d33-ff62-419a-8706-aa42608e8c26" providerId="AD" clId="Web-{07AABE9F-A026-C000-105A-235FE393A7AB}" dt="2021-04-16T02:25:30.972" v="220"/>
          <ac:picMkLst>
            <pc:docMk/>
            <pc:sldMk cId="1419177354" sldId="356"/>
            <ac:picMk id="7" creationId="{5E40F991-58B2-4C10-8577-1E8CDB9C4DF7}"/>
          </ac:picMkLst>
        </pc:picChg>
        <pc:picChg chg="add del mod">
          <ac:chgData name="Johnson, Candace R" userId="S::cjohns57@calstatela.edu::9d1e0d33-ff62-419a-8706-aa42608e8c26" providerId="AD" clId="Web-{07AABE9F-A026-C000-105A-235FE393A7AB}" dt="2021-04-16T02:25:28.862" v="219"/>
          <ac:picMkLst>
            <pc:docMk/>
            <pc:sldMk cId="1419177354" sldId="356"/>
            <ac:picMk id="8" creationId="{A1848053-A22D-4341-9B92-D1E540CAC65C}"/>
          </ac:picMkLst>
        </pc:picChg>
        <pc:picChg chg="add del mod">
          <ac:chgData name="Johnson, Candace R" userId="S::cjohns57@calstatela.edu::9d1e0d33-ff62-419a-8706-aa42608e8c26" providerId="AD" clId="Web-{07AABE9F-A026-C000-105A-235FE393A7AB}" dt="2021-04-16T02:26:34.444" v="224"/>
          <ac:picMkLst>
            <pc:docMk/>
            <pc:sldMk cId="1419177354" sldId="356"/>
            <ac:picMk id="9" creationId="{CBB07DAF-24AA-4BF3-99D8-AC4B4802B057}"/>
          </ac:picMkLst>
        </pc:picChg>
        <pc:picChg chg="add del mod">
          <ac:chgData name="Johnson, Candace R" userId="S::cjohns57@calstatela.edu::9d1e0d33-ff62-419a-8706-aa42608e8c26" providerId="AD" clId="Web-{07AABE9F-A026-C000-105A-235FE393A7AB}" dt="2021-04-16T02:26:34.444" v="223"/>
          <ac:picMkLst>
            <pc:docMk/>
            <pc:sldMk cId="1419177354" sldId="356"/>
            <ac:picMk id="10" creationId="{A210D54A-7A5E-41C3-9EEF-9BD5C10EBA25}"/>
          </ac:picMkLst>
        </pc:picChg>
        <pc:picChg chg="add del mod">
          <ac:chgData name="Johnson, Candace R" userId="S::cjohns57@calstatela.edu::9d1e0d33-ff62-419a-8706-aa42608e8c26" providerId="AD" clId="Web-{07AABE9F-A026-C000-105A-235FE393A7AB}" dt="2021-04-16T02:31:14.418" v="248"/>
          <ac:picMkLst>
            <pc:docMk/>
            <pc:sldMk cId="1419177354" sldId="356"/>
            <ac:picMk id="11" creationId="{36A505D0-37BF-44FF-A81E-88C7C87DC1D4}"/>
          </ac:picMkLst>
        </pc:picChg>
        <pc:picChg chg="add del mod modCrop">
          <ac:chgData name="Johnson, Candace R" userId="S::cjohns57@calstatela.edu::9d1e0d33-ff62-419a-8706-aa42608e8c26" providerId="AD" clId="Web-{07AABE9F-A026-C000-105A-235FE393A7AB}" dt="2021-04-16T02:31:04.246" v="244"/>
          <ac:picMkLst>
            <pc:docMk/>
            <pc:sldMk cId="1419177354" sldId="356"/>
            <ac:picMk id="12" creationId="{CEF4DDFF-5343-4FDF-ABFF-D5BC62E9AE6A}"/>
          </ac:picMkLst>
        </pc:picChg>
        <pc:picChg chg="add del mod">
          <ac:chgData name="Johnson, Candace R" userId="S::cjohns57@calstatela.edu::9d1e0d33-ff62-419a-8706-aa42608e8c26" providerId="AD" clId="Web-{07AABE9F-A026-C000-105A-235FE393A7AB}" dt="2021-04-16T02:28:19.174" v="234"/>
          <ac:picMkLst>
            <pc:docMk/>
            <pc:sldMk cId="1419177354" sldId="356"/>
            <ac:picMk id="13" creationId="{1A228793-F4AA-4CB5-845D-F5795B8B077E}"/>
          </ac:picMkLst>
        </pc:picChg>
        <pc:picChg chg="add del mod">
          <ac:chgData name="Johnson, Candace R" userId="S::cjohns57@calstatela.edu::9d1e0d33-ff62-419a-8706-aa42608e8c26" providerId="AD" clId="Web-{07AABE9F-A026-C000-105A-235FE393A7AB}" dt="2021-04-16T02:31:13.277" v="247"/>
          <ac:picMkLst>
            <pc:docMk/>
            <pc:sldMk cId="1419177354" sldId="356"/>
            <ac:picMk id="14" creationId="{242907A7-1553-4EA9-8BFC-92834B80A695}"/>
          </ac:picMkLst>
        </pc:picChg>
        <pc:picChg chg="add del mod">
          <ac:chgData name="Johnson, Candace R" userId="S::cjohns57@calstatela.edu::9d1e0d33-ff62-419a-8706-aa42608e8c26" providerId="AD" clId="Web-{07AABE9F-A026-C000-105A-235FE393A7AB}" dt="2021-04-16T02:31:15.621" v="249"/>
          <ac:picMkLst>
            <pc:docMk/>
            <pc:sldMk cId="1419177354" sldId="356"/>
            <ac:picMk id="15" creationId="{DCA46AC1-DECE-4AFD-A05E-C1A05D8DC5A4}"/>
          </ac:picMkLst>
        </pc:picChg>
        <pc:picChg chg="add mod">
          <ac:chgData name="Johnson, Candace R" userId="S::cjohns57@calstatela.edu::9d1e0d33-ff62-419a-8706-aa42608e8c26" providerId="AD" clId="Web-{07AABE9F-A026-C000-105A-235FE393A7AB}" dt="2021-04-16T02:33:40.770" v="265" actId="14100"/>
          <ac:picMkLst>
            <pc:docMk/>
            <pc:sldMk cId="1419177354" sldId="356"/>
            <ac:picMk id="16" creationId="{2AAF9048-A1FA-4C70-BE66-B2A3B1819753}"/>
          </ac:picMkLst>
        </pc:picChg>
        <pc:picChg chg="add mod">
          <ac:chgData name="Johnson, Candace R" userId="S::cjohns57@calstatela.edu::9d1e0d33-ff62-419a-8706-aa42608e8c26" providerId="AD" clId="Web-{07AABE9F-A026-C000-105A-235FE393A7AB}" dt="2021-04-16T02:32:48.079" v="257" actId="14100"/>
          <ac:picMkLst>
            <pc:docMk/>
            <pc:sldMk cId="1419177354" sldId="356"/>
            <ac:picMk id="17" creationId="{172B2D3A-5A19-4BAA-A3FB-DCF425D8995B}"/>
          </ac:picMkLst>
        </pc:picChg>
      </pc:sldChg>
    </pc:docChg>
  </pc:docChgLst>
  <pc:docChgLst>
    <pc:chgData name="Vo, David" userId="S::dvo11@calstatela.edu::0deed3dc-d020-451d-aee6-4b90d6e032a7" providerId="AD" clId="Web-{06D70B2A-F148-9C00-BB52-3A0ADD38B0AC}"/>
    <pc:docChg chg="modSld">
      <pc:chgData name="Vo, David" userId="S::dvo11@calstatela.edu::0deed3dc-d020-451d-aee6-4b90d6e032a7" providerId="AD" clId="Web-{06D70B2A-F148-9C00-BB52-3A0ADD38B0AC}" dt="2020-12-06T03:09:08.331" v="110"/>
      <pc:docMkLst>
        <pc:docMk/>
      </pc:docMkLst>
      <pc:sldChg chg="delSp modSp">
        <pc:chgData name="Vo, David" userId="S::dvo11@calstatela.edu::0deed3dc-d020-451d-aee6-4b90d6e032a7" providerId="AD" clId="Web-{06D70B2A-F148-9C00-BB52-3A0ADD38B0AC}" dt="2020-12-06T03:09:08.331" v="110"/>
        <pc:sldMkLst>
          <pc:docMk/>
          <pc:sldMk cId="1323754853" sldId="338"/>
        </pc:sldMkLst>
        <pc:graphicFrameChg chg="del">
          <ac:chgData name="Vo, David" userId="S::dvo11@calstatela.edu::0deed3dc-d020-451d-aee6-4b90d6e032a7" providerId="AD" clId="Web-{06D70B2A-F148-9C00-BB52-3A0ADD38B0AC}" dt="2020-12-06T03:09:08.331" v="110"/>
          <ac:graphicFrameMkLst>
            <pc:docMk/>
            <pc:sldMk cId="1323754853" sldId="338"/>
            <ac:graphicFrameMk id="5" creationId="{4EE91485-B0DB-49B7-BAD0-B9EE832F1832}"/>
          </ac:graphicFrameMkLst>
        </pc:graphicFrameChg>
        <pc:graphicFrameChg chg="mod modGraphic">
          <ac:chgData name="Vo, David" userId="S::dvo11@calstatela.edu::0deed3dc-d020-451d-aee6-4b90d6e032a7" providerId="AD" clId="Web-{06D70B2A-F148-9C00-BB52-3A0ADD38B0AC}" dt="2020-12-06T03:08:44.548" v="109" actId="1076"/>
          <ac:graphicFrameMkLst>
            <pc:docMk/>
            <pc:sldMk cId="1323754853" sldId="338"/>
            <ac:graphicFrameMk id="7" creationId="{173DD9FB-13BE-4DAC-8FCA-580C24BDD252}"/>
          </ac:graphicFrameMkLst>
        </pc:graphicFrameChg>
      </pc:sldChg>
    </pc:docChg>
  </pc:docChgLst>
  <pc:docChgLst>
    <pc:chgData name="Traylor, Ryan" userId="S::rtraylo@calstatela.edu::a1171be8-bdc4-4cd1-9552-4958da3c6377" providerId="AD" clId="Web-{26700A26-BB3C-DFD0-AE00-11A727ED31DD}"/>
    <pc:docChg chg="delSld modSld sldOrd">
      <pc:chgData name="Traylor, Ryan" userId="S::rtraylo@calstatela.edu::a1171be8-bdc4-4cd1-9552-4958da3c6377" providerId="AD" clId="Web-{26700A26-BB3C-DFD0-AE00-11A727ED31DD}" dt="2020-11-18T04:15:57.360" v="260" actId="20577"/>
      <pc:docMkLst>
        <pc:docMk/>
      </pc:docMkLst>
      <pc:sldChg chg="modSp del ord">
        <pc:chgData name="Traylor, Ryan" userId="S::rtraylo@calstatela.edu::a1171be8-bdc4-4cd1-9552-4958da3c6377" providerId="AD" clId="Web-{26700A26-BB3C-DFD0-AE00-11A727ED31DD}" dt="2020-11-18T03:40:13.527" v="222"/>
        <pc:sldMkLst>
          <pc:docMk/>
          <pc:sldMk cId="3527786180" sldId="283"/>
        </pc:sldMkLst>
        <pc:spChg chg="mod">
          <ac:chgData name="Traylor, Ryan" userId="S::rtraylo@calstatela.edu::a1171be8-bdc4-4cd1-9552-4958da3c6377" providerId="AD" clId="Web-{26700A26-BB3C-DFD0-AE00-11A727ED31DD}" dt="2020-11-18T03:39:03.948" v="220" actId="20577"/>
          <ac:spMkLst>
            <pc:docMk/>
            <pc:sldMk cId="3527786180" sldId="283"/>
            <ac:spMk id="4" creationId="{BC0D95EB-6AB9-47FB-8DBA-434B7640001E}"/>
          </ac:spMkLst>
        </pc:spChg>
      </pc:sldChg>
      <pc:sldChg chg="modSp">
        <pc:chgData name="Traylor, Ryan" userId="S::rtraylo@calstatela.edu::a1171be8-bdc4-4cd1-9552-4958da3c6377" providerId="AD" clId="Web-{26700A26-BB3C-DFD0-AE00-11A727ED31DD}" dt="2020-11-18T04:10:42.327" v="258" actId="20577"/>
        <pc:sldMkLst>
          <pc:docMk/>
          <pc:sldMk cId="1190176338" sldId="284"/>
        </pc:sldMkLst>
        <pc:spChg chg="mod">
          <ac:chgData name="Traylor, Ryan" userId="S::rtraylo@calstatela.edu::a1171be8-bdc4-4cd1-9552-4958da3c6377" providerId="AD" clId="Web-{26700A26-BB3C-DFD0-AE00-11A727ED31DD}" dt="2020-11-18T04:10:42.327" v="258" actId="20577"/>
          <ac:spMkLst>
            <pc:docMk/>
            <pc:sldMk cId="1190176338" sldId="284"/>
            <ac:spMk id="6" creationId="{4FE4355D-E007-4F0D-BBB5-9B3A5E06E68C}"/>
          </ac:spMkLst>
        </pc:spChg>
      </pc:sldChg>
    </pc:docChg>
  </pc:docChgLst>
  <pc:docChgLst>
    <pc:chgData name="Castillo, Wilfred Christian S" userId="S::wcastil7@calstatela.edu::84985954-2c5a-411d-a54d-843828b75fdf" providerId="AD" clId="Web-{4FE70D7C-5FC0-B46C-8D89-5EFD9E0446A1}"/>
    <pc:docChg chg="modSld">
      <pc:chgData name="Castillo, Wilfred Christian S" userId="S::wcastil7@calstatela.edu::84985954-2c5a-411d-a54d-843828b75fdf" providerId="AD" clId="Web-{4FE70D7C-5FC0-B46C-8D89-5EFD9E0446A1}" dt="2020-12-06T00:28:19.745" v="56" actId="14100"/>
      <pc:docMkLst>
        <pc:docMk/>
      </pc:docMkLst>
      <pc:sldChg chg="addSp delSp modSp">
        <pc:chgData name="Castillo, Wilfred Christian S" userId="S::wcastil7@calstatela.edu::84985954-2c5a-411d-a54d-843828b75fdf" providerId="AD" clId="Web-{4FE70D7C-5FC0-B46C-8D89-5EFD9E0446A1}" dt="2020-12-06T00:28:06.713" v="54" actId="1076"/>
        <pc:sldMkLst>
          <pc:docMk/>
          <pc:sldMk cId="159903270" sldId="337"/>
        </pc:sldMkLst>
        <pc:spChg chg="del">
          <ac:chgData name="Castillo, Wilfred Christian S" userId="S::wcastil7@calstatela.edu::84985954-2c5a-411d-a54d-843828b75fdf" providerId="AD" clId="Web-{4FE70D7C-5FC0-B46C-8D89-5EFD9E0446A1}" dt="2020-12-06T00:25:19.564" v="35"/>
          <ac:spMkLst>
            <pc:docMk/>
            <pc:sldMk cId="159903270" sldId="337"/>
            <ac:spMk id="7" creationId="{07F05446-79BD-4C59-9A81-FCCD885824AE}"/>
          </ac:spMkLst>
        </pc:spChg>
        <pc:spChg chg="add del">
          <ac:chgData name="Castillo, Wilfred Christian S" userId="S::wcastil7@calstatela.edu::84985954-2c5a-411d-a54d-843828b75fdf" providerId="AD" clId="Web-{4FE70D7C-5FC0-B46C-8D89-5EFD9E0446A1}" dt="2020-12-06T00:25:25.861" v="37"/>
          <ac:spMkLst>
            <pc:docMk/>
            <pc:sldMk cId="159903270" sldId="337"/>
            <ac:spMk id="9" creationId="{2407C9F4-AA7F-45CD-B48B-2DC16DD21B27}"/>
          </ac:spMkLst>
        </pc:spChg>
        <pc:graphicFrameChg chg="mod modGraphic">
          <ac:chgData name="Castillo, Wilfred Christian S" userId="S::wcastil7@calstatela.edu::84985954-2c5a-411d-a54d-843828b75fdf" providerId="AD" clId="Web-{4FE70D7C-5FC0-B46C-8D89-5EFD9E0446A1}" dt="2020-12-05T20:02:03.273" v="34"/>
          <ac:graphicFrameMkLst>
            <pc:docMk/>
            <pc:sldMk cId="159903270" sldId="337"/>
            <ac:graphicFrameMk id="13" creationId="{DEF288D0-7584-47EF-93BE-519F2F3AB9F6}"/>
          </ac:graphicFrameMkLst>
        </pc:graphicFrameChg>
        <pc:picChg chg="add mod">
          <ac:chgData name="Castillo, Wilfred Christian S" userId="S::wcastil7@calstatela.edu::84985954-2c5a-411d-a54d-843828b75fdf" providerId="AD" clId="Web-{4FE70D7C-5FC0-B46C-8D89-5EFD9E0446A1}" dt="2020-12-06T00:28:06.713" v="54" actId="1076"/>
          <ac:picMkLst>
            <pc:docMk/>
            <pc:sldMk cId="159903270" sldId="337"/>
            <ac:picMk id="6" creationId="{05C38F0A-AB02-41CB-B593-B79C5F6E24D2}"/>
          </ac:picMkLst>
        </pc:picChg>
      </pc:sldChg>
      <pc:sldChg chg="addSp delSp modSp">
        <pc:chgData name="Castillo, Wilfred Christian S" userId="S::wcastil7@calstatela.edu::84985954-2c5a-411d-a54d-843828b75fdf" providerId="AD" clId="Web-{4FE70D7C-5FC0-B46C-8D89-5EFD9E0446A1}" dt="2020-12-06T00:28:19.745" v="56" actId="14100"/>
        <pc:sldMkLst>
          <pc:docMk/>
          <pc:sldMk cId="2203350403" sldId="341"/>
        </pc:sldMkLst>
        <pc:spChg chg="del">
          <ac:chgData name="Castillo, Wilfred Christian S" userId="S::wcastil7@calstatela.edu::84985954-2c5a-411d-a54d-843828b75fdf" providerId="AD" clId="Web-{4FE70D7C-5FC0-B46C-8D89-5EFD9E0446A1}" dt="2020-12-06T00:28:16.495" v="55"/>
          <ac:spMkLst>
            <pc:docMk/>
            <pc:sldMk cId="2203350403" sldId="341"/>
            <ac:spMk id="4" creationId="{DC930E65-87E7-423E-80CB-EA51D6635245}"/>
          </ac:spMkLst>
        </pc:spChg>
        <pc:spChg chg="del">
          <ac:chgData name="Castillo, Wilfred Christian S" userId="S::wcastil7@calstatela.edu::84985954-2c5a-411d-a54d-843828b75fdf" providerId="AD" clId="Web-{4FE70D7C-5FC0-B46C-8D89-5EFD9E0446A1}" dt="2020-12-06T00:26:06.144" v="46"/>
          <ac:spMkLst>
            <pc:docMk/>
            <pc:sldMk cId="2203350403" sldId="341"/>
            <ac:spMk id="7" creationId="{07F05446-79BD-4C59-9A81-FCCD885824AE}"/>
          </ac:spMkLst>
        </pc:spChg>
        <pc:picChg chg="add mod">
          <ac:chgData name="Castillo, Wilfred Christian S" userId="S::wcastil7@calstatela.edu::84985954-2c5a-411d-a54d-843828b75fdf" providerId="AD" clId="Web-{4FE70D7C-5FC0-B46C-8D89-5EFD9E0446A1}" dt="2020-12-06T00:28:19.745" v="56" actId="14100"/>
          <ac:picMkLst>
            <pc:docMk/>
            <pc:sldMk cId="2203350403" sldId="341"/>
            <ac:picMk id="5" creationId="{6F842D0E-564E-429C-81A0-E0CEDA528B9B}"/>
          </ac:picMkLst>
        </pc:picChg>
      </pc:sldChg>
    </pc:docChg>
  </pc:docChgLst>
  <pc:docChgLst>
    <pc:chgData name="Hector Menendez" userId="b0156674-96d9-4d92-a55b-af2bfc7828e1" providerId="ADAL" clId="{4AE6BBB8-C74A-8B48-8372-F152EA00C10E}"/>
    <pc:docChg chg="modSld">
      <pc:chgData name="Hector Menendez" userId="b0156674-96d9-4d92-a55b-af2bfc7828e1" providerId="ADAL" clId="{4AE6BBB8-C74A-8B48-8372-F152EA00C10E}" dt="2020-12-09T04:39:31.043" v="26" actId="20577"/>
      <pc:docMkLst>
        <pc:docMk/>
      </pc:docMkLst>
      <pc:sldChg chg="modSp mod">
        <pc:chgData name="Hector Menendez" userId="b0156674-96d9-4d92-a55b-af2bfc7828e1" providerId="ADAL" clId="{4AE6BBB8-C74A-8B48-8372-F152EA00C10E}" dt="2020-12-09T04:39:31.043" v="26" actId="20577"/>
        <pc:sldMkLst>
          <pc:docMk/>
          <pc:sldMk cId="4011272177" sldId="272"/>
        </pc:sldMkLst>
        <pc:spChg chg="mod">
          <ac:chgData name="Hector Menendez" userId="b0156674-96d9-4d92-a55b-af2bfc7828e1" providerId="ADAL" clId="{4AE6BBB8-C74A-8B48-8372-F152EA00C10E}" dt="2020-12-09T04:39:31.043" v="26" actId="20577"/>
          <ac:spMkLst>
            <pc:docMk/>
            <pc:sldMk cId="4011272177" sldId="272"/>
            <ac:spMk id="4" creationId="{8FDC8CB0-0836-9743-9B54-E8183D7D2F29}"/>
          </ac:spMkLst>
        </pc:spChg>
      </pc:sldChg>
    </pc:docChg>
  </pc:docChgLst>
  <pc:docChgLst>
    <pc:chgData name="Solis, Ana R" userId="22d2e692-6afd-45a0-bdf8-bd45195b7d40" providerId="ADAL" clId="{F2E7E711-5B03-0944-975E-B3BB47360130}"/>
    <pc:docChg chg="undo custSel addSld delSld modSld">
      <pc:chgData name="Solis, Ana R" userId="22d2e692-6afd-45a0-bdf8-bd45195b7d40" providerId="ADAL" clId="{F2E7E711-5B03-0944-975E-B3BB47360130}" dt="2021-04-15T23:22:46.316" v="1972" actId="1076"/>
      <pc:docMkLst>
        <pc:docMk/>
      </pc:docMkLst>
      <pc:sldChg chg="modSp mod modNotesTx">
        <pc:chgData name="Solis, Ana R" userId="22d2e692-6afd-45a0-bdf8-bd45195b7d40" providerId="ADAL" clId="{F2E7E711-5B03-0944-975E-B3BB47360130}" dt="2021-04-15T20:45:23.774" v="1397" actId="27636"/>
        <pc:sldMkLst>
          <pc:docMk/>
          <pc:sldMk cId="1032757599" sldId="258"/>
        </pc:sldMkLst>
        <pc:spChg chg="mod">
          <ac:chgData name="Solis, Ana R" userId="22d2e692-6afd-45a0-bdf8-bd45195b7d40" providerId="ADAL" clId="{F2E7E711-5B03-0944-975E-B3BB47360130}" dt="2021-04-15T20:45:23.774" v="1397" actId="27636"/>
          <ac:spMkLst>
            <pc:docMk/>
            <pc:sldMk cId="1032757599" sldId="258"/>
            <ac:spMk id="11" creationId="{7B85F007-B764-45D0-95CE-6F57AF66F10C}"/>
          </ac:spMkLst>
        </pc:spChg>
        <pc:picChg chg="mod">
          <ac:chgData name="Solis, Ana R" userId="22d2e692-6afd-45a0-bdf8-bd45195b7d40" providerId="ADAL" clId="{F2E7E711-5B03-0944-975E-B3BB47360130}" dt="2021-04-09T06:45:19.310" v="1314" actId="1076"/>
          <ac:picMkLst>
            <pc:docMk/>
            <pc:sldMk cId="1032757599" sldId="258"/>
            <ac:picMk id="3" creationId="{1EFA8048-CD94-4CE2-AA73-5DF6641875CD}"/>
          </ac:picMkLst>
        </pc:picChg>
      </pc:sldChg>
      <pc:sldChg chg="modSp mod addCm modCm">
        <pc:chgData name="Solis, Ana R" userId="22d2e692-6afd-45a0-bdf8-bd45195b7d40" providerId="ADAL" clId="{F2E7E711-5B03-0944-975E-B3BB47360130}" dt="2021-04-09T06:49:50.434" v="1316"/>
        <pc:sldMkLst>
          <pc:docMk/>
          <pc:sldMk cId="3475076208" sldId="261"/>
        </pc:sldMkLst>
        <pc:spChg chg="mod">
          <ac:chgData name="Solis, Ana R" userId="22d2e692-6afd-45a0-bdf8-bd45195b7d40" providerId="ADAL" clId="{F2E7E711-5B03-0944-975E-B3BB47360130}" dt="2021-04-09T06:04:37.050" v="950" actId="20577"/>
          <ac:spMkLst>
            <pc:docMk/>
            <pc:sldMk cId="3475076208" sldId="261"/>
            <ac:spMk id="11" creationId="{7B85F007-B764-45D0-95CE-6F57AF66F10C}"/>
          </ac:spMkLst>
        </pc:spChg>
      </pc:sldChg>
      <pc:sldChg chg="addSp delSp modSp mod modNotesTx">
        <pc:chgData name="Solis, Ana R" userId="22d2e692-6afd-45a0-bdf8-bd45195b7d40" providerId="ADAL" clId="{F2E7E711-5B03-0944-975E-B3BB47360130}" dt="2021-04-09T05:47:21.849" v="882" actId="1076"/>
        <pc:sldMkLst>
          <pc:docMk/>
          <pc:sldMk cId="1649526230" sldId="262"/>
        </pc:sldMkLst>
        <pc:spChg chg="mod">
          <ac:chgData name="Solis, Ana R" userId="22d2e692-6afd-45a0-bdf8-bd45195b7d40" providerId="ADAL" clId="{F2E7E711-5B03-0944-975E-B3BB47360130}" dt="2021-04-09T03:54:49.134" v="24" actId="20577"/>
          <ac:spMkLst>
            <pc:docMk/>
            <pc:sldMk cId="1649526230" sldId="262"/>
            <ac:spMk id="18" creationId="{42DE1E1F-C97F-5B40-A796-FC340C20CFC2}"/>
          </ac:spMkLst>
        </pc:spChg>
        <pc:picChg chg="add mod">
          <ac:chgData name="Solis, Ana R" userId="22d2e692-6afd-45a0-bdf8-bd45195b7d40" providerId="ADAL" clId="{F2E7E711-5B03-0944-975E-B3BB47360130}" dt="2021-04-09T05:47:21.849" v="882" actId="1076"/>
          <ac:picMkLst>
            <pc:docMk/>
            <pc:sldMk cId="1649526230" sldId="262"/>
            <ac:picMk id="3" creationId="{D5FEFF30-A9FF-934F-A5F0-A706165B3B0B}"/>
          </ac:picMkLst>
        </pc:picChg>
        <pc:picChg chg="del">
          <ac:chgData name="Solis, Ana R" userId="22d2e692-6afd-45a0-bdf8-bd45195b7d40" providerId="ADAL" clId="{F2E7E711-5B03-0944-975E-B3BB47360130}" dt="2021-04-09T05:47:11.582" v="879" actId="478"/>
          <ac:picMkLst>
            <pc:docMk/>
            <pc:sldMk cId="1649526230" sldId="262"/>
            <ac:picMk id="1026" creationId="{497C8869-086F-4249-8DEE-ECB3FF0E26A1}"/>
          </ac:picMkLst>
        </pc:picChg>
      </pc:sldChg>
      <pc:sldChg chg="addSp delSp modSp mod modNotesTx">
        <pc:chgData name="Solis, Ana R" userId="22d2e692-6afd-45a0-bdf8-bd45195b7d40" providerId="ADAL" clId="{F2E7E711-5B03-0944-975E-B3BB47360130}" dt="2021-04-15T22:40:54.238" v="1416" actId="20577"/>
        <pc:sldMkLst>
          <pc:docMk/>
          <pc:sldMk cId="102964145" sldId="263"/>
        </pc:sldMkLst>
        <pc:spChg chg="add del mod">
          <ac:chgData name="Solis, Ana R" userId="22d2e692-6afd-45a0-bdf8-bd45195b7d40" providerId="ADAL" clId="{F2E7E711-5B03-0944-975E-B3BB47360130}" dt="2021-04-09T06:11:54.571" v="970" actId="478"/>
          <ac:spMkLst>
            <pc:docMk/>
            <pc:sldMk cId="102964145" sldId="263"/>
            <ac:spMk id="4" creationId="{224239CB-D92D-F44B-B176-8CF4F803477E}"/>
          </ac:spMkLst>
        </pc:spChg>
        <pc:spChg chg="add mod">
          <ac:chgData name="Solis, Ana R" userId="22d2e692-6afd-45a0-bdf8-bd45195b7d40" providerId="ADAL" clId="{F2E7E711-5B03-0944-975E-B3BB47360130}" dt="2021-04-09T06:14:53.003" v="988" actId="20577"/>
          <ac:spMkLst>
            <pc:docMk/>
            <pc:sldMk cId="102964145" sldId="263"/>
            <ac:spMk id="5" creationId="{A63E7B90-4169-9848-A32C-6F0F31CEC3F4}"/>
          </ac:spMkLst>
        </pc:spChg>
        <pc:spChg chg="add mod">
          <ac:chgData name="Solis, Ana R" userId="22d2e692-6afd-45a0-bdf8-bd45195b7d40" providerId="ADAL" clId="{F2E7E711-5B03-0944-975E-B3BB47360130}" dt="2021-04-09T06:12:44.724" v="974" actId="1076"/>
          <ac:spMkLst>
            <pc:docMk/>
            <pc:sldMk cId="102964145" sldId="263"/>
            <ac:spMk id="7" creationId="{341FEA1C-7B02-884C-8BC0-164B66ED1543}"/>
          </ac:spMkLst>
        </pc:spChg>
        <pc:spChg chg="add mod">
          <ac:chgData name="Solis, Ana R" userId="22d2e692-6afd-45a0-bdf8-bd45195b7d40" providerId="ADAL" clId="{F2E7E711-5B03-0944-975E-B3BB47360130}" dt="2021-04-09T06:14:46.853" v="986" actId="20577"/>
          <ac:spMkLst>
            <pc:docMk/>
            <pc:sldMk cId="102964145" sldId="263"/>
            <ac:spMk id="9" creationId="{C97D677A-0347-9044-8498-00F9847273FC}"/>
          </ac:spMkLst>
        </pc:spChg>
        <pc:spChg chg="add mod">
          <ac:chgData name="Solis, Ana R" userId="22d2e692-6afd-45a0-bdf8-bd45195b7d40" providerId="ADAL" clId="{F2E7E711-5B03-0944-975E-B3BB47360130}" dt="2021-04-09T06:16:52.413" v="1022" actId="20577"/>
          <ac:spMkLst>
            <pc:docMk/>
            <pc:sldMk cId="102964145" sldId="263"/>
            <ac:spMk id="10" creationId="{92F7EEB2-DBF6-7C41-9B53-51C3790DC218}"/>
          </ac:spMkLst>
        </pc:spChg>
        <pc:spChg chg="del">
          <ac:chgData name="Solis, Ana R" userId="22d2e692-6afd-45a0-bdf8-bd45195b7d40" providerId="ADAL" clId="{F2E7E711-5B03-0944-975E-B3BB47360130}" dt="2021-04-09T06:11:52.658" v="969" actId="478"/>
          <ac:spMkLst>
            <pc:docMk/>
            <pc:sldMk cId="102964145" sldId="263"/>
            <ac:spMk id="11" creationId="{7B85F007-B764-45D0-95CE-6F57AF66F10C}"/>
          </ac:spMkLst>
        </pc:spChg>
        <pc:spChg chg="mod">
          <ac:chgData name="Solis, Ana R" userId="22d2e692-6afd-45a0-bdf8-bd45195b7d40" providerId="ADAL" clId="{F2E7E711-5B03-0944-975E-B3BB47360130}" dt="2021-04-09T05:18:58.336" v="702" actId="20577"/>
          <ac:spMkLst>
            <pc:docMk/>
            <pc:sldMk cId="102964145" sldId="263"/>
            <ac:spMk id="18" creationId="{42DE1E1F-C97F-5B40-A796-FC340C20CFC2}"/>
          </ac:spMkLst>
        </pc:spChg>
        <pc:graphicFrameChg chg="mod modGraphic">
          <ac:chgData name="Solis, Ana R" userId="22d2e692-6afd-45a0-bdf8-bd45195b7d40" providerId="ADAL" clId="{F2E7E711-5B03-0944-975E-B3BB47360130}" dt="2021-04-15T22:40:54.238" v="1416" actId="20577"/>
          <ac:graphicFrameMkLst>
            <pc:docMk/>
            <pc:sldMk cId="102964145" sldId="263"/>
            <ac:graphicFrameMk id="8" creationId="{6CFD38D8-B5FD-46F0-88AC-EF0FB42E9F9B}"/>
          </ac:graphicFrameMkLst>
        </pc:graphicFrameChg>
      </pc:sldChg>
      <pc:sldChg chg="addSp delSp modSp mod modNotesTx">
        <pc:chgData name="Solis, Ana R" userId="22d2e692-6afd-45a0-bdf8-bd45195b7d40" providerId="ADAL" clId="{F2E7E711-5B03-0944-975E-B3BB47360130}" dt="2021-04-15T22:41:42.420" v="1417" actId="20577"/>
        <pc:sldMkLst>
          <pc:docMk/>
          <pc:sldMk cId="1694372394" sldId="264"/>
        </pc:sldMkLst>
        <pc:spChg chg="del mod">
          <ac:chgData name="Solis, Ana R" userId="22d2e692-6afd-45a0-bdf8-bd45195b7d40" providerId="ADAL" clId="{F2E7E711-5B03-0944-975E-B3BB47360130}" dt="2021-04-09T06:35:10.981" v="1282" actId="478"/>
          <ac:spMkLst>
            <pc:docMk/>
            <pc:sldMk cId="1694372394" sldId="264"/>
            <ac:spMk id="4" creationId="{D55EE57D-1E01-426E-9F6F-A1A04573041F}"/>
          </ac:spMkLst>
        </pc:spChg>
        <pc:spChg chg="mod">
          <ac:chgData name="Solis, Ana R" userId="22d2e692-6afd-45a0-bdf8-bd45195b7d40" providerId="ADAL" clId="{F2E7E711-5B03-0944-975E-B3BB47360130}" dt="2021-04-15T20:47:52.472" v="1412" actId="20577"/>
          <ac:spMkLst>
            <pc:docMk/>
            <pc:sldMk cId="1694372394" sldId="264"/>
            <ac:spMk id="6" creationId="{FFEBA4C4-FD09-4E4B-B3BB-3D3EAD2DDA33}"/>
          </ac:spMkLst>
        </pc:spChg>
        <pc:spChg chg="add mod">
          <ac:chgData name="Solis, Ana R" userId="22d2e692-6afd-45a0-bdf8-bd45195b7d40" providerId="ADAL" clId="{F2E7E711-5B03-0944-975E-B3BB47360130}" dt="2021-04-15T22:41:42.420" v="1417" actId="20577"/>
          <ac:spMkLst>
            <pc:docMk/>
            <pc:sldMk cId="1694372394" sldId="264"/>
            <ac:spMk id="7" creationId="{03B636FE-D632-964E-9943-55AFC4140EFB}"/>
          </ac:spMkLst>
        </pc:spChg>
        <pc:spChg chg="mod">
          <ac:chgData name="Solis, Ana R" userId="22d2e692-6afd-45a0-bdf8-bd45195b7d40" providerId="ADAL" clId="{F2E7E711-5B03-0944-975E-B3BB47360130}" dt="2021-04-09T07:22:42.282" v="1334" actId="20577"/>
          <ac:spMkLst>
            <pc:docMk/>
            <pc:sldMk cId="1694372394" sldId="264"/>
            <ac:spMk id="11" creationId="{7B85F007-B764-45D0-95CE-6F57AF66F10C}"/>
          </ac:spMkLst>
        </pc:spChg>
        <pc:spChg chg="add mod">
          <ac:chgData name="Solis, Ana R" userId="22d2e692-6afd-45a0-bdf8-bd45195b7d40" providerId="ADAL" clId="{F2E7E711-5B03-0944-975E-B3BB47360130}" dt="2021-04-09T06:34:57.611" v="1281" actId="1076"/>
          <ac:spMkLst>
            <pc:docMk/>
            <pc:sldMk cId="1694372394" sldId="264"/>
            <ac:spMk id="12" creationId="{9577F79D-DDE8-E546-938E-F2A86E7974F9}"/>
          </ac:spMkLst>
        </pc:spChg>
        <pc:graphicFrameChg chg="add del mod modGraphic">
          <ac:chgData name="Solis, Ana R" userId="22d2e692-6afd-45a0-bdf8-bd45195b7d40" providerId="ADAL" clId="{F2E7E711-5B03-0944-975E-B3BB47360130}" dt="2021-04-09T06:23:54.766" v="1081" actId="478"/>
          <ac:graphicFrameMkLst>
            <pc:docMk/>
            <pc:sldMk cId="1694372394" sldId="264"/>
            <ac:graphicFrameMk id="3" creationId="{A9895597-86E9-9C46-B70E-E110B9F29571}"/>
          </ac:graphicFrameMkLst>
        </pc:graphicFrameChg>
        <pc:graphicFrameChg chg="add mod modGraphic">
          <ac:chgData name="Solis, Ana R" userId="22d2e692-6afd-45a0-bdf8-bd45195b7d40" providerId="ADAL" clId="{F2E7E711-5B03-0944-975E-B3BB47360130}" dt="2021-04-09T06:39:53.804" v="1290" actId="14100"/>
          <ac:graphicFrameMkLst>
            <pc:docMk/>
            <pc:sldMk cId="1694372394" sldId="264"/>
            <ac:graphicFrameMk id="5" creationId="{EB18FDEC-51C6-5D40-9444-C78D4D5D6C82}"/>
          </ac:graphicFrameMkLst>
        </pc:graphicFrameChg>
        <pc:picChg chg="del">
          <ac:chgData name="Solis, Ana R" userId="22d2e692-6afd-45a0-bdf8-bd45195b7d40" providerId="ADAL" clId="{F2E7E711-5B03-0944-975E-B3BB47360130}" dt="2021-04-09T06:23:08.706" v="1073" actId="478"/>
          <ac:picMkLst>
            <pc:docMk/>
            <pc:sldMk cId="1694372394" sldId="264"/>
            <ac:picMk id="2050" creationId="{6DCA0704-7BB6-4459-BB3F-91E0FF0C01CF}"/>
          </ac:picMkLst>
        </pc:picChg>
      </pc:sldChg>
      <pc:sldChg chg="addSp delSp modSp mod modNotesTx">
        <pc:chgData name="Solis, Ana R" userId="22d2e692-6afd-45a0-bdf8-bd45195b7d40" providerId="ADAL" clId="{F2E7E711-5B03-0944-975E-B3BB47360130}" dt="2021-04-09T07:38:06.950" v="1376" actId="1076"/>
        <pc:sldMkLst>
          <pc:docMk/>
          <pc:sldMk cId="2309679714" sldId="265"/>
        </pc:sldMkLst>
        <pc:spChg chg="add del mod">
          <ac:chgData name="Solis, Ana R" userId="22d2e692-6afd-45a0-bdf8-bd45195b7d40" providerId="ADAL" clId="{F2E7E711-5B03-0944-975E-B3BB47360130}" dt="2021-04-09T05:23:54.043" v="733" actId="478"/>
          <ac:spMkLst>
            <pc:docMk/>
            <pc:sldMk cId="2309679714" sldId="265"/>
            <ac:spMk id="5" creationId="{E1F6D7F2-46B6-1B44-B251-293878EA2650}"/>
          </ac:spMkLst>
        </pc:spChg>
        <pc:spChg chg="mod">
          <ac:chgData name="Solis, Ana R" userId="22d2e692-6afd-45a0-bdf8-bd45195b7d40" providerId="ADAL" clId="{F2E7E711-5B03-0944-975E-B3BB47360130}" dt="2021-04-09T05:27:00.892" v="768" actId="113"/>
          <ac:spMkLst>
            <pc:docMk/>
            <pc:sldMk cId="2309679714" sldId="265"/>
            <ac:spMk id="11" creationId="{7B85F007-B764-45D0-95CE-6F57AF66F10C}"/>
          </ac:spMkLst>
        </pc:spChg>
        <pc:spChg chg="mod">
          <ac:chgData name="Solis, Ana R" userId="22d2e692-6afd-45a0-bdf8-bd45195b7d40" providerId="ADAL" clId="{F2E7E711-5B03-0944-975E-B3BB47360130}" dt="2021-04-09T07:38:06.950" v="1376" actId="1076"/>
          <ac:spMkLst>
            <pc:docMk/>
            <pc:sldMk cId="2309679714" sldId="265"/>
            <ac:spMk id="18" creationId="{42DE1E1F-C97F-5B40-A796-FC340C20CFC2}"/>
          </ac:spMkLst>
        </pc:spChg>
        <pc:graphicFrameChg chg="add mod modGraphic">
          <ac:chgData name="Solis, Ana R" userId="22d2e692-6afd-45a0-bdf8-bd45195b7d40" providerId="ADAL" clId="{F2E7E711-5B03-0944-975E-B3BB47360130}" dt="2021-04-09T07:37:41.118" v="1375" actId="1076"/>
          <ac:graphicFrameMkLst>
            <pc:docMk/>
            <pc:sldMk cId="2309679714" sldId="265"/>
            <ac:graphicFrameMk id="3" creationId="{291F3375-5DC2-3D4F-B58A-500F984B3192}"/>
          </ac:graphicFrameMkLst>
        </pc:graphicFrameChg>
        <pc:graphicFrameChg chg="add del mod">
          <ac:chgData name="Solis, Ana R" userId="22d2e692-6afd-45a0-bdf8-bd45195b7d40" providerId="ADAL" clId="{F2E7E711-5B03-0944-975E-B3BB47360130}" dt="2021-04-09T05:14:34.205" v="553" actId="478"/>
          <ac:graphicFrameMkLst>
            <pc:docMk/>
            <pc:sldMk cId="2309679714" sldId="265"/>
            <ac:graphicFrameMk id="7" creationId="{00000000-0008-0000-0100-000003000000}"/>
          </ac:graphicFrameMkLst>
        </pc:graphicFrameChg>
        <pc:graphicFrameChg chg="add mod">
          <ac:chgData name="Solis, Ana R" userId="22d2e692-6afd-45a0-bdf8-bd45195b7d40" providerId="ADAL" clId="{F2E7E711-5B03-0944-975E-B3BB47360130}" dt="2021-04-09T07:36:10.518" v="1374" actId="14100"/>
          <ac:graphicFrameMkLst>
            <pc:docMk/>
            <pc:sldMk cId="2309679714" sldId="265"/>
            <ac:graphicFrameMk id="8" creationId="{00000000-0008-0000-0100-000003000000}"/>
          </ac:graphicFrameMkLst>
        </pc:graphicFrameChg>
        <pc:picChg chg="del">
          <ac:chgData name="Solis, Ana R" userId="22d2e692-6afd-45a0-bdf8-bd45195b7d40" providerId="ADAL" clId="{F2E7E711-5B03-0944-975E-B3BB47360130}" dt="2021-04-09T04:44:13.263" v="516" actId="478"/>
          <ac:picMkLst>
            <pc:docMk/>
            <pc:sldMk cId="2309679714" sldId="265"/>
            <ac:picMk id="4" creationId="{5CCB3706-E018-4D58-A4A1-D4AE9C192EC1}"/>
          </ac:picMkLst>
        </pc:picChg>
      </pc:sldChg>
      <pc:sldChg chg="addSp delSp modSp del mod modNotesTx">
        <pc:chgData name="Solis, Ana R" userId="22d2e692-6afd-45a0-bdf8-bd45195b7d40" providerId="ADAL" clId="{F2E7E711-5B03-0944-975E-B3BB47360130}" dt="2021-04-09T05:31:05.974" v="775" actId="2696"/>
        <pc:sldMkLst>
          <pc:docMk/>
          <pc:sldMk cId="3929685160" sldId="266"/>
        </pc:sldMkLst>
        <pc:spChg chg="add del mod">
          <ac:chgData name="Solis, Ana R" userId="22d2e692-6afd-45a0-bdf8-bd45195b7d40" providerId="ADAL" clId="{F2E7E711-5B03-0944-975E-B3BB47360130}" dt="2021-04-09T04:42:11.922" v="498" actId="478"/>
          <ac:spMkLst>
            <pc:docMk/>
            <pc:sldMk cId="3929685160" sldId="266"/>
            <ac:spMk id="4" creationId="{00364509-AE35-E84E-8527-B6D45004CAF7}"/>
          </ac:spMkLst>
        </pc:spChg>
        <pc:spChg chg="mod">
          <ac:chgData name="Solis, Ana R" userId="22d2e692-6afd-45a0-bdf8-bd45195b7d40" providerId="ADAL" clId="{F2E7E711-5B03-0944-975E-B3BB47360130}" dt="2021-04-09T05:24:21.856" v="734" actId="115"/>
          <ac:spMkLst>
            <pc:docMk/>
            <pc:sldMk cId="3929685160" sldId="266"/>
            <ac:spMk id="11" creationId="{7B85F007-B764-45D0-95CE-6F57AF66F10C}"/>
          </ac:spMkLst>
        </pc:spChg>
        <pc:spChg chg="del">
          <ac:chgData name="Solis, Ana R" userId="22d2e692-6afd-45a0-bdf8-bd45195b7d40" providerId="ADAL" clId="{F2E7E711-5B03-0944-975E-B3BB47360130}" dt="2021-04-09T04:42:09.878" v="497" actId="478"/>
          <ac:spMkLst>
            <pc:docMk/>
            <pc:sldMk cId="3929685160" sldId="266"/>
            <ac:spMk id="18" creationId="{42DE1E1F-C97F-5B40-A796-FC340C20CFC2}"/>
          </ac:spMkLst>
        </pc:spChg>
      </pc:sldChg>
      <pc:sldChg chg="modSp mod modNotesTx">
        <pc:chgData name="Solis, Ana R" userId="22d2e692-6afd-45a0-bdf8-bd45195b7d40" providerId="ADAL" clId="{F2E7E711-5B03-0944-975E-B3BB47360130}" dt="2021-04-09T07:14:35.353" v="1319" actId="1076"/>
        <pc:sldMkLst>
          <pc:docMk/>
          <pc:sldMk cId="3740461117" sldId="267"/>
        </pc:sldMkLst>
        <pc:spChg chg="mod">
          <ac:chgData name="Solis, Ana R" userId="22d2e692-6afd-45a0-bdf8-bd45195b7d40" providerId="ADAL" clId="{F2E7E711-5B03-0944-975E-B3BB47360130}" dt="2021-04-09T04:41:40.064" v="496" actId="20577"/>
          <ac:spMkLst>
            <pc:docMk/>
            <pc:sldMk cId="3740461117" sldId="267"/>
            <ac:spMk id="3" creationId="{8F5E56B0-8E43-4050-87BD-A9801CFC3DF4}"/>
          </ac:spMkLst>
        </pc:spChg>
        <pc:picChg chg="mod">
          <ac:chgData name="Solis, Ana R" userId="22d2e692-6afd-45a0-bdf8-bd45195b7d40" providerId="ADAL" clId="{F2E7E711-5B03-0944-975E-B3BB47360130}" dt="2021-04-09T07:14:35.353" v="1319" actId="1076"/>
          <ac:picMkLst>
            <pc:docMk/>
            <pc:sldMk cId="3740461117" sldId="267"/>
            <ac:picMk id="4" creationId="{3A381522-A3CD-408D-9B62-2BDCE454FB73}"/>
          </ac:picMkLst>
        </pc:picChg>
      </pc:sldChg>
      <pc:sldChg chg="delSp modSp del mod modNotesTx">
        <pc:chgData name="Solis, Ana R" userId="22d2e692-6afd-45a0-bdf8-bd45195b7d40" providerId="ADAL" clId="{F2E7E711-5B03-0944-975E-B3BB47360130}" dt="2021-04-09T05:42:08.387" v="821" actId="2696"/>
        <pc:sldMkLst>
          <pc:docMk/>
          <pc:sldMk cId="2599518643" sldId="268"/>
        </pc:sldMkLst>
        <pc:graphicFrameChg chg="del modGraphic">
          <ac:chgData name="Solis, Ana R" userId="22d2e692-6afd-45a0-bdf8-bd45195b7d40" providerId="ADAL" clId="{F2E7E711-5B03-0944-975E-B3BB47360130}" dt="2021-04-09T05:41:55.856" v="818" actId="478"/>
          <ac:graphicFrameMkLst>
            <pc:docMk/>
            <pc:sldMk cId="2599518643" sldId="268"/>
            <ac:graphicFrameMk id="4" creationId="{7F7A0CA6-2F56-4F87-BAD6-893A09119CB8}"/>
          </ac:graphicFrameMkLst>
        </pc:graphicFrameChg>
      </pc:sldChg>
      <pc:sldChg chg="addSp delSp modSp mod modNotesTx">
        <pc:chgData name="Solis, Ana R" userId="22d2e692-6afd-45a0-bdf8-bd45195b7d40" providerId="ADAL" clId="{F2E7E711-5B03-0944-975E-B3BB47360130}" dt="2021-04-09T07:17:20.576" v="1327" actId="14100"/>
        <pc:sldMkLst>
          <pc:docMk/>
          <pc:sldMk cId="889319481" sldId="269"/>
        </pc:sldMkLst>
        <pc:spChg chg="add mod">
          <ac:chgData name="Solis, Ana R" userId="22d2e692-6afd-45a0-bdf8-bd45195b7d40" providerId="ADAL" clId="{F2E7E711-5B03-0944-975E-B3BB47360130}" dt="2021-04-09T06:42:16.033" v="1297" actId="1076"/>
          <ac:spMkLst>
            <pc:docMk/>
            <pc:sldMk cId="889319481" sldId="269"/>
            <ac:spMk id="7" creationId="{4987839E-1EFD-E146-B32C-E29979FD62CC}"/>
          </ac:spMkLst>
        </pc:spChg>
        <pc:spChg chg="mod">
          <ac:chgData name="Solis, Ana R" userId="22d2e692-6afd-45a0-bdf8-bd45195b7d40" providerId="ADAL" clId="{F2E7E711-5B03-0944-975E-B3BB47360130}" dt="2021-04-09T05:45:52.205" v="875" actId="20577"/>
          <ac:spMkLst>
            <pc:docMk/>
            <pc:sldMk cId="889319481" sldId="269"/>
            <ac:spMk id="18" creationId="{42DE1E1F-C97F-5B40-A796-FC340C20CFC2}"/>
          </ac:spMkLst>
        </pc:spChg>
        <pc:graphicFrameChg chg="add mod modGraphic">
          <ac:chgData name="Solis, Ana R" userId="22d2e692-6afd-45a0-bdf8-bd45195b7d40" providerId="ADAL" clId="{F2E7E711-5B03-0944-975E-B3BB47360130}" dt="2021-04-09T07:17:20.576" v="1327" actId="14100"/>
          <ac:graphicFrameMkLst>
            <pc:docMk/>
            <pc:sldMk cId="889319481" sldId="269"/>
            <ac:graphicFrameMk id="5" creationId="{1FEEE58B-31F1-7D4D-AD38-82292639FBE8}"/>
          </ac:graphicFrameMkLst>
        </pc:graphicFrameChg>
        <pc:picChg chg="del mod">
          <ac:chgData name="Solis, Ana R" userId="22d2e692-6afd-45a0-bdf8-bd45195b7d40" providerId="ADAL" clId="{F2E7E711-5B03-0944-975E-B3BB47360130}" dt="2021-04-09T05:37:47.479" v="786" actId="478"/>
          <ac:picMkLst>
            <pc:docMk/>
            <pc:sldMk cId="889319481" sldId="269"/>
            <ac:picMk id="3" creationId="{808F336F-C998-470C-896E-12AC9D03A057}"/>
          </ac:picMkLst>
        </pc:picChg>
        <pc:picChg chg="add mod modCrop">
          <ac:chgData name="Solis, Ana R" userId="22d2e692-6afd-45a0-bdf8-bd45195b7d40" providerId="ADAL" clId="{F2E7E711-5B03-0944-975E-B3BB47360130}" dt="2021-04-09T05:41:08.487" v="814" actId="1076"/>
          <ac:picMkLst>
            <pc:docMk/>
            <pc:sldMk cId="889319481" sldId="269"/>
            <ac:picMk id="4" creationId="{E78FCF9F-2F4D-8243-B8D7-8553B4200977}"/>
          </ac:picMkLst>
        </pc:picChg>
        <pc:picChg chg="add mod modCrop">
          <ac:chgData name="Solis, Ana R" userId="22d2e692-6afd-45a0-bdf8-bd45195b7d40" providerId="ADAL" clId="{F2E7E711-5B03-0944-975E-B3BB47360130}" dt="2021-04-09T05:41:23.409" v="817" actId="1076"/>
          <ac:picMkLst>
            <pc:docMk/>
            <pc:sldMk cId="889319481" sldId="269"/>
            <ac:picMk id="8" creationId="{6E213F4B-E6E8-B742-92ED-60A6F0CC6B75}"/>
          </ac:picMkLst>
        </pc:picChg>
        <pc:picChg chg="add mod modCrop">
          <ac:chgData name="Solis, Ana R" userId="22d2e692-6afd-45a0-bdf8-bd45195b7d40" providerId="ADAL" clId="{F2E7E711-5B03-0944-975E-B3BB47360130}" dt="2021-04-09T05:41:15.433" v="815" actId="1076"/>
          <ac:picMkLst>
            <pc:docMk/>
            <pc:sldMk cId="889319481" sldId="269"/>
            <ac:picMk id="9" creationId="{A027A788-A876-434E-8255-D9D10A44329F}"/>
          </ac:picMkLst>
        </pc:picChg>
        <pc:picChg chg="add del mod">
          <ac:chgData name="Solis, Ana R" userId="22d2e692-6afd-45a0-bdf8-bd45195b7d40" providerId="ADAL" clId="{F2E7E711-5B03-0944-975E-B3BB47360130}" dt="2021-04-09T05:42:04.413" v="820" actId="478"/>
          <ac:picMkLst>
            <pc:docMk/>
            <pc:sldMk cId="889319481" sldId="269"/>
            <ac:picMk id="10" creationId="{F62EBA2C-787C-E448-B052-2BA35A67A975}"/>
          </ac:picMkLst>
        </pc:picChg>
      </pc:sldChg>
      <pc:sldChg chg="addSp delSp modSp mod modNotesTx">
        <pc:chgData name="Solis, Ana R" userId="22d2e692-6afd-45a0-bdf8-bd45195b7d40" providerId="ADAL" clId="{F2E7E711-5B03-0944-975E-B3BB47360130}" dt="2021-04-09T07:39:35.844" v="1380" actId="1076"/>
        <pc:sldMkLst>
          <pc:docMk/>
          <pc:sldMk cId="2670836025" sldId="270"/>
        </pc:sldMkLst>
        <pc:spChg chg="add mod">
          <ac:chgData name="Solis, Ana R" userId="22d2e692-6afd-45a0-bdf8-bd45195b7d40" providerId="ADAL" clId="{F2E7E711-5B03-0944-975E-B3BB47360130}" dt="2021-04-09T04:37:54.252" v="444" actId="20577"/>
          <ac:spMkLst>
            <pc:docMk/>
            <pc:sldMk cId="2670836025" sldId="270"/>
            <ac:spMk id="7" creationId="{AD69B4EA-CC19-3F4D-A682-05D88D9B19E4}"/>
          </ac:spMkLst>
        </pc:spChg>
        <pc:spChg chg="add mod">
          <ac:chgData name="Solis, Ana R" userId="22d2e692-6afd-45a0-bdf8-bd45195b7d40" providerId="ADAL" clId="{F2E7E711-5B03-0944-975E-B3BB47360130}" dt="2021-04-09T07:15:49.962" v="1325" actId="1076"/>
          <ac:spMkLst>
            <pc:docMk/>
            <pc:sldMk cId="2670836025" sldId="270"/>
            <ac:spMk id="15" creationId="{0071C400-B265-084B-9790-8A174C0A929B}"/>
          </ac:spMkLst>
        </pc:spChg>
        <pc:spChg chg="add mod">
          <ac:chgData name="Solis, Ana R" userId="22d2e692-6afd-45a0-bdf8-bd45195b7d40" providerId="ADAL" clId="{F2E7E711-5B03-0944-975E-B3BB47360130}" dt="2021-04-09T04:39:38.057" v="469" actId="1076"/>
          <ac:spMkLst>
            <pc:docMk/>
            <pc:sldMk cId="2670836025" sldId="270"/>
            <ac:spMk id="16" creationId="{0BDBE232-548B-584B-BADE-2109874EAA4D}"/>
          </ac:spMkLst>
        </pc:spChg>
        <pc:spChg chg="add mod">
          <ac:chgData name="Solis, Ana R" userId="22d2e692-6afd-45a0-bdf8-bd45195b7d40" providerId="ADAL" clId="{F2E7E711-5B03-0944-975E-B3BB47360130}" dt="2021-04-09T07:39:35.844" v="1380" actId="1076"/>
          <ac:spMkLst>
            <pc:docMk/>
            <pc:sldMk cId="2670836025" sldId="270"/>
            <ac:spMk id="19" creationId="{455901CD-5EDE-8D4B-93E9-A742E519D0D7}"/>
          </ac:spMkLst>
        </pc:spChg>
        <pc:graphicFrameChg chg="del mod">
          <ac:chgData name="Solis, Ana R" userId="22d2e692-6afd-45a0-bdf8-bd45195b7d40" providerId="ADAL" clId="{F2E7E711-5B03-0944-975E-B3BB47360130}" dt="2021-04-09T04:24:56.892" v="323" actId="478"/>
          <ac:graphicFrameMkLst>
            <pc:docMk/>
            <pc:sldMk cId="2670836025" sldId="270"/>
            <ac:graphicFrameMk id="3" creationId="{4F29330B-7930-4F1D-A56B-3589D36507B6}"/>
          </ac:graphicFrameMkLst>
        </pc:graphicFrameChg>
        <pc:graphicFrameChg chg="add mod modGraphic">
          <ac:chgData name="Solis, Ana R" userId="22d2e692-6afd-45a0-bdf8-bd45195b7d40" providerId="ADAL" clId="{F2E7E711-5B03-0944-975E-B3BB47360130}" dt="2021-04-09T06:43:53.074" v="1301" actId="14100"/>
          <ac:graphicFrameMkLst>
            <pc:docMk/>
            <pc:sldMk cId="2670836025" sldId="270"/>
            <ac:graphicFrameMk id="4" creationId="{AAC87229-9166-1246-B148-689C916360E7}"/>
          </ac:graphicFrameMkLst>
        </pc:graphicFrameChg>
        <pc:picChg chg="add mod modCrop">
          <ac:chgData name="Solis, Ana R" userId="22d2e692-6afd-45a0-bdf8-bd45195b7d40" providerId="ADAL" clId="{F2E7E711-5B03-0944-975E-B3BB47360130}" dt="2021-04-09T07:39:21.654" v="1378" actId="1076"/>
          <ac:picMkLst>
            <pc:docMk/>
            <pc:sldMk cId="2670836025" sldId="270"/>
            <ac:picMk id="5" creationId="{F11CD19C-D173-8643-8D3E-BFE4C86C56FA}"/>
          </ac:picMkLst>
        </pc:picChg>
        <pc:picChg chg="add mod modCrop">
          <ac:chgData name="Solis, Ana R" userId="22d2e692-6afd-45a0-bdf8-bd45195b7d40" providerId="ADAL" clId="{F2E7E711-5B03-0944-975E-B3BB47360130}" dt="2021-04-09T07:15:34.557" v="1323" actId="1076"/>
          <ac:picMkLst>
            <pc:docMk/>
            <pc:sldMk cId="2670836025" sldId="270"/>
            <ac:picMk id="8" creationId="{816F7A10-F0E7-B344-B5D4-C16977E84377}"/>
          </ac:picMkLst>
        </pc:picChg>
        <pc:picChg chg="add mod modCrop">
          <ac:chgData name="Solis, Ana R" userId="22d2e692-6afd-45a0-bdf8-bd45195b7d40" providerId="ADAL" clId="{F2E7E711-5B03-0944-975E-B3BB47360130}" dt="2021-04-09T07:39:31.573" v="1379" actId="1076"/>
          <ac:picMkLst>
            <pc:docMk/>
            <pc:sldMk cId="2670836025" sldId="270"/>
            <ac:picMk id="9" creationId="{6A440258-CD09-1C4A-A403-608ED3DF284B}"/>
          </ac:picMkLst>
        </pc:picChg>
        <pc:picChg chg="add mod">
          <ac:chgData name="Solis, Ana R" userId="22d2e692-6afd-45a0-bdf8-bd45195b7d40" providerId="ADAL" clId="{F2E7E711-5B03-0944-975E-B3BB47360130}" dt="2021-04-09T04:38:57.860" v="456" actId="1076"/>
          <ac:picMkLst>
            <pc:docMk/>
            <pc:sldMk cId="2670836025" sldId="270"/>
            <ac:picMk id="10" creationId="{4DA49941-43BC-544F-9B63-6A9DEFD0BAC2}"/>
          </ac:picMkLst>
        </pc:picChg>
        <pc:picChg chg="add del mod modCrop">
          <ac:chgData name="Solis, Ana R" userId="22d2e692-6afd-45a0-bdf8-bd45195b7d40" providerId="ADAL" clId="{F2E7E711-5B03-0944-975E-B3BB47360130}" dt="2021-04-09T04:33:28.990" v="381" actId="478"/>
          <ac:picMkLst>
            <pc:docMk/>
            <pc:sldMk cId="2670836025" sldId="270"/>
            <ac:picMk id="12" creationId="{D5886308-5BDE-5244-A348-DB1E461E9F97}"/>
          </ac:picMkLst>
        </pc:picChg>
        <pc:picChg chg="add del mod">
          <ac:chgData name="Solis, Ana R" userId="22d2e692-6afd-45a0-bdf8-bd45195b7d40" providerId="ADAL" clId="{F2E7E711-5B03-0944-975E-B3BB47360130}" dt="2021-04-09T04:34:28.132" v="388"/>
          <ac:picMkLst>
            <pc:docMk/>
            <pc:sldMk cId="2670836025" sldId="270"/>
            <ac:picMk id="13" creationId="{1ABFE700-E7C2-CE41-9B67-FD81A1B61C30}"/>
          </ac:picMkLst>
        </pc:picChg>
        <pc:picChg chg="add mod modCrop">
          <ac:chgData name="Solis, Ana R" userId="22d2e692-6afd-45a0-bdf8-bd45195b7d40" providerId="ADAL" clId="{F2E7E711-5B03-0944-975E-B3BB47360130}" dt="2021-04-09T07:39:19.297" v="1377" actId="1076"/>
          <ac:picMkLst>
            <pc:docMk/>
            <pc:sldMk cId="2670836025" sldId="270"/>
            <ac:picMk id="14" creationId="{5879B263-C16C-974A-96FB-AFBC5B95AF06}"/>
          </ac:picMkLst>
        </pc:picChg>
      </pc:sldChg>
      <pc:sldChg chg="addSp delSp modSp mod modNotesTx">
        <pc:chgData name="Solis, Ana R" userId="22d2e692-6afd-45a0-bdf8-bd45195b7d40" providerId="ADAL" clId="{F2E7E711-5B03-0944-975E-B3BB47360130}" dt="2021-04-15T20:51:20.804" v="1414" actId="1076"/>
        <pc:sldMkLst>
          <pc:docMk/>
          <pc:sldMk cId="4121905416" sldId="271"/>
        </pc:sldMkLst>
        <pc:spChg chg="mod">
          <ac:chgData name="Solis, Ana R" userId="22d2e692-6afd-45a0-bdf8-bd45195b7d40" providerId="ADAL" clId="{F2E7E711-5B03-0944-975E-B3BB47360130}" dt="2021-04-09T06:40:36.358" v="1291" actId="1076"/>
          <ac:spMkLst>
            <pc:docMk/>
            <pc:sldMk cId="4121905416" sldId="271"/>
            <ac:spMk id="11" creationId="{7B85F007-B764-45D0-95CE-6F57AF66F10C}"/>
          </ac:spMkLst>
        </pc:spChg>
        <pc:spChg chg="mod">
          <ac:chgData name="Solis, Ana R" userId="22d2e692-6afd-45a0-bdf8-bd45195b7d40" providerId="ADAL" clId="{F2E7E711-5B03-0944-975E-B3BB47360130}" dt="2021-04-09T05:54:06.298" v="887" actId="1076"/>
          <ac:spMkLst>
            <pc:docMk/>
            <pc:sldMk cId="4121905416" sldId="271"/>
            <ac:spMk id="18" creationId="{42DE1E1F-C97F-5B40-A796-FC340C20CFC2}"/>
          </ac:spMkLst>
        </pc:spChg>
        <pc:picChg chg="del mod">
          <ac:chgData name="Solis, Ana R" userId="22d2e692-6afd-45a0-bdf8-bd45195b7d40" providerId="ADAL" clId="{F2E7E711-5B03-0944-975E-B3BB47360130}" dt="2021-04-09T05:55:44.527" v="895" actId="478"/>
          <ac:picMkLst>
            <pc:docMk/>
            <pc:sldMk cId="4121905416" sldId="271"/>
            <ac:picMk id="3" creationId="{1AA6BCA2-4F55-45AB-9C6F-3C2DE968354F}"/>
          </ac:picMkLst>
        </pc:picChg>
        <pc:picChg chg="add mod">
          <ac:chgData name="Solis, Ana R" userId="22d2e692-6afd-45a0-bdf8-bd45195b7d40" providerId="ADAL" clId="{F2E7E711-5B03-0944-975E-B3BB47360130}" dt="2021-04-15T20:51:20.804" v="1414" actId="1076"/>
          <ac:picMkLst>
            <pc:docMk/>
            <pc:sldMk cId="4121905416" sldId="271"/>
            <ac:picMk id="4" creationId="{66A16E73-99BF-DE43-8035-7FDC48DCBA69}"/>
          </ac:picMkLst>
        </pc:picChg>
      </pc:sldChg>
      <pc:sldChg chg="addSp delSp modSp new mod">
        <pc:chgData name="Solis, Ana R" userId="22d2e692-6afd-45a0-bdf8-bd45195b7d40" providerId="ADAL" clId="{F2E7E711-5B03-0944-975E-B3BB47360130}" dt="2021-04-09T06:10:15.848" v="960" actId="1076"/>
        <pc:sldMkLst>
          <pc:docMk/>
          <pc:sldMk cId="3369817021" sldId="272"/>
        </pc:sldMkLst>
        <pc:spChg chg="mod">
          <ac:chgData name="Solis, Ana R" userId="22d2e692-6afd-45a0-bdf8-bd45195b7d40" providerId="ADAL" clId="{F2E7E711-5B03-0944-975E-B3BB47360130}" dt="2021-04-09T06:08:04.240" v="951"/>
          <ac:spMkLst>
            <pc:docMk/>
            <pc:sldMk cId="3369817021" sldId="272"/>
            <ac:spMk id="2" creationId="{C2FD63DB-0AED-D646-826E-0D03A83E83AC}"/>
          </ac:spMkLst>
        </pc:spChg>
        <pc:spChg chg="del">
          <ac:chgData name="Solis, Ana R" userId="22d2e692-6afd-45a0-bdf8-bd45195b7d40" providerId="ADAL" clId="{F2E7E711-5B03-0944-975E-B3BB47360130}" dt="2021-04-09T06:08:07.417" v="952" actId="478"/>
          <ac:spMkLst>
            <pc:docMk/>
            <pc:sldMk cId="3369817021" sldId="272"/>
            <ac:spMk id="3" creationId="{8B892A6A-9AF7-CC48-BB94-59AB6D023998}"/>
          </ac:spMkLst>
        </pc:spChg>
        <pc:picChg chg="add mod">
          <ac:chgData name="Solis, Ana R" userId="22d2e692-6afd-45a0-bdf8-bd45195b7d40" providerId="ADAL" clId="{F2E7E711-5B03-0944-975E-B3BB47360130}" dt="2021-04-09T06:10:15.848" v="960" actId="1076"/>
          <ac:picMkLst>
            <pc:docMk/>
            <pc:sldMk cId="3369817021" sldId="272"/>
            <ac:picMk id="6" creationId="{8DB542A4-D95F-B84C-A915-CE5CE4CA3346}"/>
          </ac:picMkLst>
        </pc:picChg>
      </pc:sldChg>
      <pc:sldChg chg="delSp modSp new mod">
        <pc:chgData name="Solis, Ana R" userId="22d2e692-6afd-45a0-bdf8-bd45195b7d40" providerId="ADAL" clId="{F2E7E711-5B03-0944-975E-B3BB47360130}" dt="2021-04-15T22:58:33.474" v="1797" actId="20577"/>
        <pc:sldMkLst>
          <pc:docMk/>
          <pc:sldMk cId="2355372494" sldId="278"/>
        </pc:sldMkLst>
        <pc:spChg chg="mod">
          <ac:chgData name="Solis, Ana R" userId="22d2e692-6afd-45a0-bdf8-bd45195b7d40" providerId="ADAL" clId="{F2E7E711-5B03-0944-975E-B3BB47360130}" dt="2021-04-15T22:45:14.885" v="1494" actId="20577"/>
          <ac:spMkLst>
            <pc:docMk/>
            <pc:sldMk cId="2355372494" sldId="278"/>
            <ac:spMk id="2" creationId="{51E1E2C9-91CA-F347-996D-76DD722919FB}"/>
          </ac:spMkLst>
        </pc:spChg>
        <pc:spChg chg="del">
          <ac:chgData name="Solis, Ana R" userId="22d2e692-6afd-45a0-bdf8-bd45195b7d40" providerId="ADAL" clId="{F2E7E711-5B03-0944-975E-B3BB47360130}" dt="2021-04-15T22:55:18.690" v="1688" actId="478"/>
          <ac:spMkLst>
            <pc:docMk/>
            <pc:sldMk cId="2355372494" sldId="278"/>
            <ac:spMk id="3" creationId="{88488A19-1E10-7545-9948-9C09A64AE7F8}"/>
          </ac:spMkLst>
        </pc:spChg>
        <pc:spChg chg="mod">
          <ac:chgData name="Solis, Ana R" userId="22d2e692-6afd-45a0-bdf8-bd45195b7d40" providerId="ADAL" clId="{F2E7E711-5B03-0944-975E-B3BB47360130}" dt="2021-04-15T22:58:33.474" v="1797" actId="20577"/>
          <ac:spMkLst>
            <pc:docMk/>
            <pc:sldMk cId="2355372494" sldId="278"/>
            <ac:spMk id="4" creationId="{5C42BF83-AF49-8C4F-8383-422DDB267FBB}"/>
          </ac:spMkLst>
        </pc:spChg>
      </pc:sldChg>
      <pc:sldChg chg="addSp delSp modSp new mod">
        <pc:chgData name="Solis, Ana R" userId="22d2e692-6afd-45a0-bdf8-bd45195b7d40" providerId="ADAL" clId="{F2E7E711-5B03-0944-975E-B3BB47360130}" dt="2021-04-15T23:22:46.316" v="1972" actId="1076"/>
        <pc:sldMkLst>
          <pc:docMk/>
          <pc:sldMk cId="1500008273" sldId="279"/>
        </pc:sldMkLst>
        <pc:spChg chg="mod">
          <ac:chgData name="Solis, Ana R" userId="22d2e692-6afd-45a0-bdf8-bd45195b7d40" providerId="ADAL" clId="{F2E7E711-5B03-0944-975E-B3BB47360130}" dt="2021-04-15T22:45:39.854" v="1527" actId="20577"/>
          <ac:spMkLst>
            <pc:docMk/>
            <pc:sldMk cId="1500008273" sldId="279"/>
            <ac:spMk id="2" creationId="{1EFA7EA6-6D9E-3D4B-8645-EF1E26990841}"/>
          </ac:spMkLst>
        </pc:spChg>
        <pc:spChg chg="del mod">
          <ac:chgData name="Solis, Ana R" userId="22d2e692-6afd-45a0-bdf8-bd45195b7d40" providerId="ADAL" clId="{F2E7E711-5B03-0944-975E-B3BB47360130}" dt="2021-04-15T22:49:21.150" v="1564" actId="478"/>
          <ac:spMkLst>
            <pc:docMk/>
            <pc:sldMk cId="1500008273" sldId="279"/>
            <ac:spMk id="3" creationId="{478C55D4-1C5C-4042-8558-1406A875F2D2}"/>
          </ac:spMkLst>
        </pc:spChg>
        <pc:spChg chg="mod">
          <ac:chgData name="Solis, Ana R" userId="22d2e692-6afd-45a0-bdf8-bd45195b7d40" providerId="ADAL" clId="{F2E7E711-5B03-0944-975E-B3BB47360130}" dt="2021-04-15T22:58:39.460" v="1806" actId="20577"/>
          <ac:spMkLst>
            <pc:docMk/>
            <pc:sldMk cId="1500008273" sldId="279"/>
            <ac:spMk id="4" creationId="{3144FBCD-60B7-6A42-B75F-5A957C903EC5}"/>
          </ac:spMkLst>
        </pc:spChg>
        <pc:spChg chg="add mod">
          <ac:chgData name="Solis, Ana R" userId="22d2e692-6afd-45a0-bdf8-bd45195b7d40" providerId="ADAL" clId="{F2E7E711-5B03-0944-975E-B3BB47360130}" dt="2021-04-15T23:22:46.316" v="1972" actId="1076"/>
          <ac:spMkLst>
            <pc:docMk/>
            <pc:sldMk cId="1500008273" sldId="279"/>
            <ac:spMk id="7" creationId="{773F263F-F4D5-124C-8DB6-AFE46A9CBC81}"/>
          </ac:spMkLst>
        </pc:spChg>
        <pc:graphicFrameChg chg="add mod modGraphic">
          <ac:chgData name="Solis, Ana R" userId="22d2e692-6afd-45a0-bdf8-bd45195b7d40" providerId="ADAL" clId="{F2E7E711-5B03-0944-975E-B3BB47360130}" dt="2021-04-15T22:55:08.697" v="1687" actId="20577"/>
          <ac:graphicFrameMkLst>
            <pc:docMk/>
            <pc:sldMk cId="1500008273" sldId="279"/>
            <ac:graphicFrameMk id="6" creationId="{7DB279E2-7360-7444-84EF-1E7B49236BD8}"/>
          </ac:graphicFrameMkLst>
        </pc:graphicFrameChg>
      </pc:sldChg>
      <pc:sldChg chg="modSp new mod">
        <pc:chgData name="Solis, Ana R" userId="22d2e692-6afd-45a0-bdf8-bd45195b7d40" providerId="ADAL" clId="{F2E7E711-5B03-0944-975E-B3BB47360130}" dt="2021-04-15T23:09:18.290" v="1971" actId="20577"/>
        <pc:sldMkLst>
          <pc:docMk/>
          <pc:sldMk cId="1627518076" sldId="280"/>
        </pc:sldMkLst>
        <pc:spChg chg="mod">
          <ac:chgData name="Solis, Ana R" userId="22d2e692-6afd-45a0-bdf8-bd45195b7d40" providerId="ADAL" clId="{F2E7E711-5B03-0944-975E-B3BB47360130}" dt="2021-04-15T23:09:18.290" v="1971" actId="20577"/>
          <ac:spMkLst>
            <pc:docMk/>
            <pc:sldMk cId="1627518076" sldId="280"/>
            <ac:spMk id="2" creationId="{C02187E4-DC45-5440-A5AB-B9F21FBB60CB}"/>
          </ac:spMkLst>
        </pc:spChg>
        <pc:spChg chg="mod">
          <ac:chgData name="Solis, Ana R" userId="22d2e692-6afd-45a0-bdf8-bd45195b7d40" providerId="ADAL" clId="{F2E7E711-5B03-0944-975E-B3BB47360130}" dt="2021-04-15T22:58:46.898" v="1815" actId="20577"/>
          <ac:spMkLst>
            <pc:docMk/>
            <pc:sldMk cId="1627518076" sldId="280"/>
            <ac:spMk id="4" creationId="{195C4BFA-D05B-5545-930A-F0C0C5B24C45}"/>
          </ac:spMkLst>
        </pc:spChg>
      </pc:sldChg>
    </pc:docChg>
  </pc:docChgLst>
  <pc:docChgLst>
    <pc:chgData name="Vo, David" userId="S::dvo11@calstatela.edu::0deed3dc-d020-451d-aee6-4b90d6e032a7" providerId="AD" clId="Web-{9430C29F-2024-C000-105A-2C8E94F55F4F}"/>
    <pc:docChg chg="modSld">
      <pc:chgData name="Vo, David" userId="S::dvo11@calstatela.edu::0deed3dc-d020-451d-aee6-4b90d6e032a7" providerId="AD" clId="Web-{9430C29F-2024-C000-105A-2C8E94F55F4F}" dt="2021-04-27T02:03:19.254" v="515" actId="1076"/>
      <pc:docMkLst>
        <pc:docMk/>
      </pc:docMkLst>
      <pc:sldChg chg="addSp delSp modSp modNotes">
        <pc:chgData name="Vo, David" userId="S::dvo11@calstatela.edu::0deed3dc-d020-451d-aee6-4b90d6e032a7" providerId="AD" clId="Web-{9430C29F-2024-C000-105A-2C8E94F55F4F}" dt="2021-04-27T01:57:45.077" v="422"/>
        <pc:sldMkLst>
          <pc:docMk/>
          <pc:sldMk cId="4248724196" sldId="259"/>
        </pc:sldMkLst>
        <pc:spChg chg="add mod ord">
          <ac:chgData name="Vo, David" userId="S::dvo11@calstatela.edu::0deed3dc-d020-451d-aee6-4b90d6e032a7" providerId="AD" clId="Web-{9430C29F-2024-C000-105A-2C8E94F55F4F}" dt="2021-04-27T01:23:41.060" v="29"/>
          <ac:spMkLst>
            <pc:docMk/>
            <pc:sldMk cId="4248724196" sldId="259"/>
            <ac:spMk id="5" creationId="{B5F0DA34-01F0-4019-A345-6EA11BC0DD5F}"/>
          </ac:spMkLst>
        </pc:spChg>
        <pc:spChg chg="add mod">
          <ac:chgData name="Vo, David" userId="S::dvo11@calstatela.edu::0deed3dc-d020-451d-aee6-4b90d6e032a7" providerId="AD" clId="Web-{9430C29F-2024-C000-105A-2C8E94F55F4F}" dt="2021-04-27T01:27:59.123" v="164" actId="1076"/>
          <ac:spMkLst>
            <pc:docMk/>
            <pc:sldMk cId="4248724196" sldId="259"/>
            <ac:spMk id="7" creationId="{805BE9A6-BCA2-4627-A9D7-5C2BC784DD97}"/>
          </ac:spMkLst>
        </pc:spChg>
        <pc:spChg chg="mod">
          <ac:chgData name="Vo, David" userId="S::dvo11@calstatela.edu::0deed3dc-d020-451d-aee6-4b90d6e032a7" providerId="AD" clId="Web-{9430C29F-2024-C000-105A-2C8E94F55F4F}" dt="2021-04-27T01:22:47.120" v="21" actId="1076"/>
          <ac:spMkLst>
            <pc:docMk/>
            <pc:sldMk cId="4248724196" sldId="259"/>
            <ac:spMk id="11" creationId="{7B85F007-B764-45D0-95CE-6F57AF66F10C}"/>
          </ac:spMkLst>
        </pc:spChg>
        <pc:spChg chg="add mod">
          <ac:chgData name="Vo, David" userId="S::dvo11@calstatela.edu::0deed3dc-d020-451d-aee6-4b90d6e032a7" providerId="AD" clId="Web-{9430C29F-2024-C000-105A-2C8E94F55F4F}" dt="2021-04-27T01:25:11.988" v="61" actId="1076"/>
          <ac:spMkLst>
            <pc:docMk/>
            <pc:sldMk cId="4248724196" sldId="259"/>
            <ac:spMk id="12" creationId="{452D3D00-695E-4DB2-96C5-2360728F6F25}"/>
          </ac:spMkLst>
        </pc:spChg>
        <pc:spChg chg="add mod">
          <ac:chgData name="Vo, David" userId="S::dvo11@calstatela.edu::0deed3dc-d020-451d-aee6-4b90d6e032a7" providerId="AD" clId="Web-{9430C29F-2024-C000-105A-2C8E94F55F4F}" dt="2021-04-27T01:25:28.333" v="70" actId="1076"/>
          <ac:spMkLst>
            <pc:docMk/>
            <pc:sldMk cId="4248724196" sldId="259"/>
            <ac:spMk id="13" creationId="{EAC5ED5A-2B1E-489F-B791-810093373888}"/>
          </ac:spMkLst>
        </pc:spChg>
        <pc:spChg chg="add mod">
          <ac:chgData name="Vo, David" userId="S::dvo11@calstatela.edu::0deed3dc-d020-451d-aee6-4b90d6e032a7" providerId="AD" clId="Web-{9430C29F-2024-C000-105A-2C8E94F55F4F}" dt="2021-04-27T01:25:43.771" v="91" actId="1076"/>
          <ac:spMkLst>
            <pc:docMk/>
            <pc:sldMk cId="4248724196" sldId="259"/>
            <ac:spMk id="14" creationId="{1C0D18FC-92AB-4034-B2B9-5E164C970CA5}"/>
          </ac:spMkLst>
        </pc:spChg>
        <pc:spChg chg="add mod">
          <ac:chgData name="Vo, David" userId="S::dvo11@calstatela.edu::0deed3dc-d020-451d-aee6-4b90d6e032a7" providerId="AD" clId="Web-{9430C29F-2024-C000-105A-2C8E94F55F4F}" dt="2021-04-27T01:27:03.589" v="143" actId="1076"/>
          <ac:spMkLst>
            <pc:docMk/>
            <pc:sldMk cId="4248724196" sldId="259"/>
            <ac:spMk id="15" creationId="{0A03524E-F41A-44AC-945E-53185B36BA2E}"/>
          </ac:spMkLst>
        </pc:spChg>
        <pc:spChg chg="add mod">
          <ac:chgData name="Vo, David" userId="S::dvo11@calstatela.edu::0deed3dc-d020-451d-aee6-4b90d6e032a7" providerId="AD" clId="Web-{9430C29F-2024-C000-105A-2C8E94F55F4F}" dt="2021-04-27T01:26:18.914" v="131" actId="1076"/>
          <ac:spMkLst>
            <pc:docMk/>
            <pc:sldMk cId="4248724196" sldId="259"/>
            <ac:spMk id="16" creationId="{95AE9775-46BF-4EB1-BE58-5144F7E703AE}"/>
          </ac:spMkLst>
        </pc:spChg>
        <pc:spChg chg="mod">
          <ac:chgData name="Vo, David" userId="S::dvo11@calstatela.edu::0deed3dc-d020-451d-aee6-4b90d6e032a7" providerId="AD" clId="Web-{9430C29F-2024-C000-105A-2C8E94F55F4F}" dt="2021-04-27T01:23:53.092" v="30" actId="1076"/>
          <ac:spMkLst>
            <pc:docMk/>
            <pc:sldMk cId="4248724196" sldId="259"/>
            <ac:spMk id="18" creationId="{42DE1E1F-C97F-5B40-A796-FC340C20CFC2}"/>
          </ac:spMkLst>
        </pc:spChg>
        <pc:picChg chg="add mod modCrop">
          <ac:chgData name="Vo, David" userId="S::dvo11@calstatela.edu::0deed3dc-d020-451d-aee6-4b90d6e032a7" providerId="AD" clId="Web-{9430C29F-2024-C000-105A-2C8E94F55F4F}" dt="2021-04-27T01:27:35.841" v="156" actId="1076"/>
          <ac:picMkLst>
            <pc:docMk/>
            <pc:sldMk cId="4248724196" sldId="259"/>
            <ac:picMk id="4" creationId="{D796FB23-4A94-4A11-B3C8-011426921EE6}"/>
          </ac:picMkLst>
        </pc:picChg>
        <pc:picChg chg="add del mod">
          <ac:chgData name="Vo, David" userId="S::dvo11@calstatela.edu::0deed3dc-d020-451d-aee6-4b90d6e032a7" providerId="AD" clId="Web-{9430C29F-2024-C000-105A-2C8E94F55F4F}" dt="2021-04-27T01:24:58.300" v="45"/>
          <ac:picMkLst>
            <pc:docMk/>
            <pc:sldMk cId="4248724196" sldId="259"/>
            <ac:picMk id="8" creationId="{1A74909A-400B-4599-B532-D24C21FE9B7F}"/>
          </ac:picMkLst>
        </pc:picChg>
        <pc:picChg chg="add del mod">
          <ac:chgData name="Vo, David" userId="S::dvo11@calstatela.edu::0deed3dc-d020-451d-aee6-4b90d6e032a7" providerId="AD" clId="Web-{9430C29F-2024-C000-105A-2C8E94F55F4F}" dt="2021-04-27T01:57:45.077" v="422"/>
          <ac:picMkLst>
            <pc:docMk/>
            <pc:sldMk cId="4248724196" sldId="259"/>
            <ac:picMk id="10" creationId="{8ABC767B-DBF6-477E-96CD-C16424288FF9}"/>
          </ac:picMkLst>
        </pc:picChg>
        <pc:cxnChg chg="add mod">
          <ac:chgData name="Vo, David" userId="S::dvo11@calstatela.edu::0deed3dc-d020-451d-aee6-4b90d6e032a7" providerId="AD" clId="Web-{9430C29F-2024-C000-105A-2C8E94F55F4F}" dt="2021-04-27T01:26:47.181" v="137" actId="14100"/>
          <ac:cxnSpMkLst>
            <pc:docMk/>
            <pc:sldMk cId="4248724196" sldId="259"/>
            <ac:cxnSpMk id="9" creationId="{5146A4FA-5DD0-434B-A8CF-EC2742D1AD8B}"/>
          </ac:cxnSpMkLst>
        </pc:cxnChg>
        <pc:cxnChg chg="add mod">
          <ac:chgData name="Vo, David" userId="S::dvo11@calstatela.edu::0deed3dc-d020-451d-aee6-4b90d6e032a7" providerId="AD" clId="Web-{9430C29F-2024-C000-105A-2C8E94F55F4F}" dt="2021-04-27T01:28:07.639" v="166" actId="1076"/>
          <ac:cxnSpMkLst>
            <pc:docMk/>
            <pc:sldMk cId="4248724196" sldId="259"/>
            <ac:cxnSpMk id="17" creationId="{853E8CC0-5D9A-4460-B863-5CD52439A328}"/>
          </ac:cxnSpMkLst>
        </pc:cxnChg>
        <pc:cxnChg chg="add mod">
          <ac:chgData name="Vo, David" userId="S::dvo11@calstatela.edu::0deed3dc-d020-451d-aee6-4b90d6e032a7" providerId="AD" clId="Web-{9430C29F-2024-C000-105A-2C8E94F55F4F}" dt="2021-04-27T01:27:21.465" v="149" actId="1076"/>
          <ac:cxnSpMkLst>
            <pc:docMk/>
            <pc:sldMk cId="4248724196" sldId="259"/>
            <ac:cxnSpMk id="19" creationId="{F4D3123F-8649-42E5-9C3E-0182CD102D6C}"/>
          </ac:cxnSpMkLst>
        </pc:cxnChg>
        <pc:cxnChg chg="add mod">
          <ac:chgData name="Vo, David" userId="S::dvo11@calstatela.edu::0deed3dc-d020-451d-aee6-4b90d6e032a7" providerId="AD" clId="Web-{9430C29F-2024-C000-105A-2C8E94F55F4F}" dt="2021-04-27T01:27:45.107" v="157" actId="1076"/>
          <ac:cxnSpMkLst>
            <pc:docMk/>
            <pc:sldMk cId="4248724196" sldId="259"/>
            <ac:cxnSpMk id="20" creationId="{E7B93197-4442-490F-8A92-89C2BAE8EF9F}"/>
          </ac:cxnSpMkLst>
        </pc:cxnChg>
        <pc:cxnChg chg="add mod">
          <ac:chgData name="Vo, David" userId="S::dvo11@calstatela.edu::0deed3dc-d020-451d-aee6-4b90d6e032a7" providerId="AD" clId="Web-{9430C29F-2024-C000-105A-2C8E94F55F4F}" dt="2021-04-27T01:27:50.826" v="160" actId="14100"/>
          <ac:cxnSpMkLst>
            <pc:docMk/>
            <pc:sldMk cId="4248724196" sldId="259"/>
            <ac:cxnSpMk id="21" creationId="{D658A209-4A60-4248-B0C4-23AEE653F10A}"/>
          </ac:cxnSpMkLst>
        </pc:cxnChg>
        <pc:cxnChg chg="add mod">
          <ac:chgData name="Vo, David" userId="S::dvo11@calstatela.edu::0deed3dc-d020-451d-aee6-4b90d6e032a7" providerId="AD" clId="Web-{9430C29F-2024-C000-105A-2C8E94F55F4F}" dt="2021-04-27T01:28:00.701" v="165" actId="1076"/>
          <ac:cxnSpMkLst>
            <pc:docMk/>
            <pc:sldMk cId="4248724196" sldId="259"/>
            <ac:cxnSpMk id="22" creationId="{E1D3437D-9154-4C9F-BB47-0367F7C86D58}"/>
          </ac:cxnSpMkLst>
        </pc:cxnChg>
      </pc:sldChg>
      <pc:sldChg chg="addSp delSp modSp">
        <pc:chgData name="Vo, David" userId="S::dvo11@calstatela.edu::0deed3dc-d020-451d-aee6-4b90d6e032a7" providerId="AD" clId="Web-{9430C29F-2024-C000-105A-2C8E94F55F4F}" dt="2021-04-27T01:49:49.923" v="401"/>
        <pc:sldMkLst>
          <pc:docMk/>
          <pc:sldMk cId="2988871517" sldId="260"/>
        </pc:sldMkLst>
        <pc:spChg chg="add del mod">
          <ac:chgData name="Vo, David" userId="S::dvo11@calstatela.edu::0deed3dc-d020-451d-aee6-4b90d6e032a7" providerId="AD" clId="Web-{9430C29F-2024-C000-105A-2C8E94F55F4F}" dt="2021-04-27T01:47:23.164" v="369"/>
          <ac:spMkLst>
            <pc:docMk/>
            <pc:sldMk cId="2988871517" sldId="260"/>
            <ac:spMk id="10" creationId="{A513F5BD-2DC2-4581-BBB0-8055B7991F85}"/>
          </ac:spMkLst>
        </pc:spChg>
        <pc:spChg chg="del">
          <ac:chgData name="Vo, David" userId="S::dvo11@calstatela.edu::0deed3dc-d020-451d-aee6-4b90d6e032a7" providerId="AD" clId="Web-{9430C29F-2024-C000-105A-2C8E94F55F4F}" dt="2021-04-27T01:48:17.526" v="387"/>
          <ac:spMkLst>
            <pc:docMk/>
            <pc:sldMk cId="2988871517" sldId="260"/>
            <ac:spMk id="11" creationId="{7B85F007-B764-45D0-95CE-6F57AF66F10C}"/>
          </ac:spMkLst>
        </pc:spChg>
        <pc:spChg chg="add del mod">
          <ac:chgData name="Vo, David" userId="S::dvo11@calstatela.edu::0deed3dc-d020-451d-aee6-4b90d6e032a7" providerId="AD" clId="Web-{9430C29F-2024-C000-105A-2C8E94F55F4F}" dt="2021-04-27T01:48:20.761" v="388"/>
          <ac:spMkLst>
            <pc:docMk/>
            <pc:sldMk cId="2988871517" sldId="260"/>
            <ac:spMk id="13" creationId="{E3755049-B3D8-4849-9E86-14FD56AA2D59}"/>
          </ac:spMkLst>
        </pc:spChg>
        <pc:graphicFrameChg chg="add del mod">
          <ac:chgData name="Vo, David" userId="S::dvo11@calstatela.edu::0deed3dc-d020-451d-aee6-4b90d6e032a7" providerId="AD" clId="Web-{9430C29F-2024-C000-105A-2C8E94F55F4F}" dt="2021-04-27T01:47:05.803" v="358"/>
          <ac:graphicFrameMkLst>
            <pc:docMk/>
            <pc:sldMk cId="2988871517" sldId="260"/>
            <ac:graphicFrameMk id="4" creationId="{F4772E4C-6D51-4650-BADD-5BBE94053D3E}"/>
          </ac:graphicFrameMkLst>
        </pc:graphicFrameChg>
        <pc:graphicFrameChg chg="mod modGraphic">
          <ac:chgData name="Vo, David" userId="S::dvo11@calstatela.edu::0deed3dc-d020-451d-aee6-4b90d6e032a7" providerId="AD" clId="Web-{9430C29F-2024-C000-105A-2C8E94F55F4F}" dt="2021-04-27T01:49:35.531" v="399"/>
          <ac:graphicFrameMkLst>
            <pc:docMk/>
            <pc:sldMk cId="2988871517" sldId="260"/>
            <ac:graphicFrameMk id="5" creationId="{35D90CA8-C1D8-4F8E-BF8D-44EC03117A1D}"/>
          </ac:graphicFrameMkLst>
        </pc:graphicFrameChg>
        <pc:graphicFrameChg chg="mod modGraphic">
          <ac:chgData name="Vo, David" userId="S::dvo11@calstatela.edu::0deed3dc-d020-451d-aee6-4b90d6e032a7" providerId="AD" clId="Web-{9430C29F-2024-C000-105A-2C8E94F55F4F}" dt="2021-04-27T01:49:49.923" v="401"/>
          <ac:graphicFrameMkLst>
            <pc:docMk/>
            <pc:sldMk cId="2988871517" sldId="260"/>
            <ac:graphicFrameMk id="8" creationId="{4309B707-F7A9-4531-A947-6153C1A5366E}"/>
          </ac:graphicFrameMkLst>
        </pc:graphicFrameChg>
        <pc:graphicFrameChg chg="add del mod">
          <ac:chgData name="Vo, David" userId="S::dvo11@calstatela.edu::0deed3dc-d020-451d-aee6-4b90d6e032a7" providerId="AD" clId="Web-{9430C29F-2024-C000-105A-2C8E94F55F4F}" dt="2021-04-27T01:47:25.570" v="370"/>
          <ac:graphicFrameMkLst>
            <pc:docMk/>
            <pc:sldMk cId="2988871517" sldId="260"/>
            <ac:graphicFrameMk id="9" creationId="{A8A4E751-07EF-43F6-9D67-5209C7C2B566}"/>
          </ac:graphicFrameMkLst>
        </pc:graphicFrameChg>
      </pc:sldChg>
      <pc:sldChg chg="modSp modNotes">
        <pc:chgData name="Vo, David" userId="S::dvo11@calstatela.edu::0deed3dc-d020-451d-aee6-4b90d6e032a7" providerId="AD" clId="Web-{9430C29F-2024-C000-105A-2C8E94F55F4F}" dt="2021-04-27T01:59:06.347" v="434"/>
        <pc:sldMkLst>
          <pc:docMk/>
          <pc:sldMk cId="1716939010" sldId="364"/>
        </pc:sldMkLst>
        <pc:spChg chg="mod">
          <ac:chgData name="Vo, David" userId="S::dvo11@calstatela.edu::0deed3dc-d020-451d-aee6-4b90d6e032a7" providerId="AD" clId="Web-{9430C29F-2024-C000-105A-2C8E94F55F4F}" dt="2021-04-27T01:30:31.023" v="221" actId="20577"/>
          <ac:spMkLst>
            <pc:docMk/>
            <pc:sldMk cId="1716939010" sldId="364"/>
            <ac:spMk id="10" creationId="{CE203610-9382-460C-92A7-ED8D391B7EDF}"/>
          </ac:spMkLst>
        </pc:spChg>
        <pc:picChg chg="mod">
          <ac:chgData name="Vo, David" userId="S::dvo11@calstatela.edu::0deed3dc-d020-451d-aee6-4b90d6e032a7" providerId="AD" clId="Web-{9430C29F-2024-C000-105A-2C8E94F55F4F}" dt="2021-04-27T01:28:47.486" v="183" actId="1076"/>
          <ac:picMkLst>
            <pc:docMk/>
            <pc:sldMk cId="1716939010" sldId="364"/>
            <ac:picMk id="7" creationId="{4D1C6BF0-731E-4674-A7A8-4B46ECB5D483}"/>
          </ac:picMkLst>
        </pc:picChg>
      </pc:sldChg>
      <pc:sldChg chg="addSp modSp modNotes">
        <pc:chgData name="Vo, David" userId="S::dvo11@calstatela.edu::0deed3dc-d020-451d-aee6-4b90d6e032a7" providerId="AD" clId="Web-{9430C29F-2024-C000-105A-2C8E94F55F4F}" dt="2021-04-27T02:03:19.254" v="515" actId="1076"/>
        <pc:sldMkLst>
          <pc:docMk/>
          <pc:sldMk cId="2881710800" sldId="366"/>
        </pc:sldMkLst>
        <pc:spChg chg="add mod">
          <ac:chgData name="Vo, David" userId="S::dvo11@calstatela.edu::0deed3dc-d020-451d-aee6-4b90d6e032a7" providerId="AD" clId="Web-{9430C29F-2024-C000-105A-2C8E94F55F4F}" dt="2021-04-27T01:36:09.294" v="324" actId="1076"/>
          <ac:spMkLst>
            <pc:docMk/>
            <pc:sldMk cId="2881710800" sldId="366"/>
            <ac:spMk id="3" creationId="{31BC5C11-817F-48B8-B018-57C912E8E5BF}"/>
          </ac:spMkLst>
        </pc:spChg>
        <pc:spChg chg="mod">
          <ac:chgData name="Vo, David" userId="S::dvo11@calstatela.edu::0deed3dc-d020-451d-aee6-4b90d6e032a7" providerId="AD" clId="Web-{9430C29F-2024-C000-105A-2C8E94F55F4F}" dt="2021-04-27T01:31:29.121" v="235" actId="20577"/>
          <ac:spMkLst>
            <pc:docMk/>
            <pc:sldMk cId="2881710800" sldId="366"/>
            <ac:spMk id="9" creationId="{241D97C2-CF94-41C9-A25F-5D03C4AFB104}"/>
          </ac:spMkLst>
        </pc:spChg>
        <pc:spChg chg="add mod">
          <ac:chgData name="Vo, David" userId="S::dvo11@calstatela.edu::0deed3dc-d020-451d-aee6-4b90d6e032a7" providerId="AD" clId="Web-{9430C29F-2024-C000-105A-2C8E94F55F4F}" dt="2021-04-27T01:35:56.996" v="319" actId="1076"/>
          <ac:spMkLst>
            <pc:docMk/>
            <pc:sldMk cId="2881710800" sldId="366"/>
            <ac:spMk id="10" creationId="{94D0B680-7BD0-418B-8D79-19DF691319A5}"/>
          </ac:spMkLst>
        </pc:spChg>
        <pc:spChg chg="add mod">
          <ac:chgData name="Vo, David" userId="S::dvo11@calstatela.edu::0deed3dc-d020-451d-aee6-4b90d6e032a7" providerId="AD" clId="Web-{9430C29F-2024-C000-105A-2C8E94F55F4F}" dt="2021-04-27T01:40:51.218" v="331" actId="1076"/>
          <ac:spMkLst>
            <pc:docMk/>
            <pc:sldMk cId="2881710800" sldId="366"/>
            <ac:spMk id="19" creationId="{562F4BB2-2A8C-4281-AA58-D3DFF3EAFCE2}"/>
          </ac:spMkLst>
        </pc:spChg>
        <pc:grpChg chg="add mod">
          <ac:chgData name="Vo, David" userId="S::dvo11@calstatela.edu::0deed3dc-d020-451d-aee6-4b90d6e032a7" providerId="AD" clId="Web-{9430C29F-2024-C000-105A-2C8E94F55F4F}" dt="2021-04-27T01:36:09.294" v="323" actId="1076"/>
          <ac:grpSpMkLst>
            <pc:docMk/>
            <pc:sldMk cId="2881710800" sldId="366"/>
            <ac:grpSpMk id="5" creationId="{959C6021-1F68-4138-888B-0C32E50E09FD}"/>
          </ac:grpSpMkLst>
        </pc:grpChg>
        <pc:grpChg chg="add mod">
          <ac:chgData name="Vo, David" userId="S::dvo11@calstatela.edu::0deed3dc-d020-451d-aee6-4b90d6e032a7" providerId="AD" clId="Web-{9430C29F-2024-C000-105A-2C8E94F55F4F}" dt="2021-04-27T01:35:54.871" v="318" actId="1076"/>
          <ac:grpSpMkLst>
            <pc:docMk/>
            <pc:sldMk cId="2881710800" sldId="366"/>
            <ac:grpSpMk id="14" creationId="{466AB050-5AC5-45D6-AB04-3D29B430D383}"/>
          </ac:grpSpMkLst>
        </pc:grpChg>
        <pc:grpChg chg="add mod">
          <ac:chgData name="Vo, David" userId="S::dvo11@calstatela.edu::0deed3dc-d020-451d-aee6-4b90d6e032a7" providerId="AD" clId="Web-{9430C29F-2024-C000-105A-2C8E94F55F4F}" dt="2021-04-27T02:03:19.254" v="515" actId="1076"/>
          <ac:grpSpMkLst>
            <pc:docMk/>
            <pc:sldMk cId="2881710800" sldId="366"/>
            <ac:grpSpMk id="20" creationId="{4E13D94B-E09C-4302-BD14-4AA559F8E333}"/>
          </ac:grpSpMkLst>
        </pc:grpChg>
        <pc:picChg chg="mod">
          <ac:chgData name="Vo, David" userId="S::dvo11@calstatela.edu::0deed3dc-d020-451d-aee6-4b90d6e032a7" providerId="AD" clId="Web-{9430C29F-2024-C000-105A-2C8E94F55F4F}" dt="2021-04-27T01:35:52.449" v="317" actId="1076"/>
          <ac:picMkLst>
            <pc:docMk/>
            <pc:sldMk cId="2881710800" sldId="366"/>
            <ac:picMk id="8" creationId="{545EE276-AADF-4DEB-88A5-896AA968A701}"/>
          </ac:picMkLst>
        </pc:picChg>
        <pc:cxnChg chg="add mod">
          <ac:chgData name="Vo, David" userId="S::dvo11@calstatela.edu::0deed3dc-d020-451d-aee6-4b90d6e032a7" providerId="AD" clId="Web-{9430C29F-2024-C000-105A-2C8E94F55F4F}" dt="2021-04-27T01:34:13.709" v="277" actId="1076"/>
          <ac:cxnSpMkLst>
            <pc:docMk/>
            <pc:sldMk cId="2881710800" sldId="366"/>
            <ac:cxnSpMk id="4" creationId="{8E884A6B-921E-446E-A3A3-63A6CAABDFAC}"/>
          </ac:cxnSpMkLst>
        </pc:cxnChg>
        <pc:cxnChg chg="add mod">
          <ac:chgData name="Vo, David" userId="S::dvo11@calstatela.edu::0deed3dc-d020-451d-aee6-4b90d6e032a7" providerId="AD" clId="Web-{9430C29F-2024-C000-105A-2C8E94F55F4F}" dt="2021-04-27T01:34:21.366" v="279" actId="14100"/>
          <ac:cxnSpMkLst>
            <pc:docMk/>
            <pc:sldMk cId="2881710800" sldId="366"/>
            <ac:cxnSpMk id="12" creationId="{6964434A-C07C-4321-A8A0-BED0FBE9F98D}"/>
          </ac:cxnSpMkLst>
        </pc:cxnChg>
        <pc:cxnChg chg="add mod">
          <ac:chgData name="Vo, David" userId="S::dvo11@calstatela.edu::0deed3dc-d020-451d-aee6-4b90d6e032a7" providerId="AD" clId="Web-{9430C29F-2024-C000-105A-2C8E94F55F4F}" dt="2021-04-27T01:34:17.397" v="278" actId="1076"/>
          <ac:cxnSpMkLst>
            <pc:docMk/>
            <pc:sldMk cId="2881710800" sldId="366"/>
            <ac:cxnSpMk id="13" creationId="{65DFBB0D-60CD-4D82-9C60-52028EA334A9}"/>
          </ac:cxnSpMkLst>
        </pc:cxnChg>
        <pc:cxnChg chg="mod">
          <ac:chgData name="Vo, David" userId="S::dvo11@calstatela.edu::0deed3dc-d020-451d-aee6-4b90d6e032a7" providerId="AD" clId="Web-{9430C29F-2024-C000-105A-2C8E94F55F4F}" dt="2021-04-27T01:34:31.335" v="281"/>
          <ac:cxnSpMkLst>
            <pc:docMk/>
            <pc:sldMk cId="2881710800" sldId="366"/>
            <ac:cxnSpMk id="15" creationId="{38EE2482-3CF6-4CD0-B8A7-DB71EC9F7A2B}"/>
          </ac:cxnSpMkLst>
        </pc:cxnChg>
        <pc:cxnChg chg="mod">
          <ac:chgData name="Vo, David" userId="S::dvo11@calstatela.edu::0deed3dc-d020-451d-aee6-4b90d6e032a7" providerId="AD" clId="Web-{9430C29F-2024-C000-105A-2C8E94F55F4F}" dt="2021-04-27T01:34:31.335" v="281"/>
          <ac:cxnSpMkLst>
            <pc:docMk/>
            <pc:sldMk cId="2881710800" sldId="366"/>
            <ac:cxnSpMk id="16" creationId="{AB63AB74-1556-4AB4-8A05-DF4DC4E04CA3}"/>
          </ac:cxnSpMkLst>
        </pc:cxnChg>
        <pc:cxnChg chg="mod">
          <ac:chgData name="Vo, David" userId="S::dvo11@calstatela.edu::0deed3dc-d020-451d-aee6-4b90d6e032a7" providerId="AD" clId="Web-{9430C29F-2024-C000-105A-2C8E94F55F4F}" dt="2021-04-27T01:34:31.335" v="281"/>
          <ac:cxnSpMkLst>
            <pc:docMk/>
            <pc:sldMk cId="2881710800" sldId="366"/>
            <ac:cxnSpMk id="17" creationId="{00A96254-0BEC-4D74-A974-E45B7C4F6319}"/>
          </ac:cxnSpMkLst>
        </pc:cxnChg>
        <pc:cxnChg chg="mod">
          <ac:chgData name="Vo, David" userId="S::dvo11@calstatela.edu::0deed3dc-d020-451d-aee6-4b90d6e032a7" providerId="AD" clId="Web-{9430C29F-2024-C000-105A-2C8E94F55F4F}" dt="2021-04-27T01:40:38.295" v="327"/>
          <ac:cxnSpMkLst>
            <pc:docMk/>
            <pc:sldMk cId="2881710800" sldId="366"/>
            <ac:cxnSpMk id="21" creationId="{B04F0D4D-E1CB-4222-8145-20AB977374A3}"/>
          </ac:cxnSpMkLst>
        </pc:cxnChg>
        <pc:cxnChg chg="mod">
          <ac:chgData name="Vo, David" userId="S::dvo11@calstatela.edu::0deed3dc-d020-451d-aee6-4b90d6e032a7" providerId="AD" clId="Web-{9430C29F-2024-C000-105A-2C8E94F55F4F}" dt="2021-04-27T01:40:38.295" v="327"/>
          <ac:cxnSpMkLst>
            <pc:docMk/>
            <pc:sldMk cId="2881710800" sldId="366"/>
            <ac:cxnSpMk id="22" creationId="{CC51E6A7-7861-4079-BC6C-CE220811763D}"/>
          </ac:cxnSpMkLst>
        </pc:cxnChg>
        <pc:cxnChg chg="mod">
          <ac:chgData name="Vo, David" userId="S::dvo11@calstatela.edu::0deed3dc-d020-451d-aee6-4b90d6e032a7" providerId="AD" clId="Web-{9430C29F-2024-C000-105A-2C8E94F55F4F}" dt="2021-04-27T01:40:38.295" v="327"/>
          <ac:cxnSpMkLst>
            <pc:docMk/>
            <pc:sldMk cId="2881710800" sldId="366"/>
            <ac:cxnSpMk id="23" creationId="{D524E9F4-08DD-4DF7-BDA1-A0890D03481C}"/>
          </ac:cxnSpMkLst>
        </pc:cxnChg>
      </pc:sldChg>
    </pc:docChg>
  </pc:docChgLst>
  <pc:docChgLst>
    <pc:chgData name="Richard Gutierrez Valdez" userId="22615187-3212-42c6-9845-080801fb3f72" providerId="ADAL" clId="{2C0DF9F3-DFD8-47AF-8272-691BFF2CC7B5}"/>
    <pc:docChg chg="undo custSel modSld">
      <pc:chgData name="Richard Gutierrez Valdez" userId="22615187-3212-42c6-9845-080801fb3f72" providerId="ADAL" clId="{2C0DF9F3-DFD8-47AF-8272-691BFF2CC7B5}" dt="2021-04-30T21:56:40.949" v="240" actId="1076"/>
      <pc:docMkLst>
        <pc:docMk/>
      </pc:docMkLst>
      <pc:sldChg chg="addSp modSp mod">
        <pc:chgData name="Richard Gutierrez Valdez" userId="22615187-3212-42c6-9845-080801fb3f72" providerId="ADAL" clId="{2C0DF9F3-DFD8-47AF-8272-691BFF2CC7B5}" dt="2021-04-30T21:56:40.949" v="240" actId="1076"/>
        <pc:sldMkLst>
          <pc:docMk/>
          <pc:sldMk cId="4278558248" sldId="390"/>
        </pc:sldMkLst>
        <pc:spChg chg="mod">
          <ac:chgData name="Richard Gutierrez Valdez" userId="22615187-3212-42c6-9845-080801fb3f72" providerId="ADAL" clId="{2C0DF9F3-DFD8-47AF-8272-691BFF2CC7B5}" dt="2021-04-30T21:56:30.854" v="238" actId="1076"/>
          <ac:spMkLst>
            <pc:docMk/>
            <pc:sldMk cId="4278558248" sldId="390"/>
            <ac:spMk id="3" creationId="{A64DC07D-A386-4757-8936-FDCF712998BD}"/>
          </ac:spMkLst>
        </pc:spChg>
        <pc:spChg chg="add mod">
          <ac:chgData name="Richard Gutierrez Valdez" userId="22615187-3212-42c6-9845-080801fb3f72" providerId="ADAL" clId="{2C0DF9F3-DFD8-47AF-8272-691BFF2CC7B5}" dt="2021-04-30T21:04:01.933" v="11"/>
          <ac:spMkLst>
            <pc:docMk/>
            <pc:sldMk cId="4278558248" sldId="390"/>
            <ac:spMk id="3" creationId="{E0233D48-89AD-4050-8D3A-3EC49B32496E}"/>
          </ac:spMkLst>
        </pc:spChg>
        <pc:spChg chg="mod">
          <ac:chgData name="Richard Gutierrez Valdez" userId="22615187-3212-42c6-9845-080801fb3f72" providerId="ADAL" clId="{2C0DF9F3-DFD8-47AF-8272-691BFF2CC7B5}" dt="2021-04-30T21:56:21.879" v="236" actId="1076"/>
          <ac:spMkLst>
            <pc:docMk/>
            <pc:sldMk cId="4278558248" sldId="390"/>
            <ac:spMk id="7" creationId="{E0233D48-89AD-4050-8D3A-3EC49B32496E}"/>
          </ac:spMkLst>
        </pc:spChg>
        <pc:spChg chg="add mod">
          <ac:chgData name="Richard Gutierrez Valdez" userId="22615187-3212-42c6-9845-080801fb3f72" providerId="ADAL" clId="{2C0DF9F3-DFD8-47AF-8272-691BFF2CC7B5}" dt="2021-04-30T21:55:54.534" v="232" actId="1076"/>
          <ac:spMkLst>
            <pc:docMk/>
            <pc:sldMk cId="4278558248" sldId="390"/>
            <ac:spMk id="12" creationId="{BBFC9355-60C1-4D37-AF28-A474A7103DF8}"/>
          </ac:spMkLst>
        </pc:spChg>
        <pc:spChg chg="add mod">
          <ac:chgData name="Richard Gutierrez Valdez" userId="22615187-3212-42c6-9845-080801fb3f72" providerId="ADAL" clId="{2C0DF9F3-DFD8-47AF-8272-691BFF2CC7B5}" dt="2021-04-30T21:56:40.949" v="240" actId="1076"/>
          <ac:spMkLst>
            <pc:docMk/>
            <pc:sldMk cId="4278558248" sldId="390"/>
            <ac:spMk id="13" creationId="{531AC4BC-2266-4E42-AFD9-EF2F893C682F}"/>
          </ac:spMkLst>
        </pc:spChg>
        <pc:spChg chg="add mod">
          <ac:chgData name="Richard Gutierrez Valdez" userId="22615187-3212-42c6-9845-080801fb3f72" providerId="ADAL" clId="{2C0DF9F3-DFD8-47AF-8272-691BFF2CC7B5}" dt="2021-04-30T21:56:36.973" v="239" actId="1076"/>
          <ac:spMkLst>
            <pc:docMk/>
            <pc:sldMk cId="4278558248" sldId="390"/>
            <ac:spMk id="14" creationId="{53FE5C37-46A1-476A-A2A3-FE7440B93BCF}"/>
          </ac:spMkLst>
        </pc:spChg>
        <pc:spChg chg="mod">
          <ac:chgData name="Richard Gutierrez Valdez" userId="22615187-3212-42c6-9845-080801fb3f72" providerId="ADAL" clId="{2C0DF9F3-DFD8-47AF-8272-691BFF2CC7B5}" dt="2021-04-30T21:03:41.008" v="5" actId="1076"/>
          <ac:spMkLst>
            <pc:docMk/>
            <pc:sldMk cId="4278558248" sldId="390"/>
            <ac:spMk id="15" creationId="{D5002EC0-C1D4-4B2D-8376-890FDA8194B6}"/>
          </ac:spMkLst>
        </pc:spChg>
        <pc:spChg chg="mod">
          <ac:chgData name="Richard Gutierrez Valdez" userId="22615187-3212-42c6-9845-080801fb3f72" providerId="ADAL" clId="{2C0DF9F3-DFD8-47AF-8272-691BFF2CC7B5}" dt="2021-04-30T21:03:27.337" v="2" actId="1076"/>
          <ac:spMkLst>
            <pc:docMk/>
            <pc:sldMk cId="4278558248" sldId="390"/>
            <ac:spMk id="16" creationId="{E21EAB44-EDEF-4B5D-9565-931D6377525E}"/>
          </ac:spMkLst>
        </pc:spChg>
        <pc:graphicFrameChg chg="mod modGraphic">
          <ac:chgData name="Richard Gutierrez Valdez" userId="22615187-3212-42c6-9845-080801fb3f72" providerId="ADAL" clId="{2C0DF9F3-DFD8-47AF-8272-691BFF2CC7B5}" dt="2021-04-30T21:03:37.216" v="4" actId="1076"/>
          <ac:graphicFrameMkLst>
            <pc:docMk/>
            <pc:sldMk cId="4278558248" sldId="390"/>
            <ac:graphicFrameMk id="8" creationId="{601A047B-5992-419A-A194-DFD6310BF9F0}"/>
          </ac:graphicFrameMkLst>
        </pc:graphicFrameChg>
        <pc:graphicFrameChg chg="mod modGraphic">
          <ac:chgData name="Richard Gutierrez Valdez" userId="22615187-3212-42c6-9845-080801fb3f72" providerId="ADAL" clId="{2C0DF9F3-DFD8-47AF-8272-691BFF2CC7B5}" dt="2021-04-30T21:14:21.027" v="56" actId="14100"/>
          <ac:graphicFrameMkLst>
            <pc:docMk/>
            <pc:sldMk cId="4278558248" sldId="390"/>
            <ac:graphicFrameMk id="11" creationId="{833CAAA0-FE2E-461F-916E-7C49383C99D4}"/>
          </ac:graphicFrameMkLst>
        </pc:graphicFrameChg>
        <pc:picChg chg="mod">
          <ac:chgData name="Richard Gutierrez Valdez" userId="22615187-3212-42c6-9845-080801fb3f72" providerId="ADAL" clId="{2C0DF9F3-DFD8-47AF-8272-691BFF2CC7B5}" dt="2021-04-30T21:12:33.672" v="55" actId="1076"/>
          <ac:picMkLst>
            <pc:docMk/>
            <pc:sldMk cId="4278558248" sldId="390"/>
            <ac:picMk id="10" creationId="{6788B02B-B2E3-43E1-BD6F-C56A5800E4C3}"/>
          </ac:picMkLst>
        </pc:picChg>
      </pc:sldChg>
    </pc:docChg>
  </pc:docChgLst>
  <pc:docChgLst>
    <pc:chgData name="Johnson, Candace R" userId="S::cjohns57@calstatela.edu::9d1e0d33-ff62-419a-8706-aa42608e8c26" providerId="AD" clId="Web-{9A20C29F-40E1-C000-1751-51BDA02AEC39}"/>
    <pc:docChg chg="modSld">
      <pc:chgData name="Johnson, Candace R" userId="S::cjohns57@calstatela.edu::9d1e0d33-ff62-419a-8706-aa42608e8c26" providerId="AD" clId="Web-{9A20C29F-40E1-C000-1751-51BDA02AEC39}" dt="2021-04-26T20:28:12.956" v="9" actId="14100"/>
      <pc:docMkLst>
        <pc:docMk/>
      </pc:docMkLst>
      <pc:sldChg chg="modSp">
        <pc:chgData name="Johnson, Candace R" userId="S::cjohns57@calstatela.edu::9d1e0d33-ff62-419a-8706-aa42608e8c26" providerId="AD" clId="Web-{9A20C29F-40E1-C000-1751-51BDA02AEC39}" dt="2021-04-26T20:28:12.956" v="9" actId="14100"/>
        <pc:sldMkLst>
          <pc:docMk/>
          <pc:sldMk cId="1419177354" sldId="356"/>
        </pc:sldMkLst>
        <pc:spChg chg="mod">
          <ac:chgData name="Johnson, Candace R" userId="S::cjohns57@calstatela.edu::9d1e0d33-ff62-419a-8706-aa42608e8c26" providerId="AD" clId="Web-{9A20C29F-40E1-C000-1751-51BDA02AEC39}" dt="2021-04-26T20:28:07.924" v="8" actId="1076"/>
          <ac:spMkLst>
            <pc:docMk/>
            <pc:sldMk cId="1419177354" sldId="356"/>
            <ac:spMk id="11" creationId="{2ADAB90B-8851-4991-8527-670D8EA6752D}"/>
          </ac:spMkLst>
        </pc:spChg>
        <pc:spChg chg="mod">
          <ac:chgData name="Johnson, Candace R" userId="S::cjohns57@calstatela.edu::9d1e0d33-ff62-419a-8706-aa42608e8c26" providerId="AD" clId="Web-{9A20C29F-40E1-C000-1751-51BDA02AEC39}" dt="2021-04-26T20:27:42.829" v="4" actId="20577"/>
          <ac:spMkLst>
            <pc:docMk/>
            <pc:sldMk cId="1419177354" sldId="356"/>
            <ac:spMk id="15" creationId="{9F841929-A478-4371-B4E2-945ED730CDAA}"/>
          </ac:spMkLst>
        </pc:spChg>
        <pc:spChg chg="mod">
          <ac:chgData name="Johnson, Candace R" userId="S::cjohns57@calstatela.edu::9d1e0d33-ff62-419a-8706-aa42608e8c26" providerId="AD" clId="Web-{9A20C29F-40E1-C000-1751-51BDA02AEC39}" dt="2021-04-26T20:27:52.424" v="5" actId="1076"/>
          <ac:spMkLst>
            <pc:docMk/>
            <pc:sldMk cId="1419177354" sldId="356"/>
            <ac:spMk id="20" creationId="{637F8410-54B0-4E55-8105-1634092A8954}"/>
          </ac:spMkLst>
        </pc:spChg>
        <pc:grpChg chg="mod">
          <ac:chgData name="Johnson, Candace R" userId="S::cjohns57@calstatela.edu::9d1e0d33-ff62-419a-8706-aa42608e8c26" providerId="AD" clId="Web-{9A20C29F-40E1-C000-1751-51BDA02AEC39}" dt="2021-04-26T20:28:12.956" v="9" actId="14100"/>
          <ac:grpSpMkLst>
            <pc:docMk/>
            <pc:sldMk cId="1419177354" sldId="356"/>
            <ac:grpSpMk id="21" creationId="{48BA50A7-CEB3-4474-AC85-C0379F55E227}"/>
          </ac:grpSpMkLst>
        </pc:grpChg>
        <pc:picChg chg="mod">
          <ac:chgData name="Johnson, Candace R" userId="S::cjohns57@calstatela.edu::9d1e0d33-ff62-419a-8706-aa42608e8c26" providerId="AD" clId="Web-{9A20C29F-40E1-C000-1751-51BDA02AEC39}" dt="2021-04-26T20:27:54.283" v="6" actId="1076"/>
          <ac:picMkLst>
            <pc:docMk/>
            <pc:sldMk cId="1419177354" sldId="356"/>
            <ac:picMk id="8" creationId="{970023BD-1852-4CC8-8320-7E7C4D43E225}"/>
          </ac:picMkLst>
        </pc:picChg>
      </pc:sldChg>
    </pc:docChg>
  </pc:docChgLst>
  <pc:docChgLst>
    <pc:chgData name="Dorado, Karelly" userId="S::kdorado@calstatela.edu::d48aae87-102a-451b-9be3-19f7df7cafaa" providerId="AD" clId="Web-{F106C05A-E1F3-A873-4B42-D8596178E845}"/>
    <pc:docChg chg="modSld">
      <pc:chgData name="Dorado, Karelly" userId="S::kdorado@calstatela.edu::d48aae87-102a-451b-9be3-19f7df7cafaa" providerId="AD" clId="Web-{F106C05A-E1F3-A873-4B42-D8596178E845}" dt="2020-11-30T03:07:18.117" v="129" actId="20577"/>
      <pc:docMkLst>
        <pc:docMk/>
      </pc:docMkLst>
      <pc:sldChg chg="addSp delSp modSp">
        <pc:chgData name="Dorado, Karelly" userId="S::kdorado@calstatela.edu::d48aae87-102a-451b-9be3-19f7df7cafaa" providerId="AD" clId="Web-{F106C05A-E1F3-A873-4B42-D8596178E845}" dt="2020-11-30T02:58:46.887" v="116" actId="20577"/>
        <pc:sldMkLst>
          <pc:docMk/>
          <pc:sldMk cId="1736614899" sldId="308"/>
        </pc:sldMkLst>
        <pc:spChg chg="mod">
          <ac:chgData name="Dorado, Karelly" userId="S::kdorado@calstatela.edu::d48aae87-102a-451b-9be3-19f7df7cafaa" providerId="AD" clId="Web-{F106C05A-E1F3-A873-4B42-D8596178E845}" dt="2020-11-30T02:58:46.887" v="116" actId="20577"/>
          <ac:spMkLst>
            <pc:docMk/>
            <pc:sldMk cId="1736614899" sldId="308"/>
            <ac:spMk id="8" creationId="{1CD74E84-9B6A-4CB5-A3EC-791EA3544542}"/>
          </ac:spMkLst>
        </pc:spChg>
        <pc:picChg chg="add del mod modCrop">
          <ac:chgData name="Dorado, Karelly" userId="S::kdorado@calstatela.edu::d48aae87-102a-451b-9be3-19f7df7cafaa" providerId="AD" clId="Web-{F106C05A-E1F3-A873-4B42-D8596178E845}" dt="2020-11-30T02:01:58.490" v="14"/>
          <ac:picMkLst>
            <pc:docMk/>
            <pc:sldMk cId="1736614899" sldId="308"/>
            <ac:picMk id="5" creationId="{646931D2-BE81-401A-A829-6DE7C8ACEDB8}"/>
          </ac:picMkLst>
        </pc:picChg>
        <pc:picChg chg="add mod modCrop">
          <ac:chgData name="Dorado, Karelly" userId="S::kdorado@calstatela.edu::d48aae87-102a-451b-9be3-19f7df7cafaa" providerId="AD" clId="Web-{F106C05A-E1F3-A873-4B42-D8596178E845}" dt="2020-11-30T02:02:31.163" v="21" actId="14100"/>
          <ac:picMkLst>
            <pc:docMk/>
            <pc:sldMk cId="1736614899" sldId="308"/>
            <ac:picMk id="6" creationId="{81035391-2A2E-4D2D-AE48-6325564C662D}"/>
          </ac:picMkLst>
        </pc:picChg>
      </pc:sldChg>
      <pc:sldChg chg="modSp">
        <pc:chgData name="Dorado, Karelly" userId="S::kdorado@calstatela.edu::d48aae87-102a-451b-9be3-19f7df7cafaa" providerId="AD" clId="Web-{F106C05A-E1F3-A873-4B42-D8596178E845}" dt="2020-11-30T03:07:18.102" v="128" actId="20577"/>
        <pc:sldMkLst>
          <pc:docMk/>
          <pc:sldMk cId="479092816" sldId="312"/>
        </pc:sldMkLst>
        <pc:spChg chg="mod">
          <ac:chgData name="Dorado, Karelly" userId="S::kdorado@calstatela.edu::d48aae87-102a-451b-9be3-19f7df7cafaa" providerId="AD" clId="Web-{F106C05A-E1F3-A873-4B42-D8596178E845}" dt="2020-11-30T03:07:18.102" v="128" actId="20577"/>
          <ac:spMkLst>
            <pc:docMk/>
            <pc:sldMk cId="479092816" sldId="312"/>
            <ac:spMk id="3" creationId="{404100AF-7AC1-7745-A058-DC9E463EADF9}"/>
          </ac:spMkLst>
        </pc:spChg>
      </pc:sldChg>
    </pc:docChg>
  </pc:docChgLst>
  <pc:docChgLst>
    <pc:chgData name="Mena, Anthony F" userId="S::amena16@calstatela.edu::d641865d-4e1a-46a9-b883-49636a5170b9" providerId="AD" clId="Web-{109414FA-591D-1A52-4798-BF11864716C9}"/>
    <pc:docChg chg="modSld">
      <pc:chgData name="Mena, Anthony F" userId="S::amena16@calstatela.edu::d641865d-4e1a-46a9-b883-49636a5170b9" providerId="AD" clId="Web-{109414FA-591D-1A52-4798-BF11864716C9}" dt="2020-12-09T08:38:34.749" v="152"/>
      <pc:docMkLst>
        <pc:docMk/>
      </pc:docMkLst>
      <pc:sldChg chg="addSp delSp modSp addAnim delAnim modAnim">
        <pc:chgData name="Mena, Anthony F" userId="S::amena16@calstatela.edu::d641865d-4e1a-46a9-b883-49636a5170b9" providerId="AD" clId="Web-{109414FA-591D-1A52-4798-BF11864716C9}" dt="2020-12-09T08:38:34.749" v="152"/>
        <pc:sldMkLst>
          <pc:docMk/>
          <pc:sldMk cId="2629943926" sldId="281"/>
        </pc:sldMkLst>
        <pc:spChg chg="add del mod">
          <ac:chgData name="Mena, Anthony F" userId="S::amena16@calstatela.edu::d641865d-4e1a-46a9-b883-49636a5170b9" providerId="AD" clId="Web-{109414FA-591D-1A52-4798-BF11864716C9}" dt="2020-12-09T05:12:06.907" v="56"/>
          <ac:spMkLst>
            <pc:docMk/>
            <pc:sldMk cId="2629943926" sldId="281"/>
            <ac:spMk id="7" creationId="{A3F58A4E-9E1B-47AA-992A-28A320E7A87E}"/>
          </ac:spMkLst>
        </pc:spChg>
        <pc:spChg chg="del">
          <ac:chgData name="Mena, Anthony F" userId="S::amena16@calstatela.edu::d641865d-4e1a-46a9-b883-49636a5170b9" providerId="AD" clId="Web-{109414FA-591D-1A52-4798-BF11864716C9}" dt="2020-12-09T08:25:33.024" v="109"/>
          <ac:spMkLst>
            <pc:docMk/>
            <pc:sldMk cId="2629943926" sldId="281"/>
            <ac:spMk id="10" creationId="{806BF291-6BBA-4753-A143-F609683B0ED2}"/>
          </ac:spMkLst>
        </pc:spChg>
        <pc:spChg chg="add del mod">
          <ac:chgData name="Mena, Anthony F" userId="S::amena16@calstatela.edu::d641865d-4e1a-46a9-b883-49636a5170b9" providerId="AD" clId="Web-{109414FA-591D-1A52-4798-BF11864716C9}" dt="2020-12-09T05:12:11.126" v="60"/>
          <ac:spMkLst>
            <pc:docMk/>
            <pc:sldMk cId="2629943926" sldId="281"/>
            <ac:spMk id="11" creationId="{32563F9C-7263-401A-A489-56A9A1C6B26E}"/>
          </ac:spMkLst>
        </pc:spChg>
        <pc:spChg chg="del">
          <ac:chgData name="Mena, Anthony F" userId="S::amena16@calstatela.edu::d641865d-4e1a-46a9-b883-49636a5170b9" providerId="AD" clId="Web-{109414FA-591D-1A52-4798-BF11864716C9}" dt="2020-12-09T08:25:31.602" v="108"/>
          <ac:spMkLst>
            <pc:docMk/>
            <pc:sldMk cId="2629943926" sldId="281"/>
            <ac:spMk id="12" creationId="{879EC10D-C17B-410F-AA0F-9AF8913ED0C7}"/>
          </ac:spMkLst>
        </pc:spChg>
        <pc:spChg chg="add mod">
          <ac:chgData name="Mena, Anthony F" userId="S::amena16@calstatela.edu::d641865d-4e1a-46a9-b883-49636a5170b9" providerId="AD" clId="Web-{109414FA-591D-1A52-4798-BF11864716C9}" dt="2020-12-09T08:25:37.930" v="124" actId="20577"/>
          <ac:spMkLst>
            <pc:docMk/>
            <pc:sldMk cId="2629943926" sldId="281"/>
            <ac:spMk id="14" creationId="{0683B274-465B-43FC-98CC-798CA9E56152}"/>
          </ac:spMkLst>
        </pc:spChg>
        <pc:picChg chg="add del mod">
          <ac:chgData name="Mena, Anthony F" userId="S::amena16@calstatela.edu::d641865d-4e1a-46a9-b883-49636a5170b9" providerId="AD" clId="Web-{109414FA-591D-1A52-4798-BF11864716C9}" dt="2020-12-09T08:25:30.086" v="107"/>
          <ac:picMkLst>
            <pc:docMk/>
            <pc:sldMk cId="2629943926" sldId="281"/>
            <ac:picMk id="6" creationId="{820FD5E2-CA71-0940-94EE-796CAC133CB5}"/>
          </ac:picMkLst>
        </pc:picChg>
        <pc:picChg chg="add mod">
          <ac:chgData name="Mena, Anthony F" userId="S::amena16@calstatela.edu::d641865d-4e1a-46a9-b883-49636a5170b9" providerId="AD" clId="Web-{109414FA-591D-1A52-4798-BF11864716C9}" dt="2020-12-09T08:35:10.407" v="136" actId="14100"/>
          <ac:picMkLst>
            <pc:docMk/>
            <pc:sldMk cId="2629943926" sldId="281"/>
            <ac:picMk id="7" creationId="{A6B91978-5268-4B7B-9948-76118C3D6EF3}"/>
          </ac:picMkLst>
        </pc:picChg>
        <pc:picChg chg="add mod">
          <ac:chgData name="Mena, Anthony F" userId="S::amena16@calstatela.edu::d641865d-4e1a-46a9-b883-49636a5170b9" providerId="AD" clId="Web-{109414FA-591D-1A52-4798-BF11864716C9}" dt="2020-12-09T08:38:27.404" v="150" actId="14100"/>
          <ac:picMkLst>
            <pc:docMk/>
            <pc:sldMk cId="2629943926" sldId="281"/>
            <ac:picMk id="11" creationId="{C8B87D15-79B9-4CCD-834E-BD96ECCB586D}"/>
          </ac:picMkLst>
        </pc:picChg>
        <pc:picChg chg="del mod">
          <ac:chgData name="Mena, Anthony F" userId="S::amena16@calstatela.edu::d641865d-4e1a-46a9-b883-49636a5170b9" providerId="AD" clId="Web-{109414FA-591D-1A52-4798-BF11864716C9}" dt="2020-12-09T08:25:29.117" v="106"/>
          <ac:picMkLst>
            <pc:docMk/>
            <pc:sldMk cId="2629943926" sldId="281"/>
            <ac:picMk id="13" creationId="{63298C84-788A-1E48-887E-B2F63E233288}"/>
          </ac:picMkLst>
        </pc:picChg>
        <pc:inkChg chg="add del">
          <ac:chgData name="Mena, Anthony F" userId="S::amena16@calstatela.edu::d641865d-4e1a-46a9-b883-49636a5170b9" providerId="AD" clId="Web-{109414FA-591D-1A52-4798-BF11864716C9}" dt="2020-12-09T08:25:43.962" v="128"/>
          <ac:inkMkLst>
            <pc:docMk/>
            <pc:sldMk cId="2629943926" sldId="281"/>
            <ac:inkMk id="3" creationId="{770F492B-506A-413F-A26B-D209F6FF9414}"/>
          </ac:inkMkLst>
        </pc:inkChg>
        <pc:inkChg chg="add del">
          <ac:chgData name="Mena, Anthony F" userId="S::amena16@calstatela.edu::d641865d-4e1a-46a9-b883-49636a5170b9" providerId="AD" clId="Web-{109414FA-591D-1A52-4798-BF11864716C9}" dt="2020-12-09T08:25:43.056" v="127"/>
          <ac:inkMkLst>
            <pc:docMk/>
            <pc:sldMk cId="2629943926" sldId="281"/>
            <ac:inkMk id="5" creationId="{3FB3E965-C4F6-4394-B5C7-88297ED8AF90}"/>
          </ac:inkMkLst>
        </pc:inkChg>
      </pc:sldChg>
    </pc:docChg>
  </pc:docChgLst>
  <pc:docChgLst>
    <pc:chgData name="Gutierrez Valdez, Richard A" userId="S::rgutie70@calstatela.edu::22615187-3212-42c6-9845-080801fb3f72" providerId="AD" clId="Web-{FF17C29F-20D9-B000-D5E4-38CD172C7ABC}"/>
    <pc:docChg chg="modSld">
      <pc:chgData name="Gutierrez Valdez, Richard A" userId="S::rgutie70@calstatela.edu::22615187-3212-42c6-9845-080801fb3f72" providerId="AD" clId="Web-{FF17C29F-20D9-B000-D5E4-38CD172C7ABC}" dt="2021-04-26T17:58:46.685" v="57" actId="20577"/>
      <pc:docMkLst>
        <pc:docMk/>
      </pc:docMkLst>
      <pc:sldChg chg="addSp modSp">
        <pc:chgData name="Gutierrez Valdez, Richard A" userId="S::rgutie70@calstatela.edu::22615187-3212-42c6-9845-080801fb3f72" providerId="AD" clId="Web-{FF17C29F-20D9-B000-D5E4-38CD172C7ABC}" dt="2021-04-26T17:58:46.685" v="57" actId="20577"/>
        <pc:sldMkLst>
          <pc:docMk/>
          <pc:sldMk cId="2893373645" sldId="392"/>
        </pc:sldMkLst>
        <pc:spChg chg="add mod">
          <ac:chgData name="Gutierrez Valdez, Richard A" userId="S::rgutie70@calstatela.edu::22615187-3212-42c6-9845-080801fb3f72" providerId="AD" clId="Web-{FF17C29F-20D9-B000-D5E4-38CD172C7ABC}" dt="2021-04-26T17:58:46.685" v="57" actId="20577"/>
          <ac:spMkLst>
            <pc:docMk/>
            <pc:sldMk cId="2893373645" sldId="392"/>
            <ac:spMk id="3" creationId="{76A47D70-E186-4099-A328-1024B02F6829}"/>
          </ac:spMkLst>
        </pc:spChg>
        <pc:spChg chg="mod">
          <ac:chgData name="Gutierrez Valdez, Richard A" userId="S::rgutie70@calstatela.edu::22615187-3212-42c6-9845-080801fb3f72" providerId="AD" clId="Web-{FF17C29F-20D9-B000-D5E4-38CD172C7ABC}" dt="2021-04-26T17:58:26.434" v="49" actId="1076"/>
          <ac:spMkLst>
            <pc:docMk/>
            <pc:sldMk cId="2893373645" sldId="392"/>
            <ac:spMk id="7" creationId="{01BE0B3C-26C5-4FFB-B005-61B496D06C5E}"/>
          </ac:spMkLst>
        </pc:spChg>
      </pc:sldChg>
    </pc:docChg>
  </pc:docChgLst>
  <pc:docChgLst>
    <pc:chgData name="Medina, Steven R" userId="S::smedin44@calstatela.edu::876d6933-5850-4f28-bb7b-a29e2b677909" providerId="AD" clId="Web-{E8A9BE9F-B080-C000-1751-5E86003B5D86}"/>
    <pc:docChg chg="addSld delSld modSld">
      <pc:chgData name="Medina, Steven R" userId="S::smedin44@calstatela.edu::876d6933-5850-4f28-bb7b-a29e2b677909" providerId="AD" clId="Web-{E8A9BE9F-B080-C000-1751-5E86003B5D86}" dt="2021-04-16T02:14:41.421" v="74" actId="14100"/>
      <pc:docMkLst>
        <pc:docMk/>
      </pc:docMkLst>
      <pc:sldChg chg="addSp delSp modSp">
        <pc:chgData name="Medina, Steven R" userId="S::smedin44@calstatela.edu::876d6933-5850-4f28-bb7b-a29e2b677909" providerId="AD" clId="Web-{E8A9BE9F-B080-C000-1751-5E86003B5D86}" dt="2021-04-16T02:14:41.421" v="74" actId="14100"/>
        <pc:sldMkLst>
          <pc:docMk/>
          <pc:sldMk cId="4045413286" sldId="354"/>
        </pc:sldMkLst>
        <pc:spChg chg="mod">
          <ac:chgData name="Medina, Steven R" userId="S::smedin44@calstatela.edu::876d6933-5850-4f28-bb7b-a29e2b677909" providerId="AD" clId="Web-{E8A9BE9F-B080-C000-1751-5E86003B5D86}" dt="2021-04-16T02:11:04.269" v="14" actId="20577"/>
          <ac:spMkLst>
            <pc:docMk/>
            <pc:sldMk cId="4045413286" sldId="354"/>
            <ac:spMk id="2" creationId="{B171E6EE-9418-46D8-81C0-4B1B01780FF5}"/>
          </ac:spMkLst>
        </pc:spChg>
        <pc:spChg chg="mod">
          <ac:chgData name="Medina, Steven R" userId="S::smedin44@calstatela.edu::876d6933-5850-4f28-bb7b-a29e2b677909" providerId="AD" clId="Web-{E8A9BE9F-B080-C000-1751-5E86003B5D86}" dt="2021-04-16T02:13:14.479" v="58" actId="20577"/>
          <ac:spMkLst>
            <pc:docMk/>
            <pc:sldMk cId="4045413286" sldId="354"/>
            <ac:spMk id="3" creationId="{3F85A224-74DD-4DBA-9B60-74F9B89AA607}"/>
          </ac:spMkLst>
        </pc:spChg>
        <pc:picChg chg="add del mod">
          <ac:chgData name="Medina, Steven R" userId="S::smedin44@calstatela.edu::876d6933-5850-4f28-bb7b-a29e2b677909" providerId="AD" clId="Web-{E8A9BE9F-B080-C000-1751-5E86003B5D86}" dt="2021-04-16T02:13:28.339" v="63"/>
          <ac:picMkLst>
            <pc:docMk/>
            <pc:sldMk cId="4045413286" sldId="354"/>
            <ac:picMk id="6" creationId="{95493102-0F20-43E1-871C-F6D1C41861C7}"/>
          </ac:picMkLst>
        </pc:picChg>
        <pc:picChg chg="add mod">
          <ac:chgData name="Medina, Steven R" userId="S::smedin44@calstatela.edu::876d6933-5850-4f28-bb7b-a29e2b677909" providerId="AD" clId="Web-{E8A9BE9F-B080-C000-1751-5E86003B5D86}" dt="2021-04-16T02:14:41.421" v="74" actId="14100"/>
          <ac:picMkLst>
            <pc:docMk/>
            <pc:sldMk cId="4045413286" sldId="354"/>
            <ac:picMk id="7" creationId="{AA03001B-4BD9-4A59-9488-0E030DBA450A}"/>
          </ac:picMkLst>
        </pc:picChg>
      </pc:sldChg>
      <pc:sldChg chg="add del replId">
        <pc:chgData name="Medina, Steven R" userId="S::smedin44@calstatela.edu::876d6933-5850-4f28-bb7b-a29e2b677909" providerId="AD" clId="Web-{E8A9BE9F-B080-C000-1751-5E86003B5D86}" dt="2021-04-16T02:14:03.778" v="69"/>
        <pc:sldMkLst>
          <pc:docMk/>
          <pc:sldMk cId="517559567" sldId="360"/>
        </pc:sldMkLst>
      </pc:sldChg>
      <pc:sldChg chg="add del replId">
        <pc:chgData name="Medina, Steven R" userId="S::smedin44@calstatela.edu::876d6933-5850-4f28-bb7b-a29e2b677909" providerId="AD" clId="Web-{E8A9BE9F-B080-C000-1751-5E86003B5D86}" dt="2021-04-16T02:13:56.668" v="67"/>
        <pc:sldMkLst>
          <pc:docMk/>
          <pc:sldMk cId="3096309644" sldId="360"/>
        </pc:sldMkLst>
      </pc:sldChg>
      <pc:sldChg chg="add del replId">
        <pc:chgData name="Medina, Steven R" userId="S::smedin44@calstatela.edu::876d6933-5850-4f28-bb7b-a29e2b677909" providerId="AD" clId="Web-{E8A9BE9F-B080-C000-1751-5E86003B5D86}" dt="2021-04-16T02:13:53.887" v="66"/>
        <pc:sldMkLst>
          <pc:docMk/>
          <pc:sldMk cId="2507832417" sldId="361"/>
        </pc:sldMkLst>
      </pc:sldChg>
    </pc:docChg>
  </pc:docChgLst>
  <pc:docChgLst>
    <pc:chgData name="Puvvada, Soumya" userId="S::spuvvad@calstatela.edu::ecd3cf85-a6a9-4b28-aea6-d6a5af52e242" providerId="AD" clId="Web-{D09CC19F-B0D8-C000-105A-2CCE4533FC3C}"/>
    <pc:docChg chg="addSld modSld">
      <pc:chgData name="Puvvada, Soumya" userId="S::spuvvad@calstatela.edu::ecd3cf85-a6a9-4b28-aea6-d6a5af52e242" providerId="AD" clId="Web-{D09CC19F-B0D8-C000-105A-2CCE4533FC3C}" dt="2021-04-25T06:04:10.193" v="17" actId="20577"/>
      <pc:docMkLst>
        <pc:docMk/>
      </pc:docMkLst>
      <pc:sldChg chg="modSp new">
        <pc:chgData name="Puvvada, Soumya" userId="S::spuvvad@calstatela.edu::ecd3cf85-a6a9-4b28-aea6-d6a5af52e242" providerId="AD" clId="Web-{D09CC19F-B0D8-C000-105A-2CCE4533FC3C}" dt="2021-04-25T06:04:10.193" v="17" actId="20577"/>
        <pc:sldMkLst>
          <pc:docMk/>
          <pc:sldMk cId="2165509138" sldId="431"/>
        </pc:sldMkLst>
        <pc:spChg chg="mod">
          <ac:chgData name="Puvvada, Soumya" userId="S::spuvvad@calstatela.edu::ecd3cf85-a6a9-4b28-aea6-d6a5af52e242" providerId="AD" clId="Web-{D09CC19F-B0D8-C000-105A-2CCE4533FC3C}" dt="2021-04-25T06:04:00.177" v="9" actId="20577"/>
          <ac:spMkLst>
            <pc:docMk/>
            <pc:sldMk cId="2165509138" sldId="431"/>
            <ac:spMk id="2" creationId="{28272696-21A8-44F8-BFA6-C7AE69C448B3}"/>
          </ac:spMkLst>
        </pc:spChg>
        <pc:spChg chg="mod">
          <ac:chgData name="Puvvada, Soumya" userId="S::spuvvad@calstatela.edu::ecd3cf85-a6a9-4b28-aea6-d6a5af52e242" providerId="AD" clId="Web-{D09CC19F-B0D8-C000-105A-2CCE4533FC3C}" dt="2021-04-25T06:04:10.193" v="17" actId="20577"/>
          <ac:spMkLst>
            <pc:docMk/>
            <pc:sldMk cId="2165509138" sldId="431"/>
            <ac:spMk id="4" creationId="{76FCEDDD-3891-4C2C-97E9-CC7E78C4D6C9}"/>
          </ac:spMkLst>
        </pc:spChg>
      </pc:sldChg>
    </pc:docChg>
  </pc:docChgLst>
  <pc:docChgLst>
    <pc:chgData name="Martinez Hernandez, Leslie N" userId="S::lmart177@calstatela.edu::832ada6a-b693-473f-946a-47322f032b42" providerId="AD" clId="Web-{B843C252-24F5-2E40-C1F6-26E71A7493FD}"/>
    <pc:docChg chg="addSld delSld modSld sldOrd">
      <pc:chgData name="Martinez Hernandez, Leslie N" userId="S::lmart177@calstatela.edu::832ada6a-b693-473f-946a-47322f032b42" providerId="AD" clId="Web-{B843C252-24F5-2E40-C1F6-26E71A7493FD}" dt="2021-04-19T00:31:57.899" v="288" actId="20577"/>
      <pc:docMkLst>
        <pc:docMk/>
      </pc:docMkLst>
      <pc:sldChg chg="del ord">
        <pc:chgData name="Martinez Hernandez, Leslie N" userId="S::lmart177@calstatela.edu::832ada6a-b693-473f-946a-47322f032b42" providerId="AD" clId="Web-{B843C252-24F5-2E40-C1F6-26E71A7493FD}" dt="2021-04-19T00:25:03.764" v="3"/>
        <pc:sldMkLst>
          <pc:docMk/>
          <pc:sldMk cId="2901908804" sldId="391"/>
        </pc:sldMkLst>
      </pc:sldChg>
      <pc:sldChg chg="addSp modSp add replId">
        <pc:chgData name="Martinez Hernandez, Leslie N" userId="S::lmart177@calstatela.edu::832ada6a-b693-473f-946a-47322f032b42" providerId="AD" clId="Web-{B843C252-24F5-2E40-C1F6-26E71A7493FD}" dt="2021-04-19T00:31:57.899" v="288" actId="20577"/>
        <pc:sldMkLst>
          <pc:docMk/>
          <pc:sldMk cId="2639704095" sldId="394"/>
        </pc:sldMkLst>
        <pc:spChg chg="mod">
          <ac:chgData name="Martinez Hernandez, Leslie N" userId="S::lmart177@calstatela.edu::832ada6a-b693-473f-946a-47322f032b42" providerId="AD" clId="Web-{B843C252-24F5-2E40-C1F6-26E71A7493FD}" dt="2021-04-19T00:31:57.899" v="288" actId="20577"/>
          <ac:spMkLst>
            <pc:docMk/>
            <pc:sldMk cId="2639704095" sldId="394"/>
            <ac:spMk id="2" creationId="{9CA4F31A-0DC9-479A-A86A-D3B11F7DFB58}"/>
          </ac:spMkLst>
        </pc:spChg>
        <pc:spChg chg="add mod">
          <ac:chgData name="Martinez Hernandez, Leslie N" userId="S::lmart177@calstatela.edu::832ada6a-b693-473f-946a-47322f032b42" providerId="AD" clId="Web-{B843C252-24F5-2E40-C1F6-26E71A7493FD}" dt="2021-04-19T00:26:08.674" v="32" actId="1076"/>
          <ac:spMkLst>
            <pc:docMk/>
            <pc:sldMk cId="2639704095" sldId="394"/>
            <ac:spMk id="4" creationId="{1584B2F5-BA6C-431B-A8FB-ED3499FFB51F}"/>
          </ac:spMkLst>
        </pc:spChg>
        <pc:spChg chg="add mod">
          <ac:chgData name="Martinez Hernandez, Leslie N" userId="S::lmart177@calstatela.edu::832ada6a-b693-473f-946a-47322f032b42" providerId="AD" clId="Web-{B843C252-24F5-2E40-C1F6-26E71A7493FD}" dt="2021-04-19T00:31:40.492" v="274" actId="1076"/>
          <ac:spMkLst>
            <pc:docMk/>
            <pc:sldMk cId="2639704095" sldId="394"/>
            <ac:spMk id="5" creationId="{EDA57433-BB34-4564-AF73-1D116967C2AD}"/>
          </ac:spMkLst>
        </pc:spChg>
        <pc:spChg chg="mod">
          <ac:chgData name="Martinez Hernandez, Leslie N" userId="S::lmart177@calstatela.edu::832ada6a-b693-473f-946a-47322f032b42" providerId="AD" clId="Web-{B843C252-24F5-2E40-C1F6-26E71A7493FD}" dt="2021-04-19T00:25:13.624" v="4" actId="1076"/>
          <ac:spMkLst>
            <pc:docMk/>
            <pc:sldMk cId="2639704095" sldId="394"/>
            <ac:spMk id="6" creationId="{6E417F3D-94BE-4181-85DE-D6F4878A2F31}"/>
          </ac:spMkLst>
        </pc:spChg>
      </pc:sldChg>
    </pc:docChg>
  </pc:docChgLst>
  <pc:docChgLst>
    <pc:chgData name="Fernandez, Nataly" userId="3f9bda6e-8c7d-4f9c-bc53-5cd935b6bec5" providerId="ADAL" clId="{25651EC8-B86E-4C55-9ADD-6A1CE14640AE}"/>
    <pc:docChg chg="addSld delSld modSld sldOrd">
      <pc:chgData name="Fernandez, Nataly" userId="3f9bda6e-8c7d-4f9c-bc53-5cd935b6bec5" providerId="ADAL" clId="{25651EC8-B86E-4C55-9ADD-6A1CE14640AE}" dt="2021-04-19T01:17:02.313" v="15" actId="1076"/>
      <pc:docMkLst>
        <pc:docMk/>
      </pc:docMkLst>
      <pc:sldChg chg="add">
        <pc:chgData name="Fernandez, Nataly" userId="3f9bda6e-8c7d-4f9c-bc53-5cd935b6bec5" providerId="ADAL" clId="{25651EC8-B86E-4C55-9ADD-6A1CE14640AE}" dt="2021-04-19T01:13:51.175" v="1"/>
        <pc:sldMkLst>
          <pc:docMk/>
          <pc:sldMk cId="4063504708" sldId="277"/>
        </pc:sldMkLst>
      </pc:sldChg>
      <pc:sldChg chg="ord">
        <pc:chgData name="Fernandez, Nataly" userId="3f9bda6e-8c7d-4f9c-bc53-5cd935b6bec5" providerId="ADAL" clId="{25651EC8-B86E-4C55-9ADD-6A1CE14640AE}" dt="2021-04-19T01:13:58.144" v="3"/>
        <pc:sldMkLst>
          <pc:docMk/>
          <pc:sldMk cId="2639704095" sldId="394"/>
        </pc:sldMkLst>
      </pc:sldChg>
      <pc:sldChg chg="add">
        <pc:chgData name="Fernandez, Nataly" userId="3f9bda6e-8c7d-4f9c-bc53-5cd935b6bec5" providerId="ADAL" clId="{25651EC8-B86E-4C55-9ADD-6A1CE14640AE}" dt="2021-04-19T01:13:51.175" v="1"/>
        <pc:sldMkLst>
          <pc:docMk/>
          <pc:sldMk cId="3710416751" sldId="397"/>
        </pc:sldMkLst>
      </pc:sldChg>
      <pc:sldChg chg="add">
        <pc:chgData name="Fernandez, Nataly" userId="3f9bda6e-8c7d-4f9c-bc53-5cd935b6bec5" providerId="ADAL" clId="{25651EC8-B86E-4C55-9ADD-6A1CE14640AE}" dt="2021-04-19T01:13:51.175" v="1"/>
        <pc:sldMkLst>
          <pc:docMk/>
          <pc:sldMk cId="2046359545" sldId="398"/>
        </pc:sldMkLst>
      </pc:sldChg>
      <pc:sldChg chg="add">
        <pc:chgData name="Fernandez, Nataly" userId="3f9bda6e-8c7d-4f9c-bc53-5cd935b6bec5" providerId="ADAL" clId="{25651EC8-B86E-4C55-9ADD-6A1CE14640AE}" dt="2021-04-19T01:13:51.175" v="1"/>
        <pc:sldMkLst>
          <pc:docMk/>
          <pc:sldMk cId="1044643285" sldId="399"/>
        </pc:sldMkLst>
      </pc:sldChg>
      <pc:sldChg chg="add">
        <pc:chgData name="Fernandez, Nataly" userId="3f9bda6e-8c7d-4f9c-bc53-5cd935b6bec5" providerId="ADAL" clId="{25651EC8-B86E-4C55-9ADD-6A1CE14640AE}" dt="2021-04-19T01:13:51.175" v="1"/>
        <pc:sldMkLst>
          <pc:docMk/>
          <pc:sldMk cId="1000773861" sldId="400"/>
        </pc:sldMkLst>
      </pc:sldChg>
      <pc:sldChg chg="delSp modSp add mod setBg delDesignElem">
        <pc:chgData name="Fernandez, Nataly" userId="3f9bda6e-8c7d-4f9c-bc53-5cd935b6bec5" providerId="ADAL" clId="{25651EC8-B86E-4C55-9ADD-6A1CE14640AE}" dt="2021-04-19T01:17:02.313" v="15" actId="1076"/>
        <pc:sldMkLst>
          <pc:docMk/>
          <pc:sldMk cId="1892852265" sldId="401"/>
        </pc:sldMkLst>
        <pc:spChg chg="mod">
          <ac:chgData name="Fernandez, Nataly" userId="3f9bda6e-8c7d-4f9c-bc53-5cd935b6bec5" providerId="ADAL" clId="{25651EC8-B86E-4C55-9ADD-6A1CE14640AE}" dt="2021-04-19T01:15:41.228" v="10" actId="1076"/>
          <ac:spMkLst>
            <pc:docMk/>
            <pc:sldMk cId="1892852265" sldId="401"/>
            <ac:spMk id="2" creationId="{3CA7903C-7572-45ED-9B0D-DD39E3AEA795}"/>
          </ac:spMkLst>
        </pc:spChg>
        <pc:spChg chg="mod">
          <ac:chgData name="Fernandez, Nataly" userId="3f9bda6e-8c7d-4f9c-bc53-5cd935b6bec5" providerId="ADAL" clId="{25651EC8-B86E-4C55-9ADD-6A1CE14640AE}" dt="2021-04-19T01:17:02.313" v="15" actId="1076"/>
          <ac:spMkLst>
            <pc:docMk/>
            <pc:sldMk cId="1892852265" sldId="401"/>
            <ac:spMk id="3" creationId="{2A5A2A9C-4979-4A72-A044-6081B31F9911}"/>
          </ac:spMkLst>
        </pc:spChg>
        <pc:spChg chg="del">
          <ac:chgData name="Fernandez, Nataly" userId="3f9bda6e-8c7d-4f9c-bc53-5cd935b6bec5" providerId="ADAL" clId="{25651EC8-B86E-4C55-9ADD-6A1CE14640AE}" dt="2021-04-19T01:13:51.175" v="1"/>
          <ac:spMkLst>
            <pc:docMk/>
            <pc:sldMk cId="1892852265" sldId="401"/>
            <ac:spMk id="12" creationId="{311973C2-EB8B-452A-A698-4A252FD3AE28}"/>
          </ac:spMkLst>
        </pc:spChg>
        <pc:spChg chg="del">
          <ac:chgData name="Fernandez, Nataly" userId="3f9bda6e-8c7d-4f9c-bc53-5cd935b6bec5" providerId="ADAL" clId="{25651EC8-B86E-4C55-9ADD-6A1CE14640AE}" dt="2021-04-19T01:13:51.175" v="1"/>
          <ac:spMkLst>
            <pc:docMk/>
            <pc:sldMk cId="1892852265" sldId="401"/>
            <ac:spMk id="14" creationId="{10162E77-11AD-44A7-84EC-40C59EEFBD2E}"/>
          </ac:spMkLst>
        </pc:spChg>
        <pc:picChg chg="mod modCrop">
          <ac:chgData name="Fernandez, Nataly" userId="3f9bda6e-8c7d-4f9c-bc53-5cd935b6bec5" providerId="ADAL" clId="{25651EC8-B86E-4C55-9ADD-6A1CE14640AE}" dt="2021-04-19T01:16:09.223" v="14" actId="732"/>
          <ac:picMkLst>
            <pc:docMk/>
            <pc:sldMk cId="1892852265" sldId="401"/>
            <ac:picMk id="7" creationId="{511D517E-C9CF-534B-A81A-BE53BC407443}"/>
          </ac:picMkLst>
        </pc:picChg>
        <pc:cxnChg chg="del">
          <ac:chgData name="Fernandez, Nataly" userId="3f9bda6e-8c7d-4f9c-bc53-5cd935b6bec5" providerId="ADAL" clId="{25651EC8-B86E-4C55-9ADD-6A1CE14640AE}" dt="2021-04-19T01:13:51.175" v="1"/>
          <ac:cxnSpMkLst>
            <pc:docMk/>
            <pc:sldMk cId="1892852265" sldId="401"/>
            <ac:cxnSpMk id="16" creationId="{5AB158E9-1B40-4CD6-95F0-95CA11DF7B7A}"/>
          </ac:cxnSpMkLst>
        </pc:cxnChg>
      </pc:sldChg>
      <pc:sldChg chg="add del">
        <pc:chgData name="Fernandez, Nataly" userId="3f9bda6e-8c7d-4f9c-bc53-5cd935b6bec5" providerId="ADAL" clId="{25651EC8-B86E-4C55-9ADD-6A1CE14640AE}" dt="2021-04-19T01:13:59.933" v="4" actId="47"/>
        <pc:sldMkLst>
          <pc:docMk/>
          <pc:sldMk cId="2320991914" sldId="402"/>
        </pc:sldMkLst>
      </pc:sldChg>
      <pc:sldChg chg="add setBg">
        <pc:chgData name="Fernandez, Nataly" userId="3f9bda6e-8c7d-4f9c-bc53-5cd935b6bec5" providerId="ADAL" clId="{25651EC8-B86E-4C55-9ADD-6A1CE14640AE}" dt="2021-04-19T01:13:51.175" v="1"/>
        <pc:sldMkLst>
          <pc:docMk/>
          <pc:sldMk cId="4164555647" sldId="403"/>
        </pc:sldMkLst>
      </pc:sldChg>
    </pc:docChg>
  </pc:docChgLst>
  <pc:docChgLst>
    <pc:chgData name="Velazquez, Jose M" userId="S::jvelaz25@calstatela.edu::b9a2ecda-d0b2-430b-940e-670f0835f082" providerId="AD" clId="Web-{DB35BF9F-4082-B000-D8CB-B58A3990C2EC}"/>
    <pc:docChg chg="addSld modSld">
      <pc:chgData name="Velazquez, Jose M" userId="S::jvelaz25@calstatela.edu::b9a2ecda-d0b2-430b-940e-670f0835f082" providerId="AD" clId="Web-{DB35BF9F-4082-B000-D8CB-B58A3990C2EC}" dt="2021-04-17T20:02:25.344" v="255" actId="20577"/>
      <pc:docMkLst>
        <pc:docMk/>
      </pc:docMkLst>
      <pc:sldChg chg="modSp">
        <pc:chgData name="Velazquez, Jose M" userId="S::jvelaz25@calstatela.edu::b9a2ecda-d0b2-430b-940e-670f0835f082" providerId="AD" clId="Web-{DB35BF9F-4082-B000-D8CB-B58A3990C2EC}" dt="2021-04-17T20:02:10.796" v="239" actId="20577"/>
        <pc:sldMkLst>
          <pc:docMk/>
          <pc:sldMk cId="2062695374" sldId="375"/>
        </pc:sldMkLst>
        <pc:spChg chg="mod">
          <ac:chgData name="Velazquez, Jose M" userId="S::jvelaz25@calstatela.edu::b9a2ecda-d0b2-430b-940e-670f0835f082" providerId="AD" clId="Web-{DB35BF9F-4082-B000-D8CB-B58A3990C2EC}" dt="2021-04-17T20:02:10.796" v="239" actId="20577"/>
          <ac:spMkLst>
            <pc:docMk/>
            <pc:sldMk cId="2062695374" sldId="375"/>
            <ac:spMk id="4" creationId="{7322C123-E254-4A3C-B809-90D05D93F10F}"/>
          </ac:spMkLst>
        </pc:spChg>
      </pc:sldChg>
      <pc:sldChg chg="addSp delSp modSp add mod replId modClrScheme modShow chgLayout">
        <pc:chgData name="Velazquez, Jose M" userId="S::jvelaz25@calstatela.edu::b9a2ecda-d0b2-430b-940e-670f0835f082" providerId="AD" clId="Web-{DB35BF9F-4082-B000-D8CB-B58A3990C2EC}" dt="2021-04-17T20:02:25.344" v="255" actId="20577"/>
        <pc:sldMkLst>
          <pc:docMk/>
          <pc:sldMk cId="4183558802" sldId="378"/>
        </pc:sldMkLst>
        <pc:spChg chg="mod ord">
          <ac:chgData name="Velazquez, Jose M" userId="S::jvelaz25@calstatela.edu::b9a2ecda-d0b2-430b-940e-670f0835f082" providerId="AD" clId="Web-{DB35BF9F-4082-B000-D8CB-B58A3990C2EC}" dt="2021-04-17T19:34:12.190" v="85" actId="1076"/>
          <ac:spMkLst>
            <pc:docMk/>
            <pc:sldMk cId="4183558802" sldId="378"/>
            <ac:spMk id="2" creationId="{1368CB84-43B7-4687-80E6-5AE353211BC0}"/>
          </ac:spMkLst>
        </pc:spChg>
        <pc:spChg chg="del mod ord">
          <ac:chgData name="Velazquez, Jose M" userId="S::jvelaz25@calstatela.edu::b9a2ecda-d0b2-430b-940e-670f0835f082" providerId="AD" clId="Web-{DB35BF9F-4082-B000-D8CB-B58A3990C2EC}" dt="2021-04-17T19:33:29.250" v="80"/>
          <ac:spMkLst>
            <pc:docMk/>
            <pc:sldMk cId="4183558802" sldId="378"/>
            <ac:spMk id="3" creationId="{1135DAFF-F26F-479A-82B6-DE7958E88899}"/>
          </ac:spMkLst>
        </pc:spChg>
        <pc:spChg chg="mod ord">
          <ac:chgData name="Velazquez, Jose M" userId="S::jvelaz25@calstatela.edu::b9a2ecda-d0b2-430b-940e-670f0835f082" providerId="AD" clId="Web-{DB35BF9F-4082-B000-D8CB-B58A3990C2EC}" dt="2021-04-17T20:02:25.344" v="255" actId="20577"/>
          <ac:spMkLst>
            <pc:docMk/>
            <pc:sldMk cId="4183558802" sldId="378"/>
            <ac:spMk id="4" creationId="{7322C123-E254-4A3C-B809-90D05D93F10F}"/>
          </ac:spMkLst>
        </pc:spChg>
        <pc:spChg chg="mod ord">
          <ac:chgData name="Velazquez, Jose M" userId="S::jvelaz25@calstatela.edu::b9a2ecda-d0b2-430b-940e-670f0835f082" providerId="AD" clId="Web-{DB35BF9F-4082-B000-D8CB-B58A3990C2EC}" dt="2021-04-17T19:33:09.078" v="78"/>
          <ac:spMkLst>
            <pc:docMk/>
            <pc:sldMk cId="4183558802" sldId="378"/>
            <ac:spMk id="5" creationId="{04C32D97-FA52-43F6-A284-503AF1839C5F}"/>
          </ac:spMkLst>
        </pc:spChg>
        <pc:spChg chg="add mod ord">
          <ac:chgData name="Velazquez, Jose M" userId="S::jvelaz25@calstatela.edu::b9a2ecda-d0b2-430b-940e-670f0835f082" providerId="AD" clId="Web-{DB35BF9F-4082-B000-D8CB-B58A3990C2EC}" dt="2021-04-17T19:33:09.078" v="78"/>
          <ac:spMkLst>
            <pc:docMk/>
            <pc:sldMk cId="4183558802" sldId="378"/>
            <ac:spMk id="6" creationId="{2CC022BC-E5B0-44B4-8140-FFAB42A7A5B8}"/>
          </ac:spMkLst>
        </pc:spChg>
        <pc:spChg chg="add del mod ord">
          <ac:chgData name="Velazquez, Jose M" userId="S::jvelaz25@calstatela.edu::b9a2ecda-d0b2-430b-940e-670f0835f082" providerId="AD" clId="Web-{DB35BF9F-4082-B000-D8CB-B58A3990C2EC}" dt="2021-04-17T19:33:13.718" v="79"/>
          <ac:spMkLst>
            <pc:docMk/>
            <pc:sldMk cId="4183558802" sldId="378"/>
            <ac:spMk id="7" creationId="{A8B710A4-191A-48FA-8774-AD8FFEBC2170}"/>
          </ac:spMkLst>
        </pc:spChg>
        <pc:spChg chg="add del mod ord">
          <ac:chgData name="Velazquez, Jose M" userId="S::jvelaz25@calstatela.edu::b9a2ecda-d0b2-430b-940e-670f0835f082" providerId="AD" clId="Web-{DB35BF9F-4082-B000-D8CB-B58A3990C2EC}" dt="2021-04-17T19:33:36.720" v="81"/>
          <ac:spMkLst>
            <pc:docMk/>
            <pc:sldMk cId="4183558802" sldId="378"/>
            <ac:spMk id="8" creationId="{62079A5A-DB7A-4250-B153-A278A9466B8E}"/>
          </ac:spMkLst>
        </pc:spChg>
        <pc:spChg chg="add del mod">
          <ac:chgData name="Velazquez, Jose M" userId="S::jvelaz25@calstatela.edu::b9a2ecda-d0b2-430b-940e-670f0835f082" providerId="AD" clId="Web-{DB35BF9F-4082-B000-D8CB-B58A3990C2EC}" dt="2021-04-17T19:33:51.736" v="83"/>
          <ac:spMkLst>
            <pc:docMk/>
            <pc:sldMk cId="4183558802" sldId="378"/>
            <ac:spMk id="18" creationId="{77ECA653-526D-430A-BF46-402410B392BA}"/>
          </ac:spMkLst>
        </pc:spChg>
        <pc:graphicFrameChg chg="add del mod ord modGraphic">
          <ac:chgData name="Velazquez, Jose M" userId="S::jvelaz25@calstatela.edu::b9a2ecda-d0b2-430b-940e-670f0835f082" providerId="AD" clId="Web-{DB35BF9F-4082-B000-D8CB-B58A3990C2EC}" dt="2021-04-17T19:33:47.361" v="82"/>
          <ac:graphicFrameMkLst>
            <pc:docMk/>
            <pc:sldMk cId="4183558802" sldId="378"/>
            <ac:graphicFrameMk id="10" creationId="{C6994927-8E22-4492-8E09-C7686115FE96}"/>
          </ac:graphicFrameMkLst>
        </pc:graphicFrameChg>
        <pc:picChg chg="add mod ord">
          <ac:chgData name="Velazquez, Jose M" userId="S::jvelaz25@calstatela.edu::b9a2ecda-d0b2-430b-940e-670f0835f082" providerId="AD" clId="Web-{DB35BF9F-4082-B000-D8CB-B58A3990C2EC}" dt="2021-04-17T19:33:29.250" v="80"/>
          <ac:picMkLst>
            <pc:docMk/>
            <pc:sldMk cId="4183558802" sldId="378"/>
            <ac:picMk id="9" creationId="{22E5A0FC-7742-4524-A4FE-9114127B5A59}"/>
          </ac:picMkLst>
        </pc:picChg>
      </pc:sldChg>
      <pc:sldChg chg="addSp delSp modSp new mod modClrScheme chgLayout">
        <pc:chgData name="Velazquez, Jose M" userId="S::jvelaz25@calstatela.edu::b9a2ecda-d0b2-430b-940e-670f0835f082" providerId="AD" clId="Web-{DB35BF9F-4082-B000-D8CB-B58A3990C2EC}" dt="2021-04-17T20:00:19.415" v="176" actId="20577"/>
        <pc:sldMkLst>
          <pc:docMk/>
          <pc:sldMk cId="3049534375" sldId="379"/>
        </pc:sldMkLst>
        <pc:spChg chg="mod ord">
          <ac:chgData name="Velazquez, Jose M" userId="S::jvelaz25@calstatela.edu::b9a2ecda-d0b2-430b-940e-670f0835f082" providerId="AD" clId="Web-{DB35BF9F-4082-B000-D8CB-B58A3990C2EC}" dt="2021-04-17T19:29:55.016" v="72"/>
          <ac:spMkLst>
            <pc:docMk/>
            <pc:sldMk cId="3049534375" sldId="379"/>
            <ac:spMk id="2" creationId="{B679239B-A9CD-4FB3-9BCB-12C1EDB4C1C7}"/>
          </ac:spMkLst>
        </pc:spChg>
        <pc:spChg chg="del mod ord">
          <ac:chgData name="Velazquez, Jose M" userId="S::jvelaz25@calstatela.edu::b9a2ecda-d0b2-430b-940e-670f0835f082" providerId="AD" clId="Web-{DB35BF9F-4082-B000-D8CB-B58A3990C2EC}" dt="2021-04-17T19:27:04.007" v="63"/>
          <ac:spMkLst>
            <pc:docMk/>
            <pc:sldMk cId="3049534375" sldId="379"/>
            <ac:spMk id="3" creationId="{C026756A-9E19-4752-A4C6-5B8056C87965}"/>
          </ac:spMkLst>
        </pc:spChg>
        <pc:spChg chg="mod ord">
          <ac:chgData name="Velazquez, Jose M" userId="S::jvelaz25@calstatela.edu::b9a2ecda-d0b2-430b-940e-670f0835f082" providerId="AD" clId="Web-{DB35BF9F-4082-B000-D8CB-B58A3990C2EC}" dt="2021-04-17T20:00:19.415" v="176" actId="20577"/>
          <ac:spMkLst>
            <pc:docMk/>
            <pc:sldMk cId="3049534375" sldId="379"/>
            <ac:spMk id="4" creationId="{4E3E439F-28FD-4226-B2FA-99CCF732A4EB}"/>
          </ac:spMkLst>
        </pc:spChg>
        <pc:spChg chg="mod ord">
          <ac:chgData name="Velazquez, Jose M" userId="S::jvelaz25@calstatela.edu::b9a2ecda-d0b2-430b-940e-670f0835f082" providerId="AD" clId="Web-{DB35BF9F-4082-B000-D8CB-B58A3990C2EC}" dt="2021-04-17T19:29:55.016" v="72"/>
          <ac:spMkLst>
            <pc:docMk/>
            <pc:sldMk cId="3049534375" sldId="379"/>
            <ac:spMk id="5" creationId="{396FED2A-90CC-4676-8EB7-CE8B9F508C83}"/>
          </ac:spMkLst>
        </pc:spChg>
        <pc:spChg chg="add del mod ord">
          <ac:chgData name="Velazquez, Jose M" userId="S::jvelaz25@calstatela.edu::b9a2ecda-d0b2-430b-940e-670f0835f082" providerId="AD" clId="Web-{DB35BF9F-4082-B000-D8CB-B58A3990C2EC}" dt="2021-04-17T19:17:27.056" v="59"/>
          <ac:spMkLst>
            <pc:docMk/>
            <pc:sldMk cId="3049534375" sldId="379"/>
            <ac:spMk id="6" creationId="{B3D2FC68-1533-4474-A4F7-CF1128974589}"/>
          </ac:spMkLst>
        </pc:spChg>
        <pc:spChg chg="add mod ord">
          <ac:chgData name="Velazquez, Jose M" userId="S::jvelaz25@calstatela.edu::b9a2ecda-d0b2-430b-940e-670f0835f082" providerId="AD" clId="Web-{DB35BF9F-4082-B000-D8CB-B58A3990C2EC}" dt="2021-04-17T19:59:52.445" v="146" actId="14100"/>
          <ac:spMkLst>
            <pc:docMk/>
            <pc:sldMk cId="3049534375" sldId="379"/>
            <ac:spMk id="7" creationId="{DF0D45B0-DA48-4575-95BA-D9890934F05A}"/>
          </ac:spMkLst>
        </pc:spChg>
        <pc:spChg chg="add del mod ord">
          <ac:chgData name="Velazquez, Jose M" userId="S::jvelaz25@calstatela.edu::b9a2ecda-d0b2-430b-940e-670f0835f082" providerId="AD" clId="Web-{DB35BF9F-4082-B000-D8CB-B58A3990C2EC}" dt="2021-04-17T19:16:44.085" v="57"/>
          <ac:spMkLst>
            <pc:docMk/>
            <pc:sldMk cId="3049534375" sldId="379"/>
            <ac:spMk id="8" creationId="{211B456F-3BD0-45AD-96DF-4A2ED6160B88}"/>
          </ac:spMkLst>
        </pc:spChg>
        <pc:spChg chg="add mod ord">
          <ac:chgData name="Velazquez, Jose M" userId="S::jvelaz25@calstatela.edu::b9a2ecda-d0b2-430b-940e-670f0835f082" providerId="AD" clId="Web-{DB35BF9F-4082-B000-D8CB-B58A3990C2EC}" dt="2021-04-17T20:00:00.883" v="147" actId="14100"/>
          <ac:spMkLst>
            <pc:docMk/>
            <pc:sldMk cId="3049534375" sldId="379"/>
            <ac:spMk id="11" creationId="{66EA403E-E206-4071-B02B-F5F56B9DD67E}"/>
          </ac:spMkLst>
        </pc:spChg>
        <pc:spChg chg="add del">
          <ac:chgData name="Velazquez, Jose M" userId="S::jvelaz25@calstatela.edu::b9a2ecda-d0b2-430b-940e-670f0835f082" providerId="AD" clId="Web-{DB35BF9F-4082-B000-D8CB-B58A3990C2EC}" dt="2021-04-17T19:30:21.002" v="76"/>
          <ac:spMkLst>
            <pc:docMk/>
            <pc:sldMk cId="3049534375" sldId="379"/>
            <ac:spMk id="12" creationId="{E36D37CE-25F3-4650-A523-C69F312C68B0}"/>
          </ac:spMkLst>
        </pc:spChg>
        <pc:spChg chg="add del mod">
          <ac:chgData name="Velazquez, Jose M" userId="S::jvelaz25@calstatela.edu::b9a2ecda-d0b2-430b-940e-670f0835f082" providerId="AD" clId="Web-{DB35BF9F-4082-B000-D8CB-B58A3990C2EC}" dt="2021-04-17T19:58:54.989" v="128"/>
          <ac:spMkLst>
            <pc:docMk/>
            <pc:sldMk cId="3049534375" sldId="379"/>
            <ac:spMk id="14" creationId="{0759C975-35F5-45B6-85F7-4822E882EC3C}"/>
          </ac:spMkLst>
        </pc:spChg>
        <pc:spChg chg="add mod">
          <ac:chgData name="Velazquez, Jose M" userId="S::jvelaz25@calstatela.edu::b9a2ecda-d0b2-430b-940e-670f0835f082" providerId="AD" clId="Web-{DB35BF9F-4082-B000-D8CB-B58A3990C2EC}" dt="2021-04-17T19:57:59.280" v="127" actId="1076"/>
          <ac:spMkLst>
            <pc:docMk/>
            <pc:sldMk cId="3049534375" sldId="379"/>
            <ac:spMk id="15" creationId="{37C8D64F-1F41-4339-99AC-69301F03D7FF}"/>
          </ac:spMkLst>
        </pc:spChg>
        <pc:spChg chg="add mod">
          <ac:chgData name="Velazquez, Jose M" userId="S::jvelaz25@calstatela.edu::b9a2ecda-d0b2-430b-940e-670f0835f082" providerId="AD" clId="Web-{DB35BF9F-4082-B000-D8CB-B58A3990C2EC}" dt="2021-04-17T19:59:43.898" v="145" actId="1076"/>
          <ac:spMkLst>
            <pc:docMk/>
            <pc:sldMk cId="3049534375" sldId="379"/>
            <ac:spMk id="17" creationId="{3975893C-DF3E-4D1E-9CBB-EE4858AEF240}"/>
          </ac:spMkLst>
        </pc:spChg>
        <pc:picChg chg="add del mod ord">
          <ac:chgData name="Velazquez, Jose M" userId="S::jvelaz25@calstatela.edu::b9a2ecda-d0b2-430b-940e-670f0835f082" providerId="AD" clId="Web-{DB35BF9F-4082-B000-D8CB-B58A3990C2EC}" dt="2021-04-17T19:56:57.761" v="86"/>
          <ac:picMkLst>
            <pc:docMk/>
            <pc:sldMk cId="3049534375" sldId="379"/>
            <ac:picMk id="9" creationId="{C4B929A9-28F0-4278-AAA7-A56C591E5FC0}"/>
          </ac:picMkLst>
        </pc:picChg>
        <pc:picChg chg="add mod ord">
          <ac:chgData name="Velazquez, Jose M" userId="S::jvelaz25@calstatela.edu::b9a2ecda-d0b2-430b-940e-670f0835f082" providerId="AD" clId="Web-{DB35BF9F-4082-B000-D8CB-B58A3990C2EC}" dt="2021-04-17T19:59:02.286" v="130" actId="1076"/>
          <ac:picMkLst>
            <pc:docMk/>
            <pc:sldMk cId="3049534375" sldId="379"/>
            <ac:picMk id="10" creationId="{5A2C1520-317B-4773-99B0-09C92A81AA4D}"/>
          </ac:picMkLst>
        </pc:picChg>
        <pc:picChg chg="add mod ord">
          <ac:chgData name="Velazquez, Jose M" userId="S::jvelaz25@calstatela.edu::b9a2ecda-d0b2-430b-940e-670f0835f082" providerId="AD" clId="Web-{DB35BF9F-4082-B000-D8CB-B58A3990C2EC}" dt="2021-04-17T19:59:05.599" v="131" actId="1076"/>
          <ac:picMkLst>
            <pc:docMk/>
            <pc:sldMk cId="3049534375" sldId="379"/>
            <ac:picMk id="16" creationId="{6E0E7EF2-F912-4D75-AE13-C1BE201C7327}"/>
          </ac:picMkLst>
        </pc:picChg>
      </pc:sldChg>
      <pc:sldChg chg="new">
        <pc:chgData name="Velazquez, Jose M" userId="S::jvelaz25@calstatela.edu::b9a2ecda-d0b2-430b-940e-670f0835f082" providerId="AD" clId="Web-{DB35BF9F-4082-B000-D8CB-B58A3990C2EC}" dt="2021-04-17T19:13:45.982" v="54"/>
        <pc:sldMkLst>
          <pc:docMk/>
          <pc:sldMk cId="224975216" sldId="380"/>
        </pc:sldMkLst>
      </pc:sldChg>
      <pc:sldChg chg="new">
        <pc:chgData name="Velazquez, Jose M" userId="S::jvelaz25@calstatela.edu::b9a2ecda-d0b2-430b-940e-670f0835f082" providerId="AD" clId="Web-{DB35BF9F-4082-B000-D8CB-B58A3990C2EC}" dt="2021-04-17T19:13:49.295" v="55"/>
        <pc:sldMkLst>
          <pc:docMk/>
          <pc:sldMk cId="2536008948" sldId="381"/>
        </pc:sldMkLst>
      </pc:sldChg>
    </pc:docChg>
  </pc:docChgLst>
  <pc:docChgLst>
    <pc:chgData name="Torres, Brandon A" userId="S::btorre66@calstatela.edu::30e00120-a461-4de2-9b54-453362018ccc" providerId="AD" clId="Web-{113FBF9F-A0A3-B000-D60C-661A95CF9B2C}"/>
    <pc:docChg chg="addSld delSld modSld">
      <pc:chgData name="Torres, Brandon A" userId="S::btorre66@calstatela.edu::30e00120-a461-4de2-9b54-453362018ccc" providerId="AD" clId="Web-{113FBF9F-A0A3-B000-D60C-661A95CF9B2C}" dt="2021-04-17T22:55:20.486" v="309"/>
      <pc:docMkLst>
        <pc:docMk/>
      </pc:docMkLst>
      <pc:sldChg chg="addSp delSp modSp">
        <pc:chgData name="Torres, Brandon A" userId="S::btorre66@calstatela.edu::30e00120-a461-4de2-9b54-453362018ccc" providerId="AD" clId="Web-{113FBF9F-A0A3-B000-D60C-661A95CF9B2C}" dt="2021-04-17T22:55:05.501" v="299"/>
        <pc:sldMkLst>
          <pc:docMk/>
          <pc:sldMk cId="2350648808" sldId="367"/>
        </pc:sldMkLst>
        <pc:spChg chg="mod">
          <ac:chgData name="Torres, Brandon A" userId="S::btorre66@calstatela.edu::30e00120-a461-4de2-9b54-453362018ccc" providerId="AD" clId="Web-{113FBF9F-A0A3-B000-D60C-661A95CF9B2C}" dt="2021-04-17T22:51:31.285" v="274" actId="20577"/>
          <ac:spMkLst>
            <pc:docMk/>
            <pc:sldMk cId="2350648808" sldId="367"/>
            <ac:spMk id="2" creationId="{D5E6A074-EFE3-42BA-B97B-E3F2F79F441E}"/>
          </ac:spMkLst>
        </pc:spChg>
        <pc:spChg chg="add mod">
          <ac:chgData name="Torres, Brandon A" userId="S::btorre66@calstatela.edu::30e00120-a461-4de2-9b54-453362018ccc" providerId="AD" clId="Web-{113FBF9F-A0A3-B000-D60C-661A95CF9B2C}" dt="2021-04-17T22:46:11.719" v="268" actId="1076"/>
          <ac:spMkLst>
            <pc:docMk/>
            <pc:sldMk cId="2350648808" sldId="367"/>
            <ac:spMk id="9" creationId="{46589C9B-6FC2-4811-9853-07132E654AFD}"/>
          </ac:spMkLst>
        </pc:spChg>
        <pc:graphicFrameChg chg="add mod modGraphic">
          <ac:chgData name="Torres, Brandon A" userId="S::btorre66@calstatela.edu::30e00120-a461-4de2-9b54-453362018ccc" providerId="AD" clId="Web-{113FBF9F-A0A3-B000-D60C-661A95CF9B2C}" dt="2021-04-17T22:45:58.875" v="267" actId="1076"/>
          <ac:graphicFrameMkLst>
            <pc:docMk/>
            <pc:sldMk cId="2350648808" sldId="367"/>
            <ac:graphicFrameMk id="6" creationId="{1C16498F-6193-48FB-8873-23F486284AFD}"/>
          </ac:graphicFrameMkLst>
        </pc:graphicFrameChg>
        <pc:picChg chg="add mod">
          <ac:chgData name="Torres, Brandon A" userId="S::btorre66@calstatela.edu::30e00120-a461-4de2-9b54-453362018ccc" providerId="AD" clId="Web-{113FBF9F-A0A3-B000-D60C-661A95CF9B2C}" dt="2021-04-17T22:55:05.501" v="299"/>
          <ac:picMkLst>
            <pc:docMk/>
            <pc:sldMk cId="2350648808" sldId="367"/>
            <ac:picMk id="3" creationId="{A88675CD-BFA1-4342-A532-D57E350D28F7}"/>
          </ac:picMkLst>
        </pc:picChg>
        <pc:picChg chg="add del mod">
          <ac:chgData name="Torres, Brandon A" userId="S::btorre66@calstatela.edu::30e00120-a461-4de2-9b54-453362018ccc" providerId="AD" clId="Web-{113FBF9F-A0A3-B000-D60C-661A95CF9B2C}" dt="2021-04-17T21:58:47.334" v="11"/>
          <ac:picMkLst>
            <pc:docMk/>
            <pc:sldMk cId="2350648808" sldId="367"/>
            <ac:picMk id="7" creationId="{B6696E7A-8C0D-483F-A9D7-9B6D0C3968D2}"/>
          </ac:picMkLst>
        </pc:picChg>
      </pc:sldChg>
      <pc:sldChg chg="del">
        <pc:chgData name="Torres, Brandon A" userId="S::btorre66@calstatela.edu::30e00120-a461-4de2-9b54-453362018ccc" providerId="AD" clId="Web-{113FBF9F-A0A3-B000-D60C-661A95CF9B2C}" dt="2021-04-17T22:02:38.176" v="28"/>
        <pc:sldMkLst>
          <pc:docMk/>
          <pc:sldMk cId="1242286989" sldId="369"/>
        </pc:sldMkLst>
      </pc:sldChg>
      <pc:sldChg chg="modSp del">
        <pc:chgData name="Torres, Brandon A" userId="S::btorre66@calstatela.edu::30e00120-a461-4de2-9b54-453362018ccc" providerId="AD" clId="Web-{113FBF9F-A0A3-B000-D60C-661A95CF9B2C}" dt="2021-04-17T22:52:22.241" v="287"/>
        <pc:sldMkLst>
          <pc:docMk/>
          <pc:sldMk cId="1535536244" sldId="370"/>
        </pc:sldMkLst>
        <pc:spChg chg="mod">
          <ac:chgData name="Torres, Brandon A" userId="S::btorre66@calstatela.edu::30e00120-a461-4de2-9b54-453362018ccc" providerId="AD" clId="Web-{113FBF9F-A0A3-B000-D60C-661A95CF9B2C}" dt="2021-04-17T22:51:43.129" v="282" actId="20577"/>
          <ac:spMkLst>
            <pc:docMk/>
            <pc:sldMk cId="1535536244" sldId="370"/>
            <ac:spMk id="2" creationId="{D5E6A074-EFE3-42BA-B97B-E3F2F79F441E}"/>
          </ac:spMkLst>
        </pc:spChg>
      </pc:sldChg>
      <pc:sldChg chg="addSp delSp">
        <pc:chgData name="Torres, Brandon A" userId="S::btorre66@calstatela.edu::30e00120-a461-4de2-9b54-453362018ccc" providerId="AD" clId="Web-{113FBF9F-A0A3-B000-D60C-661A95CF9B2C}" dt="2021-04-17T22:16:34.823" v="196"/>
        <pc:sldMkLst>
          <pc:docMk/>
          <pc:sldMk cId="2286288813" sldId="372"/>
        </pc:sldMkLst>
        <pc:graphicFrameChg chg="add">
          <ac:chgData name="Torres, Brandon A" userId="S::btorre66@calstatela.edu::30e00120-a461-4de2-9b54-453362018ccc" providerId="AD" clId="Web-{113FBF9F-A0A3-B000-D60C-661A95CF9B2C}" dt="2021-04-17T22:16:25.838" v="194"/>
          <ac:graphicFrameMkLst>
            <pc:docMk/>
            <pc:sldMk cId="2286288813" sldId="372"/>
            <ac:graphicFrameMk id="3" creationId="{722C331F-1D8A-4085-8909-9BF6184F5FA6}"/>
          </ac:graphicFrameMkLst>
        </pc:graphicFrameChg>
        <pc:graphicFrameChg chg="add del">
          <ac:chgData name="Torres, Brandon A" userId="S::btorre66@calstatela.edu::30e00120-a461-4de2-9b54-453362018ccc" providerId="AD" clId="Web-{113FBF9F-A0A3-B000-D60C-661A95CF9B2C}" dt="2021-04-17T22:16:34.823" v="196"/>
          <ac:graphicFrameMkLst>
            <pc:docMk/>
            <pc:sldMk cId="2286288813" sldId="372"/>
            <ac:graphicFrameMk id="5" creationId="{C99CC90B-1E3B-4C6D-9BD3-5406AB41B97E}"/>
          </ac:graphicFrameMkLst>
        </pc:graphicFrameChg>
      </pc:sldChg>
      <pc:sldChg chg="addSp delSp modSp add replId">
        <pc:chgData name="Torres, Brandon A" userId="S::btorre66@calstatela.edu::30e00120-a461-4de2-9b54-453362018ccc" providerId="AD" clId="Web-{113FBF9F-A0A3-B000-D60C-661A95CF9B2C}" dt="2021-04-17T22:16:16.244" v="193"/>
        <pc:sldMkLst>
          <pc:docMk/>
          <pc:sldMk cId="989397225" sldId="382"/>
        </pc:sldMkLst>
        <pc:spChg chg="mod">
          <ac:chgData name="Torres, Brandon A" userId="S::btorre66@calstatela.edu::30e00120-a461-4de2-9b54-453362018ccc" providerId="AD" clId="Web-{113FBF9F-A0A3-B000-D60C-661A95CF9B2C}" dt="2021-04-17T22:02:26.910" v="27" actId="20577"/>
          <ac:spMkLst>
            <pc:docMk/>
            <pc:sldMk cId="989397225" sldId="382"/>
            <ac:spMk id="2" creationId="{D5E6A074-EFE3-42BA-B97B-E3F2F79F441E}"/>
          </ac:spMkLst>
        </pc:spChg>
        <pc:graphicFrameChg chg="add mod modGraphic">
          <ac:chgData name="Torres, Brandon A" userId="S::btorre66@calstatela.edu::30e00120-a461-4de2-9b54-453362018ccc" providerId="AD" clId="Web-{113FBF9F-A0A3-B000-D60C-661A95CF9B2C}" dt="2021-04-17T22:16:16.244" v="193"/>
          <ac:graphicFrameMkLst>
            <pc:docMk/>
            <pc:sldMk cId="989397225" sldId="382"/>
            <ac:graphicFrameMk id="3" creationId="{D1EC9B38-83E2-44B1-8C20-8A5F092A4AEB}"/>
          </ac:graphicFrameMkLst>
        </pc:graphicFrameChg>
        <pc:graphicFrameChg chg="add del">
          <ac:chgData name="Torres, Brandon A" userId="S::btorre66@calstatela.edu::30e00120-a461-4de2-9b54-453362018ccc" providerId="AD" clId="Web-{113FBF9F-A0A3-B000-D60C-661A95CF9B2C}" dt="2021-04-17T22:03:40.211" v="41"/>
          <ac:graphicFrameMkLst>
            <pc:docMk/>
            <pc:sldMk cId="989397225" sldId="382"/>
            <ac:graphicFrameMk id="4" creationId="{04195B4E-F835-49B2-8E8E-B7854312325B}"/>
          </ac:graphicFrameMkLst>
        </pc:graphicFrameChg>
        <pc:cxnChg chg="add del">
          <ac:chgData name="Torres, Brandon A" userId="S::btorre66@calstatela.edu::30e00120-a461-4de2-9b54-453362018ccc" providerId="AD" clId="Web-{113FBF9F-A0A3-B000-D60C-661A95CF9B2C}" dt="2021-04-17T22:02:55.334" v="34"/>
          <ac:cxnSpMkLst>
            <pc:docMk/>
            <pc:sldMk cId="989397225" sldId="382"/>
            <ac:cxnSpMk id="6" creationId="{C75527DF-280B-4773-BA72-2654B7B4CAE6}"/>
          </ac:cxnSpMkLst>
        </pc:cxnChg>
        <pc:cxnChg chg="add del">
          <ac:chgData name="Torres, Brandon A" userId="S::btorre66@calstatela.edu::30e00120-a461-4de2-9b54-453362018ccc" providerId="AD" clId="Web-{113FBF9F-A0A3-B000-D60C-661A95CF9B2C}" dt="2021-04-17T22:02:53.927" v="33"/>
          <ac:cxnSpMkLst>
            <pc:docMk/>
            <pc:sldMk cId="989397225" sldId="382"/>
            <ac:cxnSpMk id="7" creationId="{C75527DF-280B-4773-BA72-2654B7B4CAE6}"/>
          </ac:cxnSpMkLst>
        </pc:cxnChg>
        <pc:cxnChg chg="add del">
          <ac:chgData name="Torres, Brandon A" userId="S::btorre66@calstatela.edu::30e00120-a461-4de2-9b54-453362018ccc" providerId="AD" clId="Web-{113FBF9F-A0A3-B000-D60C-661A95CF9B2C}" dt="2021-04-17T22:02:52.896" v="32"/>
          <ac:cxnSpMkLst>
            <pc:docMk/>
            <pc:sldMk cId="989397225" sldId="382"/>
            <ac:cxnSpMk id="9" creationId="{C75527DF-280B-4773-BA72-2654B7B4CAE6}"/>
          </ac:cxnSpMkLst>
        </pc:cxnChg>
        <pc:cxnChg chg="add del">
          <ac:chgData name="Torres, Brandon A" userId="S::btorre66@calstatela.edu::30e00120-a461-4de2-9b54-453362018ccc" providerId="AD" clId="Web-{113FBF9F-A0A3-B000-D60C-661A95CF9B2C}" dt="2021-04-17T22:03:20.335" v="38"/>
          <ac:cxnSpMkLst>
            <pc:docMk/>
            <pc:sldMk cId="989397225" sldId="382"/>
            <ac:cxnSpMk id="10" creationId="{C75527DF-280B-4773-BA72-2654B7B4CAE6}"/>
          </ac:cxnSpMkLst>
        </pc:cxnChg>
        <pc:cxnChg chg="add del">
          <ac:chgData name="Torres, Brandon A" userId="S::btorre66@calstatela.edu::30e00120-a461-4de2-9b54-453362018ccc" providerId="AD" clId="Web-{113FBF9F-A0A3-B000-D60C-661A95CF9B2C}" dt="2021-04-17T22:03:18.507" v="37"/>
          <ac:cxnSpMkLst>
            <pc:docMk/>
            <pc:sldMk cId="989397225" sldId="382"/>
            <ac:cxnSpMk id="11" creationId="{C75527DF-280B-4773-BA72-2654B7B4CAE6}"/>
          </ac:cxnSpMkLst>
        </pc:cxnChg>
      </pc:sldChg>
      <pc:sldChg chg="modSp add replId">
        <pc:chgData name="Torres, Brandon A" userId="S::btorre66@calstatela.edu::30e00120-a461-4de2-9b54-453362018ccc" providerId="AD" clId="Web-{113FBF9F-A0A3-B000-D60C-661A95CF9B2C}" dt="2021-04-17T22:55:20.486" v="309"/>
        <pc:sldMkLst>
          <pc:docMk/>
          <pc:sldMk cId="3184919979" sldId="383"/>
        </pc:sldMkLst>
        <pc:spChg chg="mod">
          <ac:chgData name="Torres, Brandon A" userId="S::btorre66@calstatela.edu::30e00120-a461-4de2-9b54-453362018ccc" providerId="AD" clId="Web-{113FBF9F-A0A3-B000-D60C-661A95CF9B2C}" dt="2021-04-17T22:52:17.725" v="286" actId="20577"/>
          <ac:spMkLst>
            <pc:docMk/>
            <pc:sldMk cId="3184919979" sldId="383"/>
            <ac:spMk id="2" creationId="{D5E6A074-EFE3-42BA-B97B-E3F2F79F441E}"/>
          </ac:spMkLst>
        </pc:spChg>
        <pc:spChg chg="mod">
          <ac:chgData name="Torres, Brandon A" userId="S::btorre66@calstatela.edu::30e00120-a461-4de2-9b54-453362018ccc" providerId="AD" clId="Web-{113FBF9F-A0A3-B000-D60C-661A95CF9B2C}" dt="2021-04-17T22:53:22.932" v="298" actId="20577"/>
          <ac:spMkLst>
            <pc:docMk/>
            <pc:sldMk cId="3184919979" sldId="383"/>
            <ac:spMk id="9" creationId="{46589C9B-6FC2-4811-9853-07132E654AFD}"/>
          </ac:spMkLst>
        </pc:spChg>
        <pc:graphicFrameChg chg="mod modGraphic">
          <ac:chgData name="Torres, Brandon A" userId="S::btorre66@calstatela.edu::30e00120-a461-4de2-9b54-453362018ccc" providerId="AD" clId="Web-{113FBF9F-A0A3-B000-D60C-661A95CF9B2C}" dt="2021-04-17T22:55:20.486" v="309"/>
          <ac:graphicFrameMkLst>
            <pc:docMk/>
            <pc:sldMk cId="3184919979" sldId="383"/>
            <ac:graphicFrameMk id="6" creationId="{1C16498F-6193-48FB-8873-23F486284AFD}"/>
          </ac:graphicFrameMkLst>
        </pc:graphicFrameChg>
        <pc:picChg chg="mod">
          <ac:chgData name="Torres, Brandon A" userId="S::btorre66@calstatela.edu::30e00120-a461-4de2-9b54-453362018ccc" providerId="AD" clId="Web-{113FBF9F-A0A3-B000-D60C-661A95CF9B2C}" dt="2021-04-17T22:52:48.149" v="288"/>
          <ac:picMkLst>
            <pc:docMk/>
            <pc:sldMk cId="3184919979" sldId="383"/>
            <ac:picMk id="3" creationId="{A88675CD-BFA1-4342-A532-D57E350D28F7}"/>
          </ac:picMkLst>
        </pc:picChg>
      </pc:sldChg>
    </pc:docChg>
  </pc:docChgLst>
  <pc:docChgLst>
    <pc:chgData name="Quijada, Freddy F" userId="S::fquijad@calstatela.edu::1b5841d4-9506-46b5-bd25-8f9383a0a53c" providerId="AD" clId="Web-{3F29961E-0BE6-2E2B-2194-AE9672E7DFF0}"/>
    <pc:docChg chg="modSld">
      <pc:chgData name="Quijada, Freddy F" userId="S::fquijad@calstatela.edu::1b5841d4-9506-46b5-bd25-8f9383a0a53c" providerId="AD" clId="Web-{3F29961E-0BE6-2E2B-2194-AE9672E7DFF0}" dt="2020-12-07T00:02:40.845" v="21"/>
      <pc:docMkLst>
        <pc:docMk/>
      </pc:docMkLst>
      <pc:sldChg chg="modSp">
        <pc:chgData name="Quijada, Freddy F" userId="S::fquijad@calstatela.edu::1b5841d4-9506-46b5-bd25-8f9383a0a53c" providerId="AD" clId="Web-{3F29961E-0BE6-2E2B-2194-AE9672E7DFF0}" dt="2020-12-07T00:02:40.845" v="21"/>
        <pc:sldMkLst>
          <pc:docMk/>
          <pc:sldMk cId="667867831" sldId="296"/>
        </pc:sldMkLst>
        <pc:spChg chg="mod">
          <ac:chgData name="Quijada, Freddy F" userId="S::fquijad@calstatela.edu::1b5841d4-9506-46b5-bd25-8f9383a0a53c" providerId="AD" clId="Web-{3F29961E-0BE6-2E2B-2194-AE9672E7DFF0}" dt="2020-12-06T23:52:32.290" v="0" actId="20577"/>
          <ac:spMkLst>
            <pc:docMk/>
            <pc:sldMk cId="667867831" sldId="296"/>
            <ac:spMk id="7" creationId="{7E7E7544-E454-4AF4-B2C3-A131A096508C}"/>
          </ac:spMkLst>
        </pc:spChg>
        <pc:graphicFrameChg chg="mod modGraphic">
          <ac:chgData name="Quijada, Freddy F" userId="S::fquijad@calstatela.edu::1b5841d4-9506-46b5-bd25-8f9383a0a53c" providerId="AD" clId="Web-{3F29961E-0BE6-2E2B-2194-AE9672E7DFF0}" dt="2020-12-07T00:02:40.845" v="21"/>
          <ac:graphicFrameMkLst>
            <pc:docMk/>
            <pc:sldMk cId="667867831" sldId="296"/>
            <ac:graphicFrameMk id="13" creationId="{98609559-429E-467A-B429-64D2842FC8C8}"/>
          </ac:graphicFrameMkLst>
        </pc:graphicFrameChg>
      </pc:sldChg>
      <pc:sldChg chg="modSp">
        <pc:chgData name="Quijada, Freddy F" userId="S::fquijad@calstatela.edu::1b5841d4-9506-46b5-bd25-8f9383a0a53c" providerId="AD" clId="Web-{3F29961E-0BE6-2E2B-2194-AE9672E7DFF0}" dt="2020-12-06T23:52:38.743" v="3" actId="20577"/>
        <pc:sldMkLst>
          <pc:docMk/>
          <pc:sldMk cId="614035286" sldId="301"/>
        </pc:sldMkLst>
        <pc:spChg chg="mod">
          <ac:chgData name="Quijada, Freddy F" userId="S::fquijad@calstatela.edu::1b5841d4-9506-46b5-bd25-8f9383a0a53c" providerId="AD" clId="Web-{3F29961E-0BE6-2E2B-2194-AE9672E7DFF0}" dt="2020-12-06T23:52:38.743" v="3" actId="20577"/>
          <ac:spMkLst>
            <pc:docMk/>
            <pc:sldMk cId="614035286" sldId="301"/>
            <ac:spMk id="10" creationId="{E24827CD-71AE-4DC1-BFA5-026DD97BD37A}"/>
          </ac:spMkLst>
        </pc:spChg>
      </pc:sldChg>
    </pc:docChg>
  </pc:docChgLst>
  <pc:docChgLst>
    <pc:chgData name="Mahlebashian, Matthew" userId="S::mmahleb@calstatela.edu::c7f27a51-5439-4c32-a6aa-2c91f6658496" providerId="AD" clId="Web-{CFB61CC1-DEF1-FEEC-CCB7-FEA4E8AF4D83}"/>
    <pc:docChg chg="modSld">
      <pc:chgData name="Mahlebashian, Matthew" userId="S::mmahleb@calstatela.edu::c7f27a51-5439-4c32-a6aa-2c91f6658496" providerId="AD" clId="Web-{CFB61CC1-DEF1-FEEC-CCB7-FEA4E8AF4D83}" dt="2020-12-07T22:35:00.162" v="63" actId="20577"/>
      <pc:docMkLst>
        <pc:docMk/>
      </pc:docMkLst>
      <pc:sldChg chg="modSp">
        <pc:chgData name="Mahlebashian, Matthew" userId="S::mmahleb@calstatela.edu::c7f27a51-5439-4c32-a6aa-2c91f6658496" providerId="AD" clId="Web-{CFB61CC1-DEF1-FEEC-CCB7-FEA4E8AF4D83}" dt="2020-12-07T22:35:00.162" v="62" actId="20577"/>
        <pc:sldMkLst>
          <pc:docMk/>
          <pc:sldMk cId="1732065134" sldId="285"/>
        </pc:sldMkLst>
        <pc:spChg chg="mod">
          <ac:chgData name="Mahlebashian, Matthew" userId="S::mmahleb@calstatela.edu::c7f27a51-5439-4c32-a6aa-2c91f6658496" providerId="AD" clId="Web-{CFB61CC1-DEF1-FEEC-CCB7-FEA4E8AF4D83}" dt="2020-12-07T22:35:00.162" v="62" actId="20577"/>
          <ac:spMkLst>
            <pc:docMk/>
            <pc:sldMk cId="1732065134" sldId="285"/>
            <ac:spMk id="9" creationId="{2FA38953-0078-4248-80B7-8B35211AD16F}"/>
          </ac:spMkLst>
        </pc:spChg>
      </pc:sldChg>
    </pc:docChg>
  </pc:docChgLst>
  <pc:docChgLst>
    <pc:chgData name="Dakhil, Jonathan M" userId="83ed5be7-581a-4429-8593-67840db65c84" providerId="ADAL" clId="{D9BCE29E-D987-4EFF-A77D-F20548FAACC6}"/>
    <pc:docChg chg="undo custSel addSld delSld modSld sldOrd modMainMaster">
      <pc:chgData name="Dakhil, Jonathan M" userId="83ed5be7-581a-4429-8593-67840db65c84" providerId="ADAL" clId="{D9BCE29E-D987-4EFF-A77D-F20548FAACC6}" dt="2021-04-20T03:05:04.617" v="1274" actId="1076"/>
      <pc:docMkLst>
        <pc:docMk/>
      </pc:docMkLst>
      <pc:sldChg chg="ord">
        <pc:chgData name="Dakhil, Jonathan M" userId="83ed5be7-581a-4429-8593-67840db65c84" providerId="ADAL" clId="{D9BCE29E-D987-4EFF-A77D-F20548FAACC6}" dt="2021-04-19T02:33:38.243" v="221" actId="20578"/>
        <pc:sldMkLst>
          <pc:docMk/>
          <pc:sldMk cId="1032757599" sldId="258"/>
        </pc:sldMkLst>
      </pc:sldChg>
      <pc:sldChg chg="modSp mod">
        <pc:chgData name="Dakhil, Jonathan M" userId="83ed5be7-581a-4429-8593-67840db65c84" providerId="ADAL" clId="{D9BCE29E-D987-4EFF-A77D-F20548FAACC6}" dt="2021-04-19T19:13:47.303" v="657" actId="20577"/>
        <pc:sldMkLst>
          <pc:docMk/>
          <pc:sldMk cId="3475076208" sldId="261"/>
        </pc:sldMkLst>
        <pc:spChg chg="mod">
          <ac:chgData name="Dakhil, Jonathan M" userId="83ed5be7-581a-4429-8593-67840db65c84" providerId="ADAL" clId="{D9BCE29E-D987-4EFF-A77D-F20548FAACC6}" dt="2021-04-19T19:13:47.303" v="657" actId="20577"/>
          <ac:spMkLst>
            <pc:docMk/>
            <pc:sldMk cId="3475076208" sldId="261"/>
            <ac:spMk id="11" creationId="{7B85F007-B764-45D0-95CE-6F57AF66F10C}"/>
          </ac:spMkLst>
        </pc:spChg>
      </pc:sldChg>
      <pc:sldChg chg="modSp mod">
        <pc:chgData name="Dakhil, Jonathan M" userId="83ed5be7-581a-4429-8593-67840db65c84" providerId="ADAL" clId="{D9BCE29E-D987-4EFF-A77D-F20548FAACC6}" dt="2021-04-19T02:47:26.714" v="276" actId="20577"/>
        <pc:sldMkLst>
          <pc:docMk/>
          <pc:sldMk cId="4173428745" sldId="266"/>
        </pc:sldMkLst>
        <pc:spChg chg="mod">
          <ac:chgData name="Dakhil, Jonathan M" userId="83ed5be7-581a-4429-8593-67840db65c84" providerId="ADAL" clId="{D9BCE29E-D987-4EFF-A77D-F20548FAACC6}" dt="2021-04-19T02:47:26.714" v="276" actId="20577"/>
          <ac:spMkLst>
            <pc:docMk/>
            <pc:sldMk cId="4173428745" sldId="266"/>
            <ac:spMk id="7" creationId="{22DE53C0-BE9C-4C47-9992-B93B27C90E44}"/>
          </ac:spMkLst>
        </pc:spChg>
      </pc:sldChg>
      <pc:sldChg chg="modSp mod">
        <pc:chgData name="Dakhil, Jonathan M" userId="83ed5be7-581a-4429-8593-67840db65c84" providerId="ADAL" clId="{D9BCE29E-D987-4EFF-A77D-F20548FAACC6}" dt="2021-04-19T02:53:55.382" v="347" actId="27636"/>
        <pc:sldMkLst>
          <pc:docMk/>
          <pc:sldMk cId="4121905416" sldId="271"/>
        </pc:sldMkLst>
        <pc:spChg chg="mod ord">
          <ac:chgData name="Dakhil, Jonathan M" userId="83ed5be7-581a-4429-8593-67840db65c84" providerId="ADAL" clId="{D9BCE29E-D987-4EFF-A77D-F20548FAACC6}" dt="2021-04-19T02:53:55.382" v="347" actId="27636"/>
          <ac:spMkLst>
            <pc:docMk/>
            <pc:sldMk cId="4121905416" sldId="271"/>
            <ac:spMk id="11" creationId="{7B85F007-B764-45D0-95CE-6F57AF66F10C}"/>
          </ac:spMkLst>
        </pc:spChg>
      </pc:sldChg>
      <pc:sldChg chg="addSp delSp modSp mod">
        <pc:chgData name="Dakhil, Jonathan M" userId="83ed5be7-581a-4429-8593-67840db65c84" providerId="ADAL" clId="{D9BCE29E-D987-4EFF-A77D-F20548FAACC6}" dt="2021-04-19T19:23:23.758" v="865" actId="1076"/>
        <pc:sldMkLst>
          <pc:docMk/>
          <pc:sldMk cId="47541829" sldId="273"/>
        </pc:sldMkLst>
        <pc:spChg chg="add mod">
          <ac:chgData name="Dakhil, Jonathan M" userId="83ed5be7-581a-4429-8593-67840db65c84" providerId="ADAL" clId="{D9BCE29E-D987-4EFF-A77D-F20548FAACC6}" dt="2021-04-19T19:23:23.758" v="865" actId="1076"/>
          <ac:spMkLst>
            <pc:docMk/>
            <pc:sldMk cId="47541829" sldId="273"/>
            <ac:spMk id="3" creationId="{F188D12E-27CE-4844-836E-DF8D27F3A4B1}"/>
          </ac:spMkLst>
        </pc:spChg>
        <pc:spChg chg="del mod">
          <ac:chgData name="Dakhil, Jonathan M" userId="83ed5be7-581a-4429-8593-67840db65c84" providerId="ADAL" clId="{D9BCE29E-D987-4EFF-A77D-F20548FAACC6}" dt="2021-04-19T19:23:11.488" v="858" actId="478"/>
          <ac:spMkLst>
            <pc:docMk/>
            <pc:sldMk cId="47541829" sldId="273"/>
            <ac:spMk id="8" creationId="{21C4E8A3-F54B-4B23-9331-AEB3EC8F6722}"/>
          </ac:spMkLst>
        </pc:spChg>
      </pc:sldChg>
      <pc:sldChg chg="delSp modSp mod delAnim">
        <pc:chgData name="Dakhil, Jonathan M" userId="83ed5be7-581a-4429-8593-67840db65c84" providerId="ADAL" clId="{D9BCE29E-D987-4EFF-A77D-F20548FAACC6}" dt="2021-04-19T03:11:29.035" v="431" actId="1076"/>
        <pc:sldMkLst>
          <pc:docMk/>
          <pc:sldMk cId="3279495340" sldId="275"/>
        </pc:sldMkLst>
        <pc:spChg chg="del">
          <ac:chgData name="Dakhil, Jonathan M" userId="83ed5be7-581a-4429-8593-67840db65c84" providerId="ADAL" clId="{D9BCE29E-D987-4EFF-A77D-F20548FAACC6}" dt="2021-04-19T02:55:23.433" v="352" actId="478"/>
          <ac:spMkLst>
            <pc:docMk/>
            <pc:sldMk cId="3279495340" sldId="275"/>
            <ac:spMk id="5" creationId="{007F3F9B-B929-4DFC-95C7-B78ED7DE43D2}"/>
          </ac:spMkLst>
        </pc:spChg>
        <pc:graphicFrameChg chg="mod">
          <ac:chgData name="Dakhil, Jonathan M" userId="83ed5be7-581a-4429-8593-67840db65c84" providerId="ADAL" clId="{D9BCE29E-D987-4EFF-A77D-F20548FAACC6}" dt="2021-04-19T03:11:29.035" v="431" actId="1076"/>
          <ac:graphicFrameMkLst>
            <pc:docMk/>
            <pc:sldMk cId="3279495340" sldId="275"/>
            <ac:graphicFrameMk id="8" creationId="{6D6D271E-F159-4802-B274-3CF57EDFBACF}"/>
          </ac:graphicFrameMkLst>
        </pc:graphicFrameChg>
      </pc:sldChg>
      <pc:sldChg chg="delSp modSp mod delAnim">
        <pc:chgData name="Dakhil, Jonathan M" userId="83ed5be7-581a-4429-8593-67840db65c84" providerId="ADAL" clId="{D9BCE29E-D987-4EFF-A77D-F20548FAACC6}" dt="2021-04-20T02:51:04.495" v="1199" actId="1076"/>
        <pc:sldMkLst>
          <pc:docMk/>
          <pc:sldMk cId="283939976" sldId="276"/>
        </pc:sldMkLst>
        <pc:spChg chg="mod">
          <ac:chgData name="Dakhil, Jonathan M" userId="83ed5be7-581a-4429-8593-67840db65c84" providerId="ADAL" clId="{D9BCE29E-D987-4EFF-A77D-F20548FAACC6}" dt="2021-04-20T02:51:04.495" v="1199" actId="1076"/>
          <ac:spMkLst>
            <pc:docMk/>
            <pc:sldMk cId="283939976" sldId="276"/>
            <ac:spMk id="3" creationId="{4BAE0439-1AE0-481B-899C-2205F3A84BDB}"/>
          </ac:spMkLst>
        </pc:spChg>
        <pc:spChg chg="del">
          <ac:chgData name="Dakhil, Jonathan M" userId="83ed5be7-581a-4429-8593-67840db65c84" providerId="ADAL" clId="{D9BCE29E-D987-4EFF-A77D-F20548FAACC6}" dt="2021-04-19T02:55:16.351" v="349" actId="478"/>
          <ac:spMkLst>
            <pc:docMk/>
            <pc:sldMk cId="283939976" sldId="276"/>
            <ac:spMk id="4" creationId="{B8422006-839D-42B7-ABBD-2DA017DCC2A2}"/>
          </ac:spMkLst>
        </pc:spChg>
        <pc:spChg chg="del">
          <ac:chgData name="Dakhil, Jonathan M" userId="83ed5be7-581a-4429-8593-67840db65c84" providerId="ADAL" clId="{D9BCE29E-D987-4EFF-A77D-F20548FAACC6}" dt="2021-04-19T02:55:18.319" v="351" actId="478"/>
          <ac:spMkLst>
            <pc:docMk/>
            <pc:sldMk cId="283939976" sldId="276"/>
            <ac:spMk id="5" creationId="{4167B7B6-2B18-4DF4-8D88-1C201AFC215E}"/>
          </ac:spMkLst>
        </pc:spChg>
        <pc:spChg chg="del">
          <ac:chgData name="Dakhil, Jonathan M" userId="83ed5be7-581a-4429-8593-67840db65c84" providerId="ADAL" clId="{D9BCE29E-D987-4EFF-A77D-F20548FAACC6}" dt="2021-04-19T02:55:17.429" v="350" actId="478"/>
          <ac:spMkLst>
            <pc:docMk/>
            <pc:sldMk cId="283939976" sldId="276"/>
            <ac:spMk id="7" creationId="{4C2F7FA1-CF85-4ABA-AF4F-134E2D79D877}"/>
          </ac:spMkLst>
        </pc:spChg>
      </pc:sldChg>
      <pc:sldChg chg="addSp delSp modSp mod">
        <pc:chgData name="Dakhil, Jonathan M" userId="83ed5be7-581a-4429-8593-67840db65c84" providerId="ADAL" clId="{D9BCE29E-D987-4EFF-A77D-F20548FAACC6}" dt="2021-04-19T19:30:07.725" v="996" actId="404"/>
        <pc:sldMkLst>
          <pc:docMk/>
          <pc:sldMk cId="4063504708" sldId="277"/>
        </pc:sldMkLst>
        <pc:spChg chg="mod">
          <ac:chgData name="Dakhil, Jonathan M" userId="83ed5be7-581a-4429-8593-67840db65c84" providerId="ADAL" clId="{D9BCE29E-D987-4EFF-A77D-F20548FAACC6}" dt="2021-04-19T19:28:35.932" v="960" actId="255"/>
          <ac:spMkLst>
            <pc:docMk/>
            <pc:sldMk cId="4063504708" sldId="277"/>
            <ac:spMk id="2" creationId="{CC1F335C-726E-4175-A9D5-4447A75FBFDA}"/>
          </ac:spMkLst>
        </pc:spChg>
        <pc:spChg chg="del mod ord">
          <ac:chgData name="Dakhil, Jonathan M" userId="83ed5be7-581a-4429-8593-67840db65c84" providerId="ADAL" clId="{D9BCE29E-D987-4EFF-A77D-F20548FAACC6}" dt="2021-04-19T19:29:24.828" v="982" actId="478"/>
          <ac:spMkLst>
            <pc:docMk/>
            <pc:sldMk cId="4063504708" sldId="277"/>
            <ac:spMk id="3" creationId="{4E557D60-7FD4-4B3C-8B78-F60BD01D0601}"/>
          </ac:spMkLst>
        </pc:spChg>
        <pc:spChg chg="add del mod">
          <ac:chgData name="Dakhil, Jonathan M" userId="83ed5be7-581a-4429-8593-67840db65c84" providerId="ADAL" clId="{D9BCE29E-D987-4EFF-A77D-F20548FAACC6}" dt="2021-04-19T19:28:29.582" v="959"/>
          <ac:spMkLst>
            <pc:docMk/>
            <pc:sldMk cId="4063504708" sldId="277"/>
            <ac:spMk id="6" creationId="{DE9DA447-6DBB-492D-A079-904972A29947}"/>
          </ac:spMkLst>
        </pc:spChg>
        <pc:spChg chg="add mod">
          <ac:chgData name="Dakhil, Jonathan M" userId="83ed5be7-581a-4429-8593-67840db65c84" providerId="ADAL" clId="{D9BCE29E-D987-4EFF-A77D-F20548FAACC6}" dt="2021-04-19T19:30:07.725" v="996" actId="404"/>
          <ac:spMkLst>
            <pc:docMk/>
            <pc:sldMk cId="4063504708" sldId="277"/>
            <ac:spMk id="9" creationId="{3CE7C6F2-9CAB-468D-A04A-3A73DE5DBD58}"/>
          </ac:spMkLst>
        </pc:spChg>
        <pc:spChg chg="add del mod">
          <ac:chgData name="Dakhil, Jonathan M" userId="83ed5be7-581a-4429-8593-67840db65c84" providerId="ADAL" clId="{D9BCE29E-D987-4EFF-A77D-F20548FAACC6}" dt="2021-04-19T19:29:26.075" v="983" actId="478"/>
          <ac:spMkLst>
            <pc:docMk/>
            <pc:sldMk cId="4063504708" sldId="277"/>
            <ac:spMk id="11" creationId="{4343B0CD-6E1B-4F0D-8905-0051E80038C4}"/>
          </ac:spMkLst>
        </pc:spChg>
      </pc:sldChg>
      <pc:sldChg chg="modSp mod">
        <pc:chgData name="Dakhil, Jonathan M" userId="83ed5be7-581a-4429-8593-67840db65c84" providerId="ADAL" clId="{D9BCE29E-D987-4EFF-A77D-F20548FAACC6}" dt="2021-04-19T19:21:52.171" v="833" actId="15"/>
        <pc:sldMkLst>
          <pc:docMk/>
          <pc:sldMk cId="1500008273" sldId="279"/>
        </pc:sldMkLst>
        <pc:spChg chg="mod">
          <ac:chgData name="Dakhil, Jonathan M" userId="83ed5be7-581a-4429-8593-67840db65c84" providerId="ADAL" clId="{D9BCE29E-D987-4EFF-A77D-F20548FAACC6}" dt="2021-04-19T19:21:52.171" v="833" actId="15"/>
          <ac:spMkLst>
            <pc:docMk/>
            <pc:sldMk cId="1500008273" sldId="279"/>
            <ac:spMk id="7" creationId="{773F263F-F4D5-124C-8DB6-AFE46A9CBC81}"/>
          </ac:spMkLst>
        </pc:spChg>
      </pc:sldChg>
      <pc:sldChg chg="modSp mod">
        <pc:chgData name="Dakhil, Jonathan M" userId="83ed5be7-581a-4429-8593-67840db65c84" providerId="ADAL" clId="{D9BCE29E-D987-4EFF-A77D-F20548FAACC6}" dt="2021-04-19T03:08:01.113" v="429" actId="1076"/>
        <pc:sldMkLst>
          <pc:docMk/>
          <pc:sldMk cId="1852700870" sldId="348"/>
        </pc:sldMkLst>
        <pc:spChg chg="mod">
          <ac:chgData name="Dakhil, Jonathan M" userId="83ed5be7-581a-4429-8593-67840db65c84" providerId="ADAL" clId="{D9BCE29E-D987-4EFF-A77D-F20548FAACC6}" dt="2021-04-19T03:08:01.113" v="429" actId="1076"/>
          <ac:spMkLst>
            <pc:docMk/>
            <pc:sldMk cId="1852700870" sldId="348"/>
            <ac:spMk id="2" creationId="{41E6E959-C98F-4D53-B265-99CE8ECB4BB7}"/>
          </ac:spMkLst>
        </pc:spChg>
      </pc:sldChg>
      <pc:sldChg chg="modSp">
        <pc:chgData name="Dakhil, Jonathan M" userId="83ed5be7-581a-4429-8593-67840db65c84" providerId="ADAL" clId="{D9BCE29E-D987-4EFF-A77D-F20548FAACC6}" dt="2021-04-19T02:53:04.928" v="337" actId="14100"/>
        <pc:sldMkLst>
          <pc:docMk/>
          <pc:sldMk cId="2568416291" sldId="351"/>
        </pc:sldMkLst>
        <pc:graphicFrameChg chg="mod">
          <ac:chgData name="Dakhil, Jonathan M" userId="83ed5be7-581a-4429-8593-67840db65c84" providerId="ADAL" clId="{D9BCE29E-D987-4EFF-A77D-F20548FAACC6}" dt="2021-04-19T02:53:04.928" v="337" actId="14100"/>
          <ac:graphicFrameMkLst>
            <pc:docMk/>
            <pc:sldMk cId="2568416291" sldId="351"/>
            <ac:graphicFrameMk id="3" creationId="{93410E5E-7B2E-8E49-8D02-CE5F1C6BA4D5}"/>
          </ac:graphicFrameMkLst>
        </pc:graphicFrameChg>
      </pc:sldChg>
      <pc:sldChg chg="addSp delSp modSp mod">
        <pc:chgData name="Dakhil, Jonathan M" userId="83ed5be7-581a-4429-8593-67840db65c84" providerId="ADAL" clId="{D9BCE29E-D987-4EFF-A77D-F20548FAACC6}" dt="2021-04-20T01:40:41.362" v="1198" actId="478"/>
        <pc:sldMkLst>
          <pc:docMk/>
          <pc:sldMk cId="3353625947" sldId="352"/>
        </pc:sldMkLst>
        <pc:spChg chg="mod">
          <ac:chgData name="Dakhil, Jonathan M" userId="83ed5be7-581a-4429-8593-67840db65c84" providerId="ADAL" clId="{D9BCE29E-D987-4EFF-A77D-F20548FAACC6}" dt="2021-04-19T02:47:00.180" v="242" actId="20577"/>
          <ac:spMkLst>
            <pc:docMk/>
            <pc:sldMk cId="3353625947" sldId="352"/>
            <ac:spMk id="9" creationId="{F68BA383-6AA2-4059-B895-26DF7D00CD8C}"/>
          </ac:spMkLst>
        </pc:spChg>
        <pc:picChg chg="add del">
          <ac:chgData name="Dakhil, Jonathan M" userId="83ed5be7-581a-4429-8593-67840db65c84" providerId="ADAL" clId="{D9BCE29E-D987-4EFF-A77D-F20548FAACC6}" dt="2021-04-20T01:40:41.362" v="1198" actId="478"/>
          <ac:picMkLst>
            <pc:docMk/>
            <pc:sldMk cId="3353625947" sldId="352"/>
            <ac:picMk id="14" creationId="{2FB74878-B073-4C44-852A-156D01DA9DC9}"/>
          </ac:picMkLst>
        </pc:picChg>
      </pc:sldChg>
      <pc:sldChg chg="ord">
        <pc:chgData name="Dakhil, Jonathan M" userId="83ed5be7-581a-4429-8593-67840db65c84" providerId="ADAL" clId="{D9BCE29E-D987-4EFF-A77D-F20548FAACC6}" dt="2021-04-19T01:41:33.739" v="5"/>
        <pc:sldMkLst>
          <pc:docMk/>
          <pc:sldMk cId="285126859" sldId="353"/>
        </pc:sldMkLst>
      </pc:sldChg>
      <pc:sldChg chg="modSp mod ord">
        <pc:chgData name="Dakhil, Jonathan M" userId="83ed5be7-581a-4429-8593-67840db65c84" providerId="ADAL" clId="{D9BCE29E-D987-4EFF-A77D-F20548FAACC6}" dt="2021-04-19T21:19:22.757" v="1172" actId="1076"/>
        <pc:sldMkLst>
          <pc:docMk/>
          <pc:sldMk cId="4045413286" sldId="354"/>
        </pc:sldMkLst>
        <pc:picChg chg="mod">
          <ac:chgData name="Dakhil, Jonathan M" userId="83ed5be7-581a-4429-8593-67840db65c84" providerId="ADAL" clId="{D9BCE29E-D987-4EFF-A77D-F20548FAACC6}" dt="2021-04-19T21:19:22.757" v="1172" actId="1076"/>
          <ac:picMkLst>
            <pc:docMk/>
            <pc:sldMk cId="4045413286" sldId="354"/>
            <ac:picMk id="7" creationId="{AA03001B-4BD9-4A59-9488-0E030DBA450A}"/>
          </ac:picMkLst>
        </pc:picChg>
      </pc:sldChg>
      <pc:sldChg chg="addSp delSp modSp mod ord">
        <pc:chgData name="Dakhil, Jonathan M" userId="83ed5be7-581a-4429-8593-67840db65c84" providerId="ADAL" clId="{D9BCE29E-D987-4EFF-A77D-F20548FAACC6}" dt="2021-04-19T19:18:34.932" v="760" actId="255"/>
        <pc:sldMkLst>
          <pc:docMk/>
          <pc:sldMk cId="3305745272" sldId="355"/>
        </pc:sldMkLst>
        <pc:spChg chg="del mod">
          <ac:chgData name="Dakhil, Jonathan M" userId="83ed5be7-581a-4429-8593-67840db65c84" providerId="ADAL" clId="{D9BCE29E-D987-4EFF-A77D-F20548FAACC6}" dt="2021-04-19T19:18:24.671" v="758" actId="478"/>
          <ac:spMkLst>
            <pc:docMk/>
            <pc:sldMk cId="3305745272" sldId="355"/>
            <ac:spMk id="3" creationId="{26082C71-7111-46BB-8F1D-FA762B8B2D40}"/>
          </ac:spMkLst>
        </pc:spChg>
        <pc:spChg chg="add mod">
          <ac:chgData name="Dakhil, Jonathan M" userId="83ed5be7-581a-4429-8593-67840db65c84" providerId="ADAL" clId="{D9BCE29E-D987-4EFF-A77D-F20548FAACC6}" dt="2021-04-19T19:18:34.932" v="760" actId="255"/>
          <ac:spMkLst>
            <pc:docMk/>
            <pc:sldMk cId="3305745272" sldId="355"/>
            <ac:spMk id="6" creationId="{4D307B13-17E0-4FD7-A7CD-139B41F75046}"/>
          </ac:spMkLst>
        </pc:spChg>
        <pc:spChg chg="add del mod">
          <ac:chgData name="Dakhil, Jonathan M" userId="83ed5be7-581a-4429-8593-67840db65c84" providerId="ADAL" clId="{D9BCE29E-D987-4EFF-A77D-F20548FAACC6}" dt="2021-04-19T19:18:26.675" v="759" actId="478"/>
          <ac:spMkLst>
            <pc:docMk/>
            <pc:sldMk cId="3305745272" sldId="355"/>
            <ac:spMk id="9" creationId="{19D0D326-D61D-44B7-80BA-23D8CF35D976}"/>
          </ac:spMkLst>
        </pc:spChg>
      </pc:sldChg>
      <pc:sldChg chg="addSp delSp modSp mod ord">
        <pc:chgData name="Dakhil, Jonathan M" userId="83ed5be7-581a-4429-8593-67840db65c84" providerId="ADAL" clId="{D9BCE29E-D987-4EFF-A77D-F20548FAACC6}" dt="2021-04-19T19:20:13.947" v="791" actId="1076"/>
        <pc:sldMkLst>
          <pc:docMk/>
          <pc:sldMk cId="1419177354" sldId="356"/>
        </pc:sldMkLst>
        <pc:spChg chg="del mod">
          <ac:chgData name="Dakhil, Jonathan M" userId="83ed5be7-581a-4429-8593-67840db65c84" providerId="ADAL" clId="{D9BCE29E-D987-4EFF-A77D-F20548FAACC6}" dt="2021-04-19T19:20:05.926" v="786" actId="478"/>
          <ac:spMkLst>
            <pc:docMk/>
            <pc:sldMk cId="1419177354" sldId="356"/>
            <ac:spMk id="3" creationId="{54157FFE-19A5-4204-A603-888385074248}"/>
          </ac:spMkLst>
        </pc:spChg>
        <pc:spChg chg="add mod">
          <ac:chgData name="Dakhil, Jonathan M" userId="83ed5be7-581a-4429-8593-67840db65c84" providerId="ADAL" clId="{D9BCE29E-D987-4EFF-A77D-F20548FAACC6}" dt="2021-04-19T19:20:13.947" v="791" actId="1076"/>
          <ac:spMkLst>
            <pc:docMk/>
            <pc:sldMk cId="1419177354" sldId="356"/>
            <ac:spMk id="15" creationId="{9F841929-A478-4371-B4E2-945ED730CDAA}"/>
          </ac:spMkLst>
        </pc:spChg>
        <pc:spChg chg="add del mod">
          <ac:chgData name="Dakhil, Jonathan M" userId="83ed5be7-581a-4429-8593-67840db65c84" providerId="ADAL" clId="{D9BCE29E-D987-4EFF-A77D-F20548FAACC6}" dt="2021-04-19T19:20:06.831" v="787" actId="478"/>
          <ac:spMkLst>
            <pc:docMk/>
            <pc:sldMk cId="1419177354" sldId="356"/>
            <ac:spMk id="23" creationId="{34F7740E-B250-4279-818A-530D34561A1F}"/>
          </ac:spMkLst>
        </pc:spChg>
      </pc:sldChg>
      <pc:sldChg chg="addSp delSp modSp mod">
        <pc:chgData name="Dakhil, Jonathan M" userId="83ed5be7-581a-4429-8593-67840db65c84" providerId="ADAL" clId="{D9BCE29E-D987-4EFF-A77D-F20548FAACC6}" dt="2021-04-20T03:02:17.766" v="1226" actId="1076"/>
        <pc:sldMkLst>
          <pc:docMk/>
          <pc:sldMk cId="1546165405" sldId="357"/>
        </pc:sldMkLst>
        <pc:spChg chg="add mod">
          <ac:chgData name="Dakhil, Jonathan M" userId="83ed5be7-581a-4429-8593-67840db65c84" providerId="ADAL" clId="{D9BCE29E-D987-4EFF-A77D-F20548FAACC6}" dt="2021-04-20T03:02:17.766" v="1226" actId="1076"/>
          <ac:spMkLst>
            <pc:docMk/>
            <pc:sldMk cId="1546165405" sldId="357"/>
            <ac:spMk id="3" creationId="{0C23B02F-605B-41C0-80C3-92C6438A5514}"/>
          </ac:spMkLst>
        </pc:spChg>
        <pc:spChg chg="del mod">
          <ac:chgData name="Dakhil, Jonathan M" userId="83ed5be7-581a-4429-8593-67840db65c84" providerId="ADAL" clId="{D9BCE29E-D987-4EFF-A77D-F20548FAACC6}" dt="2021-04-20T03:01:59.517" v="1218" actId="478"/>
          <ac:spMkLst>
            <pc:docMk/>
            <pc:sldMk cId="1546165405" sldId="357"/>
            <ac:spMk id="7" creationId="{C888FE84-AFF9-4B6D-A56A-BB1ABBCDF792}"/>
          </ac:spMkLst>
        </pc:spChg>
        <pc:spChg chg="add del mod">
          <ac:chgData name="Dakhil, Jonathan M" userId="83ed5be7-581a-4429-8593-67840db65c84" providerId="ADAL" clId="{D9BCE29E-D987-4EFF-A77D-F20548FAACC6}" dt="2021-04-20T03:02:02.076" v="1219" actId="478"/>
          <ac:spMkLst>
            <pc:docMk/>
            <pc:sldMk cId="1546165405" sldId="357"/>
            <ac:spMk id="8" creationId="{534E403E-2938-4DED-A231-7A61FBE0BB18}"/>
          </ac:spMkLst>
        </pc:spChg>
      </pc:sldChg>
      <pc:sldChg chg="ord">
        <pc:chgData name="Dakhil, Jonathan M" userId="83ed5be7-581a-4429-8593-67840db65c84" providerId="ADAL" clId="{D9BCE29E-D987-4EFF-A77D-F20548FAACC6}" dt="2021-04-19T01:41:33.739" v="5"/>
        <pc:sldMkLst>
          <pc:docMk/>
          <pc:sldMk cId="2849840751" sldId="358"/>
        </pc:sldMkLst>
      </pc:sldChg>
      <pc:sldChg chg="delSp modSp mod">
        <pc:chgData name="Dakhil, Jonathan M" userId="83ed5be7-581a-4429-8593-67840db65c84" providerId="ADAL" clId="{D9BCE29E-D987-4EFF-A77D-F20548FAACC6}" dt="2021-04-19T02:56:00.670" v="404" actId="478"/>
        <pc:sldMkLst>
          <pc:docMk/>
          <pc:sldMk cId="2561287616" sldId="362"/>
        </pc:sldMkLst>
        <pc:spChg chg="del mod">
          <ac:chgData name="Dakhil, Jonathan M" userId="83ed5be7-581a-4429-8593-67840db65c84" providerId="ADAL" clId="{D9BCE29E-D987-4EFF-A77D-F20548FAACC6}" dt="2021-04-19T02:56:00.670" v="404" actId="478"/>
          <ac:spMkLst>
            <pc:docMk/>
            <pc:sldMk cId="2561287616" sldId="362"/>
            <ac:spMk id="9" creationId="{425778DB-DEFB-4FF6-B1A9-7FA6990EDDE6}"/>
          </ac:spMkLst>
        </pc:spChg>
        <pc:spChg chg="mod">
          <ac:chgData name="Dakhil, Jonathan M" userId="83ed5be7-581a-4429-8593-67840db65c84" providerId="ADAL" clId="{D9BCE29E-D987-4EFF-A77D-F20548FAACC6}" dt="2021-04-19T02:55:55.326" v="403" actId="20577"/>
          <ac:spMkLst>
            <pc:docMk/>
            <pc:sldMk cId="2561287616" sldId="362"/>
            <ac:spMk id="10" creationId="{D8AE682C-5242-4CFD-BCBB-8C15FC16D858}"/>
          </ac:spMkLst>
        </pc:spChg>
      </pc:sldChg>
      <pc:sldChg chg="modSp mod">
        <pc:chgData name="Dakhil, Jonathan M" userId="83ed5be7-581a-4429-8593-67840db65c84" providerId="ADAL" clId="{D9BCE29E-D987-4EFF-A77D-F20548FAACC6}" dt="2021-04-19T19:22:20.359" v="834" actId="12"/>
        <pc:sldMkLst>
          <pc:docMk/>
          <pc:sldMk cId="2881710800" sldId="366"/>
        </pc:sldMkLst>
        <pc:spChg chg="mod">
          <ac:chgData name="Dakhil, Jonathan M" userId="83ed5be7-581a-4429-8593-67840db65c84" providerId="ADAL" clId="{D9BCE29E-D987-4EFF-A77D-F20548FAACC6}" dt="2021-04-19T19:22:20.359" v="834" actId="12"/>
          <ac:spMkLst>
            <pc:docMk/>
            <pc:sldMk cId="2881710800" sldId="366"/>
            <ac:spMk id="9" creationId="{241D97C2-CF94-41C9-A25F-5D03C4AFB104}"/>
          </ac:spMkLst>
        </pc:spChg>
      </pc:sldChg>
      <pc:sldChg chg="addSp delSp modSp mod">
        <pc:chgData name="Dakhil, Jonathan M" userId="83ed5be7-581a-4429-8593-67840db65c84" providerId="ADAL" clId="{D9BCE29E-D987-4EFF-A77D-F20548FAACC6}" dt="2021-04-19T19:26:03.808" v="912" actId="1076"/>
        <pc:sldMkLst>
          <pc:docMk/>
          <pc:sldMk cId="1304258622" sldId="376"/>
        </pc:sldMkLst>
        <pc:spChg chg="del mod ord">
          <ac:chgData name="Dakhil, Jonathan M" userId="83ed5be7-581a-4429-8593-67840db65c84" providerId="ADAL" clId="{D9BCE29E-D987-4EFF-A77D-F20548FAACC6}" dt="2021-04-19T19:25:53.081" v="908" actId="478"/>
          <ac:spMkLst>
            <pc:docMk/>
            <pc:sldMk cId="1304258622" sldId="376"/>
            <ac:spMk id="3" creationId="{70303A74-F2D8-4002-9A84-A74D17F56C7A}"/>
          </ac:spMkLst>
        </pc:spChg>
        <pc:spChg chg="add mod">
          <ac:chgData name="Dakhil, Jonathan M" userId="83ed5be7-581a-4429-8593-67840db65c84" providerId="ADAL" clId="{D9BCE29E-D987-4EFF-A77D-F20548FAACC6}" dt="2021-04-19T19:26:03.808" v="912" actId="1076"/>
          <ac:spMkLst>
            <pc:docMk/>
            <pc:sldMk cId="1304258622" sldId="376"/>
            <ac:spMk id="9" creationId="{E2EDDB08-11EA-4DA7-A076-8CF25F7F76FF}"/>
          </ac:spMkLst>
        </pc:spChg>
        <pc:spChg chg="add del mod">
          <ac:chgData name="Dakhil, Jonathan M" userId="83ed5be7-581a-4429-8593-67840db65c84" providerId="ADAL" clId="{D9BCE29E-D987-4EFF-A77D-F20548FAACC6}" dt="2021-04-19T19:25:54.843" v="909" actId="478"/>
          <ac:spMkLst>
            <pc:docMk/>
            <pc:sldMk cId="1304258622" sldId="376"/>
            <ac:spMk id="11" creationId="{FD2350AF-5FBE-4E27-818D-FAB25E229B12}"/>
          </ac:spMkLst>
        </pc:spChg>
      </pc:sldChg>
      <pc:sldChg chg="modSp mod ord">
        <pc:chgData name="Dakhil, Jonathan M" userId="83ed5be7-581a-4429-8593-67840db65c84" providerId="ADAL" clId="{D9BCE29E-D987-4EFF-A77D-F20548FAACC6}" dt="2021-04-20T01:40:36.780" v="1196" actId="1076"/>
        <pc:sldMkLst>
          <pc:docMk/>
          <pc:sldMk cId="1572118351" sldId="377"/>
        </pc:sldMkLst>
        <pc:picChg chg="mod">
          <ac:chgData name="Dakhil, Jonathan M" userId="83ed5be7-581a-4429-8593-67840db65c84" providerId="ADAL" clId="{D9BCE29E-D987-4EFF-A77D-F20548FAACC6}" dt="2021-04-20T01:40:35.982" v="1191" actId="1076"/>
          <ac:picMkLst>
            <pc:docMk/>
            <pc:sldMk cId="1572118351" sldId="377"/>
            <ac:picMk id="25" creationId="{38474A5F-8B31-4BA7-AFC2-FDBF5CD5C40C}"/>
          </ac:picMkLst>
        </pc:picChg>
        <pc:picChg chg="mod">
          <ac:chgData name="Dakhil, Jonathan M" userId="83ed5be7-581a-4429-8593-67840db65c84" providerId="ADAL" clId="{D9BCE29E-D987-4EFF-A77D-F20548FAACC6}" dt="2021-04-20T01:40:36.446" v="1194" actId="1076"/>
          <ac:picMkLst>
            <pc:docMk/>
            <pc:sldMk cId="1572118351" sldId="377"/>
            <ac:picMk id="27" creationId="{A8DC09C4-A7A4-419D-8915-1CEB0213CCE3}"/>
          </ac:picMkLst>
        </pc:picChg>
        <pc:picChg chg="mod">
          <ac:chgData name="Dakhil, Jonathan M" userId="83ed5be7-581a-4429-8593-67840db65c84" providerId="ADAL" clId="{D9BCE29E-D987-4EFF-A77D-F20548FAACC6}" dt="2021-04-20T01:40:36.780" v="1196" actId="1076"/>
          <ac:picMkLst>
            <pc:docMk/>
            <pc:sldMk cId="1572118351" sldId="377"/>
            <ac:picMk id="29" creationId="{AF409A0F-3804-4CDA-A81E-6C408993399C}"/>
          </ac:picMkLst>
        </pc:picChg>
        <pc:picChg chg="mod">
          <ac:chgData name="Dakhil, Jonathan M" userId="83ed5be7-581a-4429-8593-67840db65c84" providerId="ADAL" clId="{D9BCE29E-D987-4EFF-A77D-F20548FAACC6}" dt="2021-04-20T01:40:36.607" v="1195" actId="1076"/>
          <ac:picMkLst>
            <pc:docMk/>
            <pc:sldMk cId="1572118351" sldId="377"/>
            <ac:picMk id="31" creationId="{D86481DD-AF56-4755-986A-499560D4BF04}"/>
          </ac:picMkLst>
        </pc:picChg>
      </pc:sldChg>
      <pc:sldChg chg="modSp mod">
        <pc:chgData name="Dakhil, Jonathan M" userId="83ed5be7-581a-4429-8593-67840db65c84" providerId="ADAL" clId="{D9BCE29E-D987-4EFF-A77D-F20548FAACC6}" dt="2021-04-19T03:05:35.775" v="405" actId="20577"/>
        <pc:sldMkLst>
          <pc:docMk/>
          <pc:sldMk cId="4183558802" sldId="378"/>
        </pc:sldMkLst>
        <pc:spChg chg="mod">
          <ac:chgData name="Dakhil, Jonathan M" userId="83ed5be7-581a-4429-8593-67840db65c84" providerId="ADAL" clId="{D9BCE29E-D987-4EFF-A77D-F20548FAACC6}" dt="2021-04-19T02:54:47.293" v="348" actId="1076"/>
          <ac:spMkLst>
            <pc:docMk/>
            <pc:sldMk cId="4183558802" sldId="378"/>
            <ac:spMk id="2" creationId="{1368CB84-43B7-4687-80E6-5AE353211BC0}"/>
          </ac:spMkLst>
        </pc:spChg>
        <pc:spChg chg="mod">
          <ac:chgData name="Dakhil, Jonathan M" userId="83ed5be7-581a-4429-8593-67840db65c84" providerId="ADAL" clId="{D9BCE29E-D987-4EFF-A77D-F20548FAACC6}" dt="2021-04-19T03:05:35.775" v="405" actId="20577"/>
          <ac:spMkLst>
            <pc:docMk/>
            <pc:sldMk cId="4183558802" sldId="378"/>
            <ac:spMk id="8" creationId="{43D9E582-761E-4C2F-A371-52BE325A6855}"/>
          </ac:spMkLst>
        </pc:spChg>
      </pc:sldChg>
      <pc:sldChg chg="addSp delSp modSp mod">
        <pc:chgData name="Dakhil, Jonathan M" userId="83ed5be7-581a-4429-8593-67840db65c84" providerId="ADAL" clId="{D9BCE29E-D987-4EFF-A77D-F20548FAACC6}" dt="2021-04-20T03:03:52.635" v="1254" actId="20577"/>
        <pc:sldMkLst>
          <pc:docMk/>
          <pc:sldMk cId="224975216" sldId="380"/>
        </pc:sldMkLst>
        <pc:spChg chg="del mod">
          <ac:chgData name="Dakhil, Jonathan M" userId="83ed5be7-581a-4429-8593-67840db65c84" providerId="ADAL" clId="{D9BCE29E-D987-4EFF-A77D-F20548FAACC6}" dt="2021-04-20T03:03:35.577" v="1241" actId="478"/>
          <ac:spMkLst>
            <pc:docMk/>
            <pc:sldMk cId="224975216" sldId="380"/>
            <ac:spMk id="3" creationId="{48D5C880-E21F-42E9-8433-F7DCB3CCCE5E}"/>
          </ac:spMkLst>
        </pc:spChg>
        <pc:spChg chg="add mod">
          <ac:chgData name="Dakhil, Jonathan M" userId="83ed5be7-581a-4429-8593-67840db65c84" providerId="ADAL" clId="{D9BCE29E-D987-4EFF-A77D-F20548FAACC6}" dt="2021-04-20T03:03:52.635" v="1254" actId="20577"/>
          <ac:spMkLst>
            <pc:docMk/>
            <pc:sldMk cId="224975216" sldId="380"/>
            <ac:spMk id="7" creationId="{4F1897E8-6A34-4900-973D-A0B24D306088}"/>
          </ac:spMkLst>
        </pc:spChg>
        <pc:spChg chg="add del mod">
          <ac:chgData name="Dakhil, Jonathan M" userId="83ed5be7-581a-4429-8593-67840db65c84" providerId="ADAL" clId="{D9BCE29E-D987-4EFF-A77D-F20548FAACC6}" dt="2021-04-20T03:03:36.756" v="1242" actId="478"/>
          <ac:spMkLst>
            <pc:docMk/>
            <pc:sldMk cId="224975216" sldId="380"/>
            <ac:spMk id="9" creationId="{CA5DD74C-A4D3-4835-A344-A9976F5EC8EB}"/>
          </ac:spMkLst>
        </pc:spChg>
      </pc:sldChg>
      <pc:sldChg chg="addSp delSp modSp mod">
        <pc:chgData name="Dakhil, Jonathan M" userId="83ed5be7-581a-4429-8593-67840db65c84" providerId="ADAL" clId="{D9BCE29E-D987-4EFF-A77D-F20548FAACC6}" dt="2021-04-19T19:24:53.856" v="897" actId="255"/>
        <pc:sldMkLst>
          <pc:docMk/>
          <pc:sldMk cId="2536008948" sldId="381"/>
        </pc:sldMkLst>
        <pc:spChg chg="del mod">
          <ac:chgData name="Dakhil, Jonathan M" userId="83ed5be7-581a-4429-8593-67840db65c84" providerId="ADAL" clId="{D9BCE29E-D987-4EFF-A77D-F20548FAACC6}" dt="2021-04-19T19:24:47.691" v="894" actId="478"/>
          <ac:spMkLst>
            <pc:docMk/>
            <pc:sldMk cId="2536008948" sldId="381"/>
            <ac:spMk id="3" creationId="{220A7139-EAE9-44C2-A343-8AFA173A0386}"/>
          </ac:spMkLst>
        </pc:spChg>
        <pc:spChg chg="add mod">
          <ac:chgData name="Dakhil, Jonathan M" userId="83ed5be7-581a-4429-8593-67840db65c84" providerId="ADAL" clId="{D9BCE29E-D987-4EFF-A77D-F20548FAACC6}" dt="2021-04-19T19:24:53.856" v="897" actId="255"/>
          <ac:spMkLst>
            <pc:docMk/>
            <pc:sldMk cId="2536008948" sldId="381"/>
            <ac:spMk id="6" creationId="{61B03E52-4AA5-44AC-B972-34D2405EA0BD}"/>
          </ac:spMkLst>
        </pc:spChg>
        <pc:spChg chg="add del mod">
          <ac:chgData name="Dakhil, Jonathan M" userId="83ed5be7-581a-4429-8593-67840db65c84" providerId="ADAL" clId="{D9BCE29E-D987-4EFF-A77D-F20548FAACC6}" dt="2021-04-19T19:24:48.793" v="895" actId="478"/>
          <ac:spMkLst>
            <pc:docMk/>
            <pc:sldMk cId="2536008948" sldId="381"/>
            <ac:spMk id="8" creationId="{4914DFC1-2CE2-4E05-B3C5-D5A18F676892}"/>
          </ac:spMkLst>
        </pc:spChg>
      </pc:sldChg>
      <pc:sldChg chg="modSp mod ord">
        <pc:chgData name="Dakhil, Jonathan M" userId="83ed5be7-581a-4429-8593-67840db65c84" providerId="ADAL" clId="{D9BCE29E-D987-4EFF-A77D-F20548FAACC6}" dt="2021-04-19T19:19:16.364" v="761" actId="12"/>
        <pc:sldMkLst>
          <pc:docMk/>
          <pc:sldMk cId="347351321" sldId="384"/>
        </pc:sldMkLst>
        <pc:spChg chg="mod">
          <ac:chgData name="Dakhil, Jonathan M" userId="83ed5be7-581a-4429-8593-67840db65c84" providerId="ADAL" clId="{D9BCE29E-D987-4EFF-A77D-F20548FAACC6}" dt="2021-04-19T19:19:16.364" v="761" actId="12"/>
          <ac:spMkLst>
            <pc:docMk/>
            <pc:sldMk cId="347351321" sldId="384"/>
            <ac:spMk id="33" creationId="{E44D5C7E-7E6A-4D87-9FFB-0805D630FC6B}"/>
          </ac:spMkLst>
        </pc:spChg>
      </pc:sldChg>
      <pc:sldChg chg="modSp mod">
        <pc:chgData name="Dakhil, Jonathan M" userId="83ed5be7-581a-4429-8593-67840db65c84" providerId="ADAL" clId="{D9BCE29E-D987-4EFF-A77D-F20548FAACC6}" dt="2021-04-19T02:12:22.500" v="199" actId="1076"/>
        <pc:sldMkLst>
          <pc:docMk/>
          <pc:sldMk cId="2578709702" sldId="386"/>
        </pc:sldMkLst>
        <pc:spChg chg="mod">
          <ac:chgData name="Dakhil, Jonathan M" userId="83ed5be7-581a-4429-8593-67840db65c84" providerId="ADAL" clId="{D9BCE29E-D987-4EFF-A77D-F20548FAACC6}" dt="2021-04-19T02:12:22.500" v="199" actId="1076"/>
          <ac:spMkLst>
            <pc:docMk/>
            <pc:sldMk cId="2578709702" sldId="386"/>
            <ac:spMk id="5" creationId="{6C43C0D0-9D26-42DA-96D9-64AEFB16A88A}"/>
          </ac:spMkLst>
        </pc:spChg>
      </pc:sldChg>
      <pc:sldChg chg="addSp delSp modSp mod">
        <pc:chgData name="Dakhil, Jonathan M" userId="83ed5be7-581a-4429-8593-67840db65c84" providerId="ADAL" clId="{D9BCE29E-D987-4EFF-A77D-F20548FAACC6}" dt="2021-04-19T19:21:18.147" v="825" actId="478"/>
        <pc:sldMkLst>
          <pc:docMk/>
          <pc:sldMk cId="173985946" sldId="387"/>
        </pc:sldMkLst>
        <pc:spChg chg="del">
          <ac:chgData name="Dakhil, Jonathan M" userId="83ed5be7-581a-4429-8593-67840db65c84" providerId="ADAL" clId="{D9BCE29E-D987-4EFF-A77D-F20548FAACC6}" dt="2021-04-19T19:20:33.494" v="792" actId="478"/>
          <ac:spMkLst>
            <pc:docMk/>
            <pc:sldMk cId="173985946" sldId="387"/>
            <ac:spMk id="3" creationId="{2E1071CE-8518-4B5B-9B27-027F9272A7F9}"/>
          </ac:spMkLst>
        </pc:spChg>
        <pc:spChg chg="add del mod">
          <ac:chgData name="Dakhil, Jonathan M" userId="83ed5be7-581a-4429-8593-67840db65c84" providerId="ADAL" clId="{D9BCE29E-D987-4EFF-A77D-F20548FAACC6}" dt="2021-04-19T19:20:37.361" v="793" actId="478"/>
          <ac:spMkLst>
            <pc:docMk/>
            <pc:sldMk cId="173985946" sldId="387"/>
            <ac:spMk id="9" creationId="{22EDCFA4-268A-4C1A-A7C0-FCD6F17F51F8}"/>
          </ac:spMkLst>
        </pc:spChg>
        <pc:spChg chg="del mod">
          <ac:chgData name="Dakhil, Jonathan M" userId="83ed5be7-581a-4429-8593-67840db65c84" providerId="ADAL" clId="{D9BCE29E-D987-4EFF-A77D-F20548FAACC6}" dt="2021-04-19T19:21:18.147" v="825" actId="478"/>
          <ac:spMkLst>
            <pc:docMk/>
            <pc:sldMk cId="173985946" sldId="387"/>
            <ac:spMk id="10" creationId="{457A099C-DB22-4342-A732-5D12D79F76C3}"/>
          </ac:spMkLst>
        </pc:spChg>
        <pc:spChg chg="add mod">
          <ac:chgData name="Dakhil, Jonathan M" userId="83ed5be7-581a-4429-8593-67840db65c84" providerId="ADAL" clId="{D9BCE29E-D987-4EFF-A77D-F20548FAACC6}" dt="2021-04-19T19:21:16.322" v="824" actId="20577"/>
          <ac:spMkLst>
            <pc:docMk/>
            <pc:sldMk cId="173985946" sldId="387"/>
            <ac:spMk id="11" creationId="{7E5B1A80-CB5D-4F56-A3CD-B27920AFD954}"/>
          </ac:spMkLst>
        </pc:spChg>
      </pc:sldChg>
      <pc:sldChg chg="addSp delSp modSp mod ord modClrScheme chgLayout">
        <pc:chgData name="Dakhil, Jonathan M" userId="83ed5be7-581a-4429-8593-67840db65c84" providerId="ADAL" clId="{D9BCE29E-D987-4EFF-A77D-F20548FAACC6}" dt="2021-04-19T19:15:50.272" v="712" actId="1076"/>
        <pc:sldMkLst>
          <pc:docMk/>
          <pc:sldMk cId="2779126550" sldId="389"/>
        </pc:sldMkLst>
        <pc:spChg chg="mod ord">
          <ac:chgData name="Dakhil, Jonathan M" userId="83ed5be7-581a-4429-8593-67840db65c84" providerId="ADAL" clId="{D9BCE29E-D987-4EFF-A77D-F20548FAACC6}" dt="2021-04-19T02:02:42.039" v="72" actId="700"/>
          <ac:spMkLst>
            <pc:docMk/>
            <pc:sldMk cId="2779126550" sldId="389"/>
            <ac:spMk id="2" creationId="{C24CEBA6-DE58-4C36-ACDA-598CBF9185E8}"/>
          </ac:spMkLst>
        </pc:spChg>
        <pc:spChg chg="mod ord">
          <ac:chgData name="Dakhil, Jonathan M" userId="83ed5be7-581a-4429-8593-67840db65c84" providerId="ADAL" clId="{D9BCE29E-D987-4EFF-A77D-F20548FAACC6}" dt="2021-04-19T02:02:42.039" v="72" actId="700"/>
          <ac:spMkLst>
            <pc:docMk/>
            <pc:sldMk cId="2779126550" sldId="389"/>
            <ac:spMk id="4" creationId="{C4FB5B53-0113-47D7-BF1F-D1B6E84C9F00}"/>
          </ac:spMkLst>
        </pc:spChg>
        <pc:spChg chg="mod ord">
          <ac:chgData name="Dakhil, Jonathan M" userId="83ed5be7-581a-4429-8593-67840db65c84" providerId="ADAL" clId="{D9BCE29E-D987-4EFF-A77D-F20548FAACC6}" dt="2021-04-19T02:02:42.039" v="72" actId="700"/>
          <ac:spMkLst>
            <pc:docMk/>
            <pc:sldMk cId="2779126550" sldId="389"/>
            <ac:spMk id="5" creationId="{7041B83E-ED75-44E2-81B9-7F64E3F41CF9}"/>
          </ac:spMkLst>
        </pc:spChg>
        <pc:spChg chg="add del mod ord">
          <ac:chgData name="Dakhil, Jonathan M" userId="83ed5be7-581a-4429-8593-67840db65c84" providerId="ADAL" clId="{D9BCE29E-D987-4EFF-A77D-F20548FAACC6}" dt="2021-04-19T02:02:42.039" v="72" actId="700"/>
          <ac:spMkLst>
            <pc:docMk/>
            <pc:sldMk cId="2779126550" sldId="389"/>
            <ac:spMk id="6" creationId="{50DFA8BF-FC4E-4A5B-B70D-2E96BCDA6FEC}"/>
          </ac:spMkLst>
        </pc:spChg>
        <pc:spChg chg="add mod">
          <ac:chgData name="Dakhil, Jonathan M" userId="83ed5be7-581a-4429-8593-67840db65c84" providerId="ADAL" clId="{D9BCE29E-D987-4EFF-A77D-F20548FAACC6}" dt="2021-04-19T19:15:50.272" v="712" actId="1076"/>
          <ac:spMkLst>
            <pc:docMk/>
            <pc:sldMk cId="2779126550" sldId="389"/>
            <ac:spMk id="6" creationId="{A4F68D78-1C8D-4719-91D3-CC699018FDEE}"/>
          </ac:spMkLst>
        </pc:spChg>
        <pc:spChg chg="add del mod ord">
          <ac:chgData name="Dakhil, Jonathan M" userId="83ed5be7-581a-4429-8593-67840db65c84" providerId="ADAL" clId="{D9BCE29E-D987-4EFF-A77D-F20548FAACC6}" dt="2021-04-19T02:02:42.039" v="72" actId="700"/>
          <ac:spMkLst>
            <pc:docMk/>
            <pc:sldMk cId="2779126550" sldId="389"/>
            <ac:spMk id="8" creationId="{1CA1E410-FCC4-496C-A863-3C32229A9B47}"/>
          </ac:spMkLst>
        </pc:spChg>
        <pc:spChg chg="add del mod">
          <ac:chgData name="Dakhil, Jonathan M" userId="83ed5be7-581a-4429-8593-67840db65c84" providerId="ADAL" clId="{D9BCE29E-D987-4EFF-A77D-F20548FAACC6}" dt="2021-04-19T19:15:46.730" v="711" actId="478"/>
          <ac:spMkLst>
            <pc:docMk/>
            <pc:sldMk cId="2779126550" sldId="389"/>
            <ac:spMk id="9" creationId="{97C70E7D-0EF6-41FD-85EA-214D750E0637}"/>
          </ac:spMkLst>
        </pc:spChg>
        <pc:spChg chg="del mod ord">
          <ac:chgData name="Dakhil, Jonathan M" userId="83ed5be7-581a-4429-8593-67840db65c84" providerId="ADAL" clId="{D9BCE29E-D987-4EFF-A77D-F20548FAACC6}" dt="2021-04-19T19:15:34.319" v="706" actId="478"/>
          <ac:spMkLst>
            <pc:docMk/>
            <pc:sldMk cId="2779126550" sldId="389"/>
            <ac:spMk id="15" creationId="{AFF12EAF-EBDC-4934-A584-B782BE0706EE}"/>
          </ac:spMkLst>
        </pc:spChg>
        <pc:spChg chg="mod ord">
          <ac:chgData name="Dakhil, Jonathan M" userId="83ed5be7-581a-4429-8593-67840db65c84" providerId="ADAL" clId="{D9BCE29E-D987-4EFF-A77D-F20548FAACC6}" dt="2021-04-19T02:02:42.039" v="72" actId="700"/>
          <ac:spMkLst>
            <pc:docMk/>
            <pc:sldMk cId="2779126550" sldId="389"/>
            <ac:spMk id="16" creationId="{902B17D8-6E69-4290-927D-163129465E80}"/>
          </ac:spMkLst>
        </pc:spChg>
      </pc:sldChg>
      <pc:sldChg chg="ord">
        <pc:chgData name="Dakhil, Jonathan M" userId="83ed5be7-581a-4429-8593-67840db65c84" providerId="ADAL" clId="{D9BCE29E-D987-4EFF-A77D-F20548FAACC6}" dt="2021-04-19T01:41:33.739" v="5"/>
        <pc:sldMkLst>
          <pc:docMk/>
          <pc:sldMk cId="4278558248" sldId="390"/>
        </pc:sldMkLst>
      </pc:sldChg>
      <pc:sldChg chg="addSp delSp modSp mod ord">
        <pc:chgData name="Dakhil, Jonathan M" userId="83ed5be7-581a-4429-8593-67840db65c84" providerId="ADAL" clId="{D9BCE29E-D987-4EFF-A77D-F20548FAACC6}" dt="2021-04-19T19:17:15.518" v="748" actId="1076"/>
        <pc:sldMkLst>
          <pc:docMk/>
          <pc:sldMk cId="2893373645" sldId="392"/>
        </pc:sldMkLst>
        <pc:spChg chg="del mod">
          <ac:chgData name="Dakhil, Jonathan M" userId="83ed5be7-581a-4429-8593-67840db65c84" providerId="ADAL" clId="{D9BCE29E-D987-4EFF-A77D-F20548FAACC6}" dt="2021-04-19T19:17:01.572" v="744" actId="478"/>
          <ac:spMkLst>
            <pc:docMk/>
            <pc:sldMk cId="2893373645" sldId="392"/>
            <ac:spMk id="3" creationId="{C89DADFC-705F-4026-B54D-22507C72F721}"/>
          </ac:spMkLst>
        </pc:spChg>
        <pc:spChg chg="add mod">
          <ac:chgData name="Dakhil, Jonathan M" userId="83ed5be7-581a-4429-8593-67840db65c84" providerId="ADAL" clId="{D9BCE29E-D987-4EFF-A77D-F20548FAACC6}" dt="2021-04-19T19:17:15.518" v="748" actId="1076"/>
          <ac:spMkLst>
            <pc:docMk/>
            <pc:sldMk cId="2893373645" sldId="392"/>
            <ac:spMk id="7" creationId="{01BE0B3C-26C5-4FFB-B005-61B496D06C5E}"/>
          </ac:spMkLst>
        </pc:spChg>
        <pc:spChg chg="add del mod">
          <ac:chgData name="Dakhil, Jonathan M" userId="83ed5be7-581a-4429-8593-67840db65c84" providerId="ADAL" clId="{D9BCE29E-D987-4EFF-A77D-F20548FAACC6}" dt="2021-04-19T19:17:08.344" v="746" actId="478"/>
          <ac:spMkLst>
            <pc:docMk/>
            <pc:sldMk cId="2893373645" sldId="392"/>
            <ac:spMk id="9" creationId="{EAAA6A62-3E7F-4402-9464-878011783377}"/>
          </ac:spMkLst>
        </pc:spChg>
      </pc:sldChg>
      <pc:sldChg chg="ord">
        <pc:chgData name="Dakhil, Jonathan M" userId="83ed5be7-581a-4429-8593-67840db65c84" providerId="ADAL" clId="{D9BCE29E-D987-4EFF-A77D-F20548FAACC6}" dt="2021-04-19T01:41:33.739" v="5"/>
        <pc:sldMkLst>
          <pc:docMk/>
          <pc:sldMk cId="1541866038" sldId="393"/>
        </pc:sldMkLst>
      </pc:sldChg>
      <pc:sldChg chg="addSp delSp modSp mod">
        <pc:chgData name="Dakhil, Jonathan M" userId="83ed5be7-581a-4429-8593-67840db65c84" providerId="ADAL" clId="{D9BCE29E-D987-4EFF-A77D-F20548FAACC6}" dt="2021-04-19T19:26:58.888" v="932" actId="255"/>
        <pc:sldMkLst>
          <pc:docMk/>
          <pc:sldMk cId="3710416751" sldId="397"/>
        </pc:sldMkLst>
        <pc:spChg chg="add mod">
          <ac:chgData name="Dakhil, Jonathan M" userId="83ed5be7-581a-4429-8593-67840db65c84" providerId="ADAL" clId="{D9BCE29E-D987-4EFF-A77D-F20548FAACC6}" dt="2021-04-19T19:26:58.888" v="932" actId="255"/>
          <ac:spMkLst>
            <pc:docMk/>
            <pc:sldMk cId="3710416751" sldId="397"/>
            <ac:spMk id="2" creationId="{596EA29B-4272-4765-A2F6-807B9FDEC43E}"/>
          </ac:spMkLst>
        </pc:spChg>
        <pc:spChg chg="add del mod">
          <ac:chgData name="Dakhil, Jonathan M" userId="83ed5be7-581a-4429-8593-67840db65c84" providerId="ADAL" clId="{D9BCE29E-D987-4EFF-A77D-F20548FAACC6}" dt="2021-04-19T19:26:50.410" v="930" actId="478"/>
          <ac:spMkLst>
            <pc:docMk/>
            <pc:sldMk cId="3710416751" sldId="397"/>
            <ac:spMk id="6" creationId="{B948B52F-1B55-4571-B83F-40952B75A616}"/>
          </ac:spMkLst>
        </pc:spChg>
        <pc:spChg chg="del mod ord">
          <ac:chgData name="Dakhil, Jonathan M" userId="83ed5be7-581a-4429-8593-67840db65c84" providerId="ADAL" clId="{D9BCE29E-D987-4EFF-A77D-F20548FAACC6}" dt="2021-04-19T19:26:47.845" v="929" actId="478"/>
          <ac:spMkLst>
            <pc:docMk/>
            <pc:sldMk cId="3710416751" sldId="397"/>
            <ac:spMk id="7" creationId="{93C7AE7B-6FE0-406C-90B7-D57F13BA5BC0}"/>
          </ac:spMkLst>
        </pc:spChg>
      </pc:sldChg>
      <pc:sldChg chg="addSp delSp modSp mod">
        <pc:chgData name="Dakhil, Jonathan M" userId="83ed5be7-581a-4429-8593-67840db65c84" providerId="ADAL" clId="{D9BCE29E-D987-4EFF-A77D-F20548FAACC6}" dt="2021-04-19T19:28:04.288" v="952" actId="255"/>
        <pc:sldMkLst>
          <pc:docMk/>
          <pc:sldMk cId="2046359545" sldId="398"/>
        </pc:sldMkLst>
        <pc:spChg chg="del mod ord">
          <ac:chgData name="Dakhil, Jonathan M" userId="83ed5be7-581a-4429-8593-67840db65c84" providerId="ADAL" clId="{D9BCE29E-D987-4EFF-A77D-F20548FAACC6}" dt="2021-04-19T19:27:36.511" v="947" actId="478"/>
          <ac:spMkLst>
            <pc:docMk/>
            <pc:sldMk cId="2046359545" sldId="398"/>
            <ac:spMk id="3" creationId="{4E557D60-7FD4-4B3C-8B78-F60BD01D0601}"/>
          </ac:spMkLst>
        </pc:spChg>
        <pc:spChg chg="add mod">
          <ac:chgData name="Dakhil, Jonathan M" userId="83ed5be7-581a-4429-8593-67840db65c84" providerId="ADAL" clId="{D9BCE29E-D987-4EFF-A77D-F20548FAACC6}" dt="2021-04-19T19:28:04.288" v="952" actId="255"/>
          <ac:spMkLst>
            <pc:docMk/>
            <pc:sldMk cId="2046359545" sldId="398"/>
            <ac:spMk id="7" creationId="{E824C4DF-C0C6-4788-BC81-8849443F99AB}"/>
          </ac:spMkLst>
        </pc:spChg>
        <pc:spChg chg="add del mod">
          <ac:chgData name="Dakhil, Jonathan M" userId="83ed5be7-581a-4429-8593-67840db65c84" providerId="ADAL" clId="{D9BCE29E-D987-4EFF-A77D-F20548FAACC6}" dt="2021-04-19T19:27:37.478" v="948" actId="478"/>
          <ac:spMkLst>
            <pc:docMk/>
            <pc:sldMk cId="2046359545" sldId="398"/>
            <ac:spMk id="10" creationId="{A96C4A4E-0540-430C-88D5-7411EED3C255}"/>
          </ac:spMkLst>
        </pc:spChg>
      </pc:sldChg>
      <pc:sldChg chg="addSp delSp modSp mod">
        <pc:chgData name="Dakhil, Jonathan M" userId="83ed5be7-581a-4429-8593-67840db65c84" providerId="ADAL" clId="{D9BCE29E-D987-4EFF-A77D-F20548FAACC6}" dt="2021-04-19T19:36:12.764" v="1167" actId="20577"/>
        <pc:sldMkLst>
          <pc:docMk/>
          <pc:sldMk cId="1892852265" sldId="401"/>
        </pc:sldMkLst>
        <pc:spChg chg="del mod ord">
          <ac:chgData name="Dakhil, Jonathan M" userId="83ed5be7-581a-4429-8593-67840db65c84" providerId="ADAL" clId="{D9BCE29E-D987-4EFF-A77D-F20548FAACC6}" dt="2021-04-19T19:35:54.081" v="1121" actId="478"/>
          <ac:spMkLst>
            <pc:docMk/>
            <pc:sldMk cId="1892852265" sldId="401"/>
            <ac:spMk id="3" creationId="{2A5A2A9C-4979-4A72-A044-6081B31F9911}"/>
          </ac:spMkLst>
        </pc:spChg>
        <pc:spChg chg="mod">
          <ac:chgData name="Dakhil, Jonathan M" userId="83ed5be7-581a-4429-8593-67840db65c84" providerId="ADAL" clId="{D9BCE29E-D987-4EFF-A77D-F20548FAACC6}" dt="2021-04-19T01:50:43.478" v="65" actId="1076"/>
          <ac:spMkLst>
            <pc:docMk/>
            <pc:sldMk cId="1892852265" sldId="401"/>
            <ac:spMk id="4" creationId="{DA70A4F4-5F64-45E5-A938-431A379552A4}"/>
          </ac:spMkLst>
        </pc:spChg>
        <pc:spChg chg="add mod">
          <ac:chgData name="Dakhil, Jonathan M" userId="83ed5be7-581a-4429-8593-67840db65c84" providerId="ADAL" clId="{D9BCE29E-D987-4EFF-A77D-F20548FAACC6}" dt="2021-04-19T19:36:12.764" v="1167" actId="20577"/>
          <ac:spMkLst>
            <pc:docMk/>
            <pc:sldMk cId="1892852265" sldId="401"/>
            <ac:spMk id="6" creationId="{49ECC393-863B-4C7A-9FBC-4269762FA192}"/>
          </ac:spMkLst>
        </pc:spChg>
        <pc:spChg chg="add del mod">
          <ac:chgData name="Dakhil, Jonathan M" userId="83ed5be7-581a-4429-8593-67840db65c84" providerId="ADAL" clId="{D9BCE29E-D987-4EFF-A77D-F20548FAACC6}" dt="2021-04-19T19:35:56.384" v="1122" actId="478"/>
          <ac:spMkLst>
            <pc:docMk/>
            <pc:sldMk cId="1892852265" sldId="401"/>
            <ac:spMk id="9" creationId="{1FEF9CB1-4B0E-4AAA-B9D5-83954617A3B9}"/>
          </ac:spMkLst>
        </pc:spChg>
      </pc:sldChg>
      <pc:sldChg chg="modSp mod">
        <pc:chgData name="Dakhil, Jonathan M" userId="83ed5be7-581a-4429-8593-67840db65c84" providerId="ADAL" clId="{D9BCE29E-D987-4EFF-A77D-F20548FAACC6}" dt="2021-04-19T01:50:47.278" v="66" actId="1076"/>
        <pc:sldMkLst>
          <pc:docMk/>
          <pc:sldMk cId="4164555647" sldId="403"/>
        </pc:sldMkLst>
        <pc:spChg chg="mod">
          <ac:chgData name="Dakhil, Jonathan M" userId="83ed5be7-581a-4429-8593-67840db65c84" providerId="ADAL" clId="{D9BCE29E-D987-4EFF-A77D-F20548FAACC6}" dt="2021-04-19T01:50:47.278" v="66" actId="1076"/>
          <ac:spMkLst>
            <pc:docMk/>
            <pc:sldMk cId="4164555647" sldId="403"/>
            <ac:spMk id="4" creationId="{ADB390A1-00B8-448A-9107-090692272D2C}"/>
          </ac:spMkLst>
        </pc:spChg>
      </pc:sldChg>
      <pc:sldChg chg="del">
        <pc:chgData name="Dakhil, Jonathan M" userId="83ed5be7-581a-4429-8593-67840db65c84" providerId="ADAL" clId="{D9BCE29E-D987-4EFF-A77D-F20548FAACC6}" dt="2021-04-19T03:12:32.451" v="432" actId="2696"/>
        <pc:sldMkLst>
          <pc:docMk/>
          <pc:sldMk cId="1146347224" sldId="404"/>
        </pc:sldMkLst>
      </pc:sldChg>
      <pc:sldChg chg="addSp delSp modSp mod">
        <pc:chgData name="Dakhil, Jonathan M" userId="83ed5be7-581a-4429-8593-67840db65c84" providerId="ADAL" clId="{D9BCE29E-D987-4EFF-A77D-F20548FAACC6}" dt="2021-04-19T19:34:38.993" v="1099" actId="20577"/>
        <pc:sldMkLst>
          <pc:docMk/>
          <pc:sldMk cId="637505893" sldId="406"/>
        </pc:sldMkLst>
        <pc:spChg chg="mod">
          <ac:chgData name="Dakhil, Jonathan M" userId="83ed5be7-581a-4429-8593-67840db65c84" providerId="ADAL" clId="{D9BCE29E-D987-4EFF-A77D-F20548FAACC6}" dt="2021-04-19T03:07:12.253" v="427" actId="20577"/>
          <ac:spMkLst>
            <pc:docMk/>
            <pc:sldMk cId="637505893" sldId="406"/>
            <ac:spMk id="4" creationId="{DA70A4F4-5F64-45E5-A938-431A379552A4}"/>
          </ac:spMkLst>
        </pc:spChg>
        <pc:spChg chg="add mod">
          <ac:chgData name="Dakhil, Jonathan M" userId="83ed5be7-581a-4429-8593-67840db65c84" providerId="ADAL" clId="{D9BCE29E-D987-4EFF-A77D-F20548FAACC6}" dt="2021-04-19T19:34:38.993" v="1099" actId="20577"/>
          <ac:spMkLst>
            <pc:docMk/>
            <pc:sldMk cId="637505893" sldId="406"/>
            <ac:spMk id="6" creationId="{87B785F5-9C1A-4E77-A995-2F37D92B7C7C}"/>
          </ac:spMkLst>
        </pc:spChg>
        <pc:spChg chg="del mod">
          <ac:chgData name="Dakhil, Jonathan M" userId="83ed5be7-581a-4429-8593-67840db65c84" providerId="ADAL" clId="{D9BCE29E-D987-4EFF-A77D-F20548FAACC6}" dt="2021-04-19T19:34:06.431" v="1089" actId="478"/>
          <ac:spMkLst>
            <pc:docMk/>
            <pc:sldMk cId="637505893" sldId="406"/>
            <ac:spMk id="10" creationId="{47C9AE1E-7207-42DC-AE86-F5CEF15A93F5}"/>
          </ac:spMkLst>
        </pc:spChg>
      </pc:sldChg>
      <pc:sldChg chg="addSp delSp modSp mod">
        <pc:chgData name="Dakhil, Jonathan M" userId="83ed5be7-581a-4429-8593-67840db65c84" providerId="ADAL" clId="{D9BCE29E-D987-4EFF-A77D-F20548FAACC6}" dt="2021-04-19T19:32:39.577" v="1050" actId="255"/>
        <pc:sldMkLst>
          <pc:docMk/>
          <pc:sldMk cId="1335359560" sldId="407"/>
        </pc:sldMkLst>
        <pc:spChg chg="del mod">
          <ac:chgData name="Dakhil, Jonathan M" userId="83ed5be7-581a-4429-8593-67840db65c84" providerId="ADAL" clId="{D9BCE29E-D987-4EFF-A77D-F20548FAACC6}" dt="2021-04-19T19:32:17.256" v="1043" actId="478"/>
          <ac:spMkLst>
            <pc:docMk/>
            <pc:sldMk cId="1335359560" sldId="407"/>
            <ac:spMk id="3" creationId="{02F0CD61-BD18-4F12-A2B9-BFADA277B72B}"/>
          </ac:spMkLst>
        </pc:spChg>
        <pc:spChg chg="add del mod">
          <ac:chgData name="Dakhil, Jonathan M" userId="83ed5be7-581a-4429-8593-67840db65c84" providerId="ADAL" clId="{D9BCE29E-D987-4EFF-A77D-F20548FAACC6}" dt="2021-04-19T19:30:59.620" v="1002" actId="767"/>
          <ac:spMkLst>
            <pc:docMk/>
            <pc:sldMk cId="1335359560" sldId="407"/>
            <ac:spMk id="6" creationId="{B3DC92CC-FC4D-47BF-A737-41E574F12380}"/>
          </ac:spMkLst>
        </pc:spChg>
        <pc:spChg chg="add mod">
          <ac:chgData name="Dakhil, Jonathan M" userId="83ed5be7-581a-4429-8593-67840db65c84" providerId="ADAL" clId="{D9BCE29E-D987-4EFF-A77D-F20548FAACC6}" dt="2021-04-19T19:32:39.577" v="1050" actId="255"/>
          <ac:spMkLst>
            <pc:docMk/>
            <pc:sldMk cId="1335359560" sldId="407"/>
            <ac:spMk id="7" creationId="{D82E70DA-E068-4ECC-B7E8-AB2D2E1CCB1B}"/>
          </ac:spMkLst>
        </pc:spChg>
        <pc:spChg chg="add del mod">
          <ac:chgData name="Dakhil, Jonathan M" userId="83ed5be7-581a-4429-8593-67840db65c84" providerId="ADAL" clId="{D9BCE29E-D987-4EFF-A77D-F20548FAACC6}" dt="2021-04-19T19:32:21.144" v="1044" actId="478"/>
          <ac:spMkLst>
            <pc:docMk/>
            <pc:sldMk cId="1335359560" sldId="407"/>
            <ac:spMk id="9" creationId="{9BA7D395-5D1C-4BCB-965D-8B6A326294B9}"/>
          </ac:spMkLst>
        </pc:spChg>
      </pc:sldChg>
      <pc:sldChg chg="del">
        <pc:chgData name="Dakhil, Jonathan M" userId="83ed5be7-581a-4429-8593-67840db65c84" providerId="ADAL" clId="{D9BCE29E-D987-4EFF-A77D-F20548FAACC6}" dt="2021-04-19T19:34:52.202" v="1100" actId="2696"/>
        <pc:sldMkLst>
          <pc:docMk/>
          <pc:sldMk cId="4188863302" sldId="408"/>
        </pc:sldMkLst>
      </pc:sldChg>
      <pc:sldChg chg="modSp add mod">
        <pc:chgData name="Dakhil, Jonathan M" userId="83ed5be7-581a-4429-8593-67840db65c84" providerId="ADAL" clId="{D9BCE29E-D987-4EFF-A77D-F20548FAACC6}" dt="2021-04-19T02:09:49.724" v="163" actId="20577"/>
        <pc:sldMkLst>
          <pc:docMk/>
          <pc:sldMk cId="3797104504" sldId="409"/>
        </pc:sldMkLst>
        <pc:spChg chg="mod">
          <ac:chgData name="Dakhil, Jonathan M" userId="83ed5be7-581a-4429-8593-67840db65c84" providerId="ADAL" clId="{D9BCE29E-D987-4EFF-A77D-F20548FAACC6}" dt="2021-04-19T02:09:49.724" v="163" actId="20577"/>
          <ac:spMkLst>
            <pc:docMk/>
            <pc:sldMk cId="3797104504" sldId="409"/>
            <ac:spMk id="11" creationId="{7B85F007-B764-45D0-95CE-6F57AF66F10C}"/>
          </ac:spMkLst>
        </pc:spChg>
      </pc:sldChg>
      <pc:sldChg chg="modSp add del mod">
        <pc:chgData name="Dakhil, Jonathan M" userId="83ed5be7-581a-4429-8593-67840db65c84" providerId="ADAL" clId="{D9BCE29E-D987-4EFF-A77D-F20548FAACC6}" dt="2021-04-19T02:07:32.062" v="82" actId="47"/>
        <pc:sldMkLst>
          <pc:docMk/>
          <pc:sldMk cId="679944974" sldId="410"/>
        </pc:sldMkLst>
        <pc:spChg chg="mod">
          <ac:chgData name="Dakhil, Jonathan M" userId="83ed5be7-581a-4429-8593-67840db65c84" providerId="ADAL" clId="{D9BCE29E-D987-4EFF-A77D-F20548FAACC6}" dt="2021-04-19T02:07:26.733" v="81" actId="113"/>
          <ac:spMkLst>
            <pc:docMk/>
            <pc:sldMk cId="679944974" sldId="410"/>
            <ac:spMk id="11" creationId="{7B85F007-B764-45D0-95CE-6F57AF66F10C}"/>
          </ac:spMkLst>
        </pc:spChg>
      </pc:sldChg>
      <pc:sldChg chg="modSp add del mod">
        <pc:chgData name="Dakhil, Jonathan M" userId="83ed5be7-581a-4429-8593-67840db65c84" providerId="ADAL" clId="{D9BCE29E-D987-4EFF-A77D-F20548FAACC6}" dt="2021-04-19T02:07:52.508" v="92" actId="47"/>
        <pc:sldMkLst>
          <pc:docMk/>
          <pc:sldMk cId="714478458" sldId="410"/>
        </pc:sldMkLst>
        <pc:spChg chg="mod">
          <ac:chgData name="Dakhil, Jonathan M" userId="83ed5be7-581a-4429-8593-67840db65c84" providerId="ADAL" clId="{D9BCE29E-D987-4EFF-A77D-F20548FAACC6}" dt="2021-04-19T02:07:45.896" v="91" actId="20577"/>
          <ac:spMkLst>
            <pc:docMk/>
            <pc:sldMk cId="714478458" sldId="410"/>
            <ac:spMk id="11" creationId="{7B85F007-B764-45D0-95CE-6F57AF66F10C}"/>
          </ac:spMkLst>
        </pc:spChg>
      </pc:sldChg>
      <pc:sldChg chg="modSp add mod">
        <pc:chgData name="Dakhil, Jonathan M" userId="83ed5be7-581a-4429-8593-67840db65c84" providerId="ADAL" clId="{D9BCE29E-D987-4EFF-A77D-F20548FAACC6}" dt="2021-04-19T02:47:18.860" v="259" actId="20577"/>
        <pc:sldMkLst>
          <pc:docMk/>
          <pc:sldMk cId="870778575" sldId="410"/>
        </pc:sldMkLst>
        <pc:spChg chg="mod">
          <ac:chgData name="Dakhil, Jonathan M" userId="83ed5be7-581a-4429-8593-67840db65c84" providerId="ADAL" clId="{D9BCE29E-D987-4EFF-A77D-F20548FAACC6}" dt="2021-04-19T02:47:18.860" v="259" actId="20577"/>
          <ac:spMkLst>
            <pc:docMk/>
            <pc:sldMk cId="870778575" sldId="410"/>
            <ac:spMk id="6" creationId="{FFEBA4C4-FD09-4E4B-B3BB-3D3EAD2DDA33}"/>
          </ac:spMkLst>
        </pc:spChg>
        <pc:spChg chg="mod">
          <ac:chgData name="Dakhil, Jonathan M" userId="83ed5be7-581a-4429-8593-67840db65c84" providerId="ADAL" clId="{D9BCE29E-D987-4EFF-A77D-F20548FAACC6}" dt="2021-04-19T02:09:42.634" v="159" actId="20577"/>
          <ac:spMkLst>
            <pc:docMk/>
            <pc:sldMk cId="870778575" sldId="410"/>
            <ac:spMk id="11" creationId="{7B85F007-B764-45D0-95CE-6F57AF66F10C}"/>
          </ac:spMkLst>
        </pc:spChg>
      </pc:sldChg>
      <pc:sldChg chg="addSp delSp modSp add mod">
        <pc:chgData name="Dakhil, Jonathan M" userId="83ed5be7-581a-4429-8593-67840db65c84" providerId="ADAL" clId="{D9BCE29E-D987-4EFF-A77D-F20548FAACC6}" dt="2021-04-19T02:47:42.319" v="279"/>
        <pc:sldMkLst>
          <pc:docMk/>
          <pc:sldMk cId="1034727130" sldId="411"/>
        </pc:sldMkLst>
        <pc:spChg chg="mod">
          <ac:chgData name="Dakhil, Jonathan M" userId="83ed5be7-581a-4429-8593-67840db65c84" providerId="ADAL" clId="{D9BCE29E-D987-4EFF-A77D-F20548FAACC6}" dt="2021-04-19T02:47:42.319" v="279"/>
          <ac:spMkLst>
            <pc:docMk/>
            <pc:sldMk cId="1034727130" sldId="411"/>
            <ac:spMk id="6" creationId="{FFEBA4C4-FD09-4E4B-B3BB-3D3EAD2DDA33}"/>
          </ac:spMkLst>
        </pc:spChg>
        <pc:spChg chg="add del mod">
          <ac:chgData name="Dakhil, Jonathan M" userId="83ed5be7-581a-4429-8593-67840db65c84" providerId="ADAL" clId="{D9BCE29E-D987-4EFF-A77D-F20548FAACC6}" dt="2021-04-19T02:47:35.065" v="278"/>
          <ac:spMkLst>
            <pc:docMk/>
            <pc:sldMk cId="1034727130" sldId="411"/>
            <ac:spMk id="7" creationId="{67140870-5F5B-4E4F-90BC-DFBC3EA4910C}"/>
          </ac:spMkLst>
        </pc:spChg>
        <pc:spChg chg="mod">
          <ac:chgData name="Dakhil, Jonathan M" userId="83ed5be7-581a-4429-8593-67840db65c84" providerId="ADAL" clId="{D9BCE29E-D987-4EFF-A77D-F20548FAACC6}" dt="2021-04-19T02:10:09.805" v="168" actId="113"/>
          <ac:spMkLst>
            <pc:docMk/>
            <pc:sldMk cId="1034727130" sldId="411"/>
            <ac:spMk id="11" creationId="{7B85F007-B764-45D0-95CE-6F57AF66F10C}"/>
          </ac:spMkLst>
        </pc:spChg>
      </pc:sldChg>
      <pc:sldChg chg="modSp add mod">
        <pc:chgData name="Dakhil, Jonathan M" userId="83ed5be7-581a-4429-8593-67840db65c84" providerId="ADAL" clId="{D9BCE29E-D987-4EFF-A77D-F20548FAACC6}" dt="2021-04-19T02:47:58.159" v="287" actId="20577"/>
        <pc:sldMkLst>
          <pc:docMk/>
          <pc:sldMk cId="1020892042" sldId="412"/>
        </pc:sldMkLst>
        <pc:spChg chg="mod">
          <ac:chgData name="Dakhil, Jonathan M" userId="83ed5be7-581a-4429-8593-67840db65c84" providerId="ADAL" clId="{D9BCE29E-D987-4EFF-A77D-F20548FAACC6}" dt="2021-04-19T02:47:58.159" v="287" actId="20577"/>
          <ac:spMkLst>
            <pc:docMk/>
            <pc:sldMk cId="1020892042" sldId="412"/>
            <ac:spMk id="6" creationId="{FFEBA4C4-FD09-4E4B-B3BB-3D3EAD2DDA33}"/>
          </ac:spMkLst>
        </pc:spChg>
        <pc:spChg chg="mod">
          <ac:chgData name="Dakhil, Jonathan M" userId="83ed5be7-581a-4429-8593-67840db65c84" providerId="ADAL" clId="{D9BCE29E-D987-4EFF-A77D-F20548FAACC6}" dt="2021-04-19T02:10:30.217" v="173" actId="207"/>
          <ac:spMkLst>
            <pc:docMk/>
            <pc:sldMk cId="1020892042" sldId="412"/>
            <ac:spMk id="11" creationId="{7B85F007-B764-45D0-95CE-6F57AF66F10C}"/>
          </ac:spMkLst>
        </pc:spChg>
      </pc:sldChg>
      <pc:sldChg chg="modSp add mod">
        <pc:chgData name="Dakhil, Jonathan M" userId="83ed5be7-581a-4429-8593-67840db65c84" providerId="ADAL" clId="{D9BCE29E-D987-4EFF-A77D-F20548FAACC6}" dt="2021-04-19T02:48:07.504" v="296" actId="20577"/>
        <pc:sldMkLst>
          <pc:docMk/>
          <pc:sldMk cId="1983183682" sldId="413"/>
        </pc:sldMkLst>
        <pc:spChg chg="mod">
          <ac:chgData name="Dakhil, Jonathan M" userId="83ed5be7-581a-4429-8593-67840db65c84" providerId="ADAL" clId="{D9BCE29E-D987-4EFF-A77D-F20548FAACC6}" dt="2021-04-19T02:48:07.504" v="296" actId="20577"/>
          <ac:spMkLst>
            <pc:docMk/>
            <pc:sldMk cId="1983183682" sldId="413"/>
            <ac:spMk id="6" creationId="{FFEBA4C4-FD09-4E4B-B3BB-3D3EAD2DDA33}"/>
          </ac:spMkLst>
        </pc:spChg>
        <pc:spChg chg="mod">
          <ac:chgData name="Dakhil, Jonathan M" userId="83ed5be7-581a-4429-8593-67840db65c84" providerId="ADAL" clId="{D9BCE29E-D987-4EFF-A77D-F20548FAACC6}" dt="2021-04-19T02:10:53.144" v="178" actId="207"/>
          <ac:spMkLst>
            <pc:docMk/>
            <pc:sldMk cId="1983183682" sldId="413"/>
            <ac:spMk id="11" creationId="{7B85F007-B764-45D0-95CE-6F57AF66F10C}"/>
          </ac:spMkLst>
        </pc:spChg>
      </pc:sldChg>
      <pc:sldChg chg="modSp add mod">
        <pc:chgData name="Dakhil, Jonathan M" userId="83ed5be7-581a-4429-8593-67840db65c84" providerId="ADAL" clId="{D9BCE29E-D987-4EFF-A77D-F20548FAACC6}" dt="2021-04-19T02:11:04.846" v="183" actId="207"/>
        <pc:sldMkLst>
          <pc:docMk/>
          <pc:sldMk cId="3811074154" sldId="414"/>
        </pc:sldMkLst>
        <pc:spChg chg="mod">
          <ac:chgData name="Dakhil, Jonathan M" userId="83ed5be7-581a-4429-8593-67840db65c84" providerId="ADAL" clId="{D9BCE29E-D987-4EFF-A77D-F20548FAACC6}" dt="2021-04-19T02:11:04.846" v="183" actId="207"/>
          <ac:spMkLst>
            <pc:docMk/>
            <pc:sldMk cId="3811074154" sldId="414"/>
            <ac:spMk id="11" creationId="{7B85F007-B764-45D0-95CE-6F57AF66F10C}"/>
          </ac:spMkLst>
        </pc:spChg>
      </pc:sldChg>
      <pc:sldChg chg="modSp add mod">
        <pc:chgData name="Dakhil, Jonathan M" userId="83ed5be7-581a-4429-8593-67840db65c84" providerId="ADAL" clId="{D9BCE29E-D987-4EFF-A77D-F20548FAACC6}" dt="2021-04-19T02:48:24.401" v="309" actId="20577"/>
        <pc:sldMkLst>
          <pc:docMk/>
          <pc:sldMk cId="2917509717" sldId="415"/>
        </pc:sldMkLst>
        <pc:spChg chg="mod">
          <ac:chgData name="Dakhil, Jonathan M" userId="83ed5be7-581a-4429-8593-67840db65c84" providerId="ADAL" clId="{D9BCE29E-D987-4EFF-A77D-F20548FAACC6}" dt="2021-04-19T02:48:24.401" v="309" actId="20577"/>
          <ac:spMkLst>
            <pc:docMk/>
            <pc:sldMk cId="2917509717" sldId="415"/>
            <ac:spMk id="6" creationId="{FFEBA4C4-FD09-4E4B-B3BB-3D3EAD2DDA33}"/>
          </ac:spMkLst>
        </pc:spChg>
        <pc:spChg chg="mod">
          <ac:chgData name="Dakhil, Jonathan M" userId="83ed5be7-581a-4429-8593-67840db65c84" providerId="ADAL" clId="{D9BCE29E-D987-4EFF-A77D-F20548FAACC6}" dt="2021-04-19T02:11:20.692" v="188" actId="113"/>
          <ac:spMkLst>
            <pc:docMk/>
            <pc:sldMk cId="2917509717" sldId="415"/>
            <ac:spMk id="11" creationId="{7B85F007-B764-45D0-95CE-6F57AF66F10C}"/>
          </ac:spMkLst>
        </pc:spChg>
      </pc:sldChg>
      <pc:sldChg chg="modSp add mod">
        <pc:chgData name="Dakhil, Jonathan M" userId="83ed5be7-581a-4429-8593-67840db65c84" providerId="ADAL" clId="{D9BCE29E-D987-4EFF-A77D-F20548FAACC6}" dt="2021-04-19T02:48:34.366" v="320" actId="20577"/>
        <pc:sldMkLst>
          <pc:docMk/>
          <pc:sldMk cId="2407450606" sldId="416"/>
        </pc:sldMkLst>
        <pc:spChg chg="mod">
          <ac:chgData name="Dakhil, Jonathan M" userId="83ed5be7-581a-4429-8593-67840db65c84" providerId="ADAL" clId="{D9BCE29E-D987-4EFF-A77D-F20548FAACC6}" dt="2021-04-19T02:48:34.366" v="320" actId="20577"/>
          <ac:spMkLst>
            <pc:docMk/>
            <pc:sldMk cId="2407450606" sldId="416"/>
            <ac:spMk id="6" creationId="{FFEBA4C4-FD09-4E4B-B3BB-3D3EAD2DDA33}"/>
          </ac:spMkLst>
        </pc:spChg>
        <pc:spChg chg="mod">
          <ac:chgData name="Dakhil, Jonathan M" userId="83ed5be7-581a-4429-8593-67840db65c84" providerId="ADAL" clId="{D9BCE29E-D987-4EFF-A77D-F20548FAACC6}" dt="2021-04-19T02:11:54.458" v="193" actId="207"/>
          <ac:spMkLst>
            <pc:docMk/>
            <pc:sldMk cId="2407450606" sldId="416"/>
            <ac:spMk id="11" creationId="{7B85F007-B764-45D0-95CE-6F57AF66F10C}"/>
          </ac:spMkLst>
        </pc:spChg>
      </pc:sldChg>
      <pc:sldChg chg="modSp add mod">
        <pc:chgData name="Dakhil, Jonathan M" userId="83ed5be7-581a-4429-8593-67840db65c84" providerId="ADAL" clId="{D9BCE29E-D987-4EFF-A77D-F20548FAACC6}" dt="2021-04-19T02:48:57.033" v="321"/>
        <pc:sldMkLst>
          <pc:docMk/>
          <pc:sldMk cId="1500618485" sldId="417"/>
        </pc:sldMkLst>
        <pc:spChg chg="mod">
          <ac:chgData name="Dakhil, Jonathan M" userId="83ed5be7-581a-4429-8593-67840db65c84" providerId="ADAL" clId="{D9BCE29E-D987-4EFF-A77D-F20548FAACC6}" dt="2021-04-19T02:48:57.033" v="321"/>
          <ac:spMkLst>
            <pc:docMk/>
            <pc:sldMk cId="1500618485" sldId="417"/>
            <ac:spMk id="6" creationId="{FFEBA4C4-FD09-4E4B-B3BB-3D3EAD2DDA33}"/>
          </ac:spMkLst>
        </pc:spChg>
        <pc:spChg chg="mod">
          <ac:chgData name="Dakhil, Jonathan M" userId="83ed5be7-581a-4429-8593-67840db65c84" providerId="ADAL" clId="{D9BCE29E-D987-4EFF-A77D-F20548FAACC6}" dt="2021-04-19T02:12:12.193" v="198" actId="207"/>
          <ac:spMkLst>
            <pc:docMk/>
            <pc:sldMk cId="1500618485" sldId="417"/>
            <ac:spMk id="11" creationId="{7B85F007-B764-45D0-95CE-6F57AF66F10C}"/>
          </ac:spMkLst>
        </pc:spChg>
      </pc:sldChg>
      <pc:sldChg chg="modSp add mod">
        <pc:chgData name="Dakhil, Jonathan M" userId="83ed5be7-581a-4429-8593-67840db65c84" providerId="ADAL" clId="{D9BCE29E-D987-4EFF-A77D-F20548FAACC6}" dt="2021-04-19T02:49:09.744" v="323" actId="20577"/>
        <pc:sldMkLst>
          <pc:docMk/>
          <pc:sldMk cId="2828698344" sldId="418"/>
        </pc:sldMkLst>
        <pc:spChg chg="mod">
          <ac:chgData name="Dakhil, Jonathan M" userId="83ed5be7-581a-4429-8593-67840db65c84" providerId="ADAL" clId="{D9BCE29E-D987-4EFF-A77D-F20548FAACC6}" dt="2021-04-19T02:49:09.744" v="323" actId="20577"/>
          <ac:spMkLst>
            <pc:docMk/>
            <pc:sldMk cId="2828698344" sldId="418"/>
            <ac:spMk id="6" creationId="{FFEBA4C4-FD09-4E4B-B3BB-3D3EAD2DDA33}"/>
          </ac:spMkLst>
        </pc:spChg>
        <pc:spChg chg="mod">
          <ac:chgData name="Dakhil, Jonathan M" userId="83ed5be7-581a-4429-8593-67840db65c84" providerId="ADAL" clId="{D9BCE29E-D987-4EFF-A77D-F20548FAACC6}" dt="2021-04-19T02:12:54.459" v="204" actId="207"/>
          <ac:spMkLst>
            <pc:docMk/>
            <pc:sldMk cId="2828698344" sldId="418"/>
            <ac:spMk id="11" creationId="{7B85F007-B764-45D0-95CE-6F57AF66F10C}"/>
          </ac:spMkLst>
        </pc:spChg>
      </pc:sldChg>
      <pc:sldChg chg="modSp add mod">
        <pc:chgData name="Dakhil, Jonathan M" userId="83ed5be7-581a-4429-8593-67840db65c84" providerId="ADAL" clId="{D9BCE29E-D987-4EFF-A77D-F20548FAACC6}" dt="2021-04-19T02:49:28.322" v="325"/>
        <pc:sldMkLst>
          <pc:docMk/>
          <pc:sldMk cId="1791088830" sldId="419"/>
        </pc:sldMkLst>
        <pc:spChg chg="mod">
          <ac:chgData name="Dakhil, Jonathan M" userId="83ed5be7-581a-4429-8593-67840db65c84" providerId="ADAL" clId="{D9BCE29E-D987-4EFF-A77D-F20548FAACC6}" dt="2021-04-19T02:49:28.322" v="325"/>
          <ac:spMkLst>
            <pc:docMk/>
            <pc:sldMk cId="1791088830" sldId="419"/>
            <ac:spMk id="6" creationId="{FFEBA4C4-FD09-4E4B-B3BB-3D3EAD2DDA33}"/>
          </ac:spMkLst>
        </pc:spChg>
        <pc:spChg chg="mod">
          <ac:chgData name="Dakhil, Jonathan M" userId="83ed5be7-581a-4429-8593-67840db65c84" providerId="ADAL" clId="{D9BCE29E-D987-4EFF-A77D-F20548FAACC6}" dt="2021-04-19T02:13:11.681" v="210" actId="20578"/>
          <ac:spMkLst>
            <pc:docMk/>
            <pc:sldMk cId="1791088830" sldId="419"/>
            <ac:spMk id="11" creationId="{7B85F007-B764-45D0-95CE-6F57AF66F10C}"/>
          </ac:spMkLst>
        </pc:spChg>
      </pc:sldChg>
      <pc:sldChg chg="modSp add mod">
        <pc:chgData name="Dakhil, Jonathan M" userId="83ed5be7-581a-4429-8593-67840db65c84" providerId="ADAL" clId="{D9BCE29E-D987-4EFF-A77D-F20548FAACC6}" dt="2021-04-19T02:49:50.067" v="336" actId="20577"/>
        <pc:sldMkLst>
          <pc:docMk/>
          <pc:sldMk cId="3282589518" sldId="420"/>
        </pc:sldMkLst>
        <pc:spChg chg="mod">
          <ac:chgData name="Dakhil, Jonathan M" userId="83ed5be7-581a-4429-8593-67840db65c84" providerId="ADAL" clId="{D9BCE29E-D987-4EFF-A77D-F20548FAACC6}" dt="2021-04-19T02:49:50.067" v="336" actId="20577"/>
          <ac:spMkLst>
            <pc:docMk/>
            <pc:sldMk cId="3282589518" sldId="420"/>
            <ac:spMk id="6" creationId="{FFEBA4C4-FD09-4E4B-B3BB-3D3EAD2DDA33}"/>
          </ac:spMkLst>
        </pc:spChg>
        <pc:spChg chg="mod">
          <ac:chgData name="Dakhil, Jonathan M" userId="83ed5be7-581a-4429-8593-67840db65c84" providerId="ADAL" clId="{D9BCE29E-D987-4EFF-A77D-F20548FAACC6}" dt="2021-04-19T02:13:24.248" v="215" actId="207"/>
          <ac:spMkLst>
            <pc:docMk/>
            <pc:sldMk cId="3282589518" sldId="420"/>
            <ac:spMk id="11" creationId="{7B85F007-B764-45D0-95CE-6F57AF66F10C}"/>
          </ac:spMkLst>
        </pc:spChg>
      </pc:sldChg>
      <pc:sldChg chg="modSp mod">
        <pc:chgData name="Dakhil, Jonathan M" userId="83ed5be7-581a-4429-8593-67840db65c84" providerId="ADAL" clId="{D9BCE29E-D987-4EFF-A77D-F20548FAACC6}" dt="2021-04-19T03:07:03.851" v="416" actId="20577"/>
        <pc:sldMkLst>
          <pc:docMk/>
          <pc:sldMk cId="583745346" sldId="421"/>
        </pc:sldMkLst>
        <pc:spChg chg="mod">
          <ac:chgData name="Dakhil, Jonathan M" userId="83ed5be7-581a-4429-8593-67840db65c84" providerId="ADAL" clId="{D9BCE29E-D987-4EFF-A77D-F20548FAACC6}" dt="2021-04-19T03:07:03.851" v="416" actId="20577"/>
          <ac:spMkLst>
            <pc:docMk/>
            <pc:sldMk cId="583745346" sldId="421"/>
            <ac:spMk id="4" creationId="{87D20ABC-4EE2-49B7-972B-76D25D1E1D99}"/>
          </ac:spMkLst>
        </pc:spChg>
      </pc:sldChg>
      <pc:sldChg chg="addSp delSp modSp mod">
        <pc:chgData name="Dakhil, Jonathan M" userId="83ed5be7-581a-4429-8593-67840db65c84" providerId="ADAL" clId="{D9BCE29E-D987-4EFF-A77D-F20548FAACC6}" dt="2021-04-19T19:24:14.315" v="877" actId="255"/>
        <pc:sldMkLst>
          <pc:docMk/>
          <pc:sldMk cId="839205185" sldId="423"/>
        </pc:sldMkLst>
        <pc:spChg chg="del mod">
          <ac:chgData name="Dakhil, Jonathan M" userId="83ed5be7-581a-4429-8593-67840db65c84" providerId="ADAL" clId="{D9BCE29E-D987-4EFF-A77D-F20548FAACC6}" dt="2021-04-19T19:24:07.610" v="874" actId="478"/>
          <ac:spMkLst>
            <pc:docMk/>
            <pc:sldMk cId="839205185" sldId="423"/>
            <ac:spMk id="3" creationId="{5D4B5734-133B-4F96-A046-C988F1A4DF5E}"/>
          </ac:spMkLst>
        </pc:spChg>
        <pc:spChg chg="add mod">
          <ac:chgData name="Dakhil, Jonathan M" userId="83ed5be7-581a-4429-8593-67840db65c84" providerId="ADAL" clId="{D9BCE29E-D987-4EFF-A77D-F20548FAACC6}" dt="2021-04-19T19:24:14.315" v="877" actId="255"/>
          <ac:spMkLst>
            <pc:docMk/>
            <pc:sldMk cId="839205185" sldId="423"/>
            <ac:spMk id="6" creationId="{C3C03D2C-A484-4D88-B749-419A52432F62}"/>
          </ac:spMkLst>
        </pc:spChg>
        <pc:spChg chg="add del mod">
          <ac:chgData name="Dakhil, Jonathan M" userId="83ed5be7-581a-4429-8593-67840db65c84" providerId="ADAL" clId="{D9BCE29E-D987-4EFF-A77D-F20548FAACC6}" dt="2021-04-19T19:24:09.261" v="875" actId="478"/>
          <ac:spMkLst>
            <pc:docMk/>
            <pc:sldMk cId="839205185" sldId="423"/>
            <ac:spMk id="8" creationId="{C77BEEB4-F3EF-46BA-89C1-E64A04A73400}"/>
          </ac:spMkLst>
        </pc:spChg>
      </pc:sldChg>
      <pc:sldChg chg="addSp delSp modSp mod">
        <pc:chgData name="Dakhil, Jonathan M" userId="83ed5be7-581a-4429-8593-67840db65c84" providerId="ADAL" clId="{D9BCE29E-D987-4EFF-A77D-F20548FAACC6}" dt="2021-04-20T03:05:04.617" v="1274" actId="1076"/>
        <pc:sldMkLst>
          <pc:docMk/>
          <pc:sldMk cId="3237983248" sldId="427"/>
        </pc:sldMkLst>
        <pc:spChg chg="del mod">
          <ac:chgData name="Dakhil, Jonathan M" userId="83ed5be7-581a-4429-8593-67840db65c84" providerId="ADAL" clId="{D9BCE29E-D987-4EFF-A77D-F20548FAACC6}" dt="2021-04-20T03:04:23.604" v="1266" actId="478"/>
          <ac:spMkLst>
            <pc:docMk/>
            <pc:sldMk cId="3237983248" sldId="427"/>
            <ac:spMk id="3" creationId="{A1157A2A-EF56-2B4C-BA66-CFA65C2E4691}"/>
          </ac:spMkLst>
        </pc:spChg>
        <pc:spChg chg="add del mod">
          <ac:chgData name="Dakhil, Jonathan M" userId="83ed5be7-581a-4429-8593-67840db65c84" providerId="ADAL" clId="{D9BCE29E-D987-4EFF-A77D-F20548FAACC6}" dt="2021-04-20T03:04:07.551" v="1259"/>
          <ac:spMkLst>
            <pc:docMk/>
            <pc:sldMk cId="3237983248" sldId="427"/>
            <ac:spMk id="6" creationId="{F0605638-8F59-41C7-B2D8-5C3487C36E92}"/>
          </ac:spMkLst>
        </pc:spChg>
        <pc:spChg chg="add mod">
          <ac:chgData name="Dakhil, Jonathan M" userId="83ed5be7-581a-4429-8593-67840db65c84" providerId="ADAL" clId="{D9BCE29E-D987-4EFF-A77D-F20548FAACC6}" dt="2021-04-20T03:05:04.617" v="1274" actId="1076"/>
          <ac:spMkLst>
            <pc:docMk/>
            <pc:sldMk cId="3237983248" sldId="427"/>
            <ac:spMk id="7" creationId="{E816C8FA-7D6F-4140-B8D1-355EFE51D1BA}"/>
          </ac:spMkLst>
        </pc:spChg>
        <pc:spChg chg="add del mod">
          <ac:chgData name="Dakhil, Jonathan M" userId="83ed5be7-581a-4429-8593-67840db65c84" providerId="ADAL" clId="{D9BCE29E-D987-4EFF-A77D-F20548FAACC6}" dt="2021-04-20T03:04:24.673" v="1267" actId="478"/>
          <ac:spMkLst>
            <pc:docMk/>
            <pc:sldMk cId="3237983248" sldId="427"/>
            <ac:spMk id="9" creationId="{DA60D366-987F-41D4-91AD-67D622E3CDC6}"/>
          </ac:spMkLst>
        </pc:spChg>
      </pc:sldChg>
      <pc:sldMasterChg chg="modSldLayout">
        <pc:chgData name="Dakhil, Jonathan M" userId="83ed5be7-581a-4429-8593-67840db65c84" providerId="ADAL" clId="{D9BCE29E-D987-4EFF-A77D-F20548FAACC6}" dt="2021-04-19T01:49:04.890" v="57" actId="12"/>
        <pc:sldMasterMkLst>
          <pc:docMk/>
          <pc:sldMasterMk cId="2062035443" sldId="2147483822"/>
        </pc:sldMasterMkLst>
        <pc:sldLayoutChg chg="modSp">
          <pc:chgData name="Dakhil, Jonathan M" userId="83ed5be7-581a-4429-8593-67840db65c84" providerId="ADAL" clId="{D9BCE29E-D987-4EFF-A77D-F20548FAACC6}" dt="2021-04-19T01:49:04.890" v="57" actId="12"/>
          <pc:sldLayoutMkLst>
            <pc:docMk/>
            <pc:sldMasterMk cId="2062035443" sldId="2147483808"/>
            <pc:sldLayoutMk cId="1801195121" sldId="2147483810"/>
          </pc:sldLayoutMkLst>
          <pc:spChg chg="mod">
            <ac:chgData name="Dakhil, Jonathan M" userId="83ed5be7-581a-4429-8593-67840db65c84" providerId="ADAL" clId="{D9BCE29E-D987-4EFF-A77D-F20548FAACC6}" dt="2021-04-19T01:49:04.890" v="57" actId="12"/>
            <ac:spMkLst>
              <pc:docMk/>
              <pc:sldMasterMk cId="2062035443" sldId="2147483808"/>
              <pc:sldLayoutMk cId="1801195121" sldId="2147483810"/>
              <ac:spMk id="3" creationId="{00000000-0000-0000-0000-000000000000}"/>
            </ac:spMkLst>
          </pc:spChg>
        </pc:sldLayoutChg>
      </pc:sldMasterChg>
    </pc:docChg>
  </pc:docChgLst>
  <pc:docChgLst>
    <pc:chgData name="Vo, David" userId="0deed3dc-d020-451d-aee6-4b90d6e032a7" providerId="ADAL" clId="{6C62F6E6-20C6-447A-8F56-695E3D5DF84E}"/>
    <pc:docChg chg="custSel modSld">
      <pc:chgData name="Vo, David" userId="0deed3dc-d020-451d-aee6-4b90d6e032a7" providerId="ADAL" clId="{6C62F6E6-20C6-447A-8F56-695E3D5DF84E}" dt="2021-04-27T07:07:35.226" v="13" actId="1076"/>
      <pc:docMkLst>
        <pc:docMk/>
      </pc:docMkLst>
      <pc:sldChg chg="addSp delSp modSp mod">
        <pc:chgData name="Vo, David" userId="0deed3dc-d020-451d-aee6-4b90d6e032a7" providerId="ADAL" clId="{6C62F6E6-20C6-447A-8F56-695E3D5DF84E}" dt="2021-04-27T07:07:35.226" v="13" actId="1076"/>
        <pc:sldMkLst>
          <pc:docMk/>
          <pc:sldMk cId="4248724196" sldId="259"/>
        </pc:sldMkLst>
        <pc:spChg chg="add mod">
          <ac:chgData name="Vo, David" userId="0deed3dc-d020-451d-aee6-4b90d6e032a7" providerId="ADAL" clId="{6C62F6E6-20C6-447A-8F56-695E3D5DF84E}" dt="2021-04-27T07:07:35.226" v="13" actId="1076"/>
          <ac:spMkLst>
            <pc:docMk/>
            <pc:sldMk cId="4248724196" sldId="259"/>
            <ac:spMk id="24" creationId="{24E3509E-84E4-44B2-92F4-DF068A7639C6}"/>
          </ac:spMkLst>
        </pc:spChg>
        <pc:picChg chg="del mod">
          <ac:chgData name="Vo, David" userId="0deed3dc-d020-451d-aee6-4b90d6e032a7" providerId="ADAL" clId="{6C62F6E6-20C6-447A-8F56-695E3D5DF84E}" dt="2021-04-27T07:07:07.717" v="9" actId="478"/>
          <ac:picMkLst>
            <pc:docMk/>
            <pc:sldMk cId="4248724196" sldId="259"/>
            <ac:picMk id="4" creationId="{D796FB23-4A94-4A11-B3C8-011426921EE6}"/>
          </ac:picMkLst>
        </pc:picChg>
        <pc:picChg chg="add mod">
          <ac:chgData name="Vo, David" userId="0deed3dc-d020-451d-aee6-4b90d6e032a7" providerId="ADAL" clId="{6C62F6E6-20C6-447A-8F56-695E3D5DF84E}" dt="2021-04-27T07:07:26.624" v="12" actId="1076"/>
          <ac:picMkLst>
            <pc:docMk/>
            <pc:sldMk cId="4248724196" sldId="259"/>
            <ac:picMk id="1026" creationId="{6F146EE6-0308-4B87-A901-C94B07580525}"/>
          </ac:picMkLst>
        </pc:picChg>
        <pc:cxnChg chg="add mod">
          <ac:chgData name="Vo, David" userId="0deed3dc-d020-451d-aee6-4b90d6e032a7" providerId="ADAL" clId="{6C62F6E6-20C6-447A-8F56-695E3D5DF84E}" dt="2021-04-27T07:07:35.226" v="13" actId="1076"/>
          <ac:cxnSpMkLst>
            <pc:docMk/>
            <pc:sldMk cId="4248724196" sldId="259"/>
            <ac:cxnSpMk id="23" creationId="{7AD27515-0AA4-483D-B655-118DA5E50EFE}"/>
          </ac:cxnSpMkLst>
        </pc:cxnChg>
      </pc:sldChg>
    </pc:docChg>
  </pc:docChgLst>
  <pc:docChgLst>
    <pc:chgData name="Lopez Villa, Emanuel D" userId="S::elopezv3@calstatela.edu::aef2fed9-5553-4457-9369-392918c6d0bf" providerId="AD" clId="Web-{4E863E76-4F8B-DB5D-8FDA-DC4D26BE919E}"/>
    <pc:docChg chg="addSld modSld">
      <pc:chgData name="Lopez Villa, Emanuel D" userId="S::elopezv3@calstatela.edu::aef2fed9-5553-4457-9369-392918c6d0bf" providerId="AD" clId="Web-{4E863E76-4F8B-DB5D-8FDA-DC4D26BE919E}" dt="2020-11-18T04:15:57.549" v="73" actId="20577"/>
      <pc:docMkLst>
        <pc:docMk/>
      </pc:docMkLst>
      <pc:sldChg chg="modSp">
        <pc:chgData name="Lopez Villa, Emanuel D" userId="S::elopezv3@calstatela.edu::aef2fed9-5553-4457-9369-392918c6d0bf" providerId="AD" clId="Web-{4E863E76-4F8B-DB5D-8FDA-DC4D26BE919E}" dt="2020-11-18T04:15:53.018" v="72" actId="20577"/>
        <pc:sldMkLst>
          <pc:docMk/>
          <pc:sldMk cId="3644990708" sldId="267"/>
        </pc:sldMkLst>
        <pc:spChg chg="mod">
          <ac:chgData name="Lopez Villa, Emanuel D" userId="S::elopezv3@calstatela.edu::aef2fed9-5553-4457-9369-392918c6d0bf" providerId="AD" clId="Web-{4E863E76-4F8B-DB5D-8FDA-DC4D26BE919E}" dt="2020-11-18T04:15:53.018" v="72" actId="20577"/>
          <ac:spMkLst>
            <pc:docMk/>
            <pc:sldMk cId="3644990708" sldId="267"/>
            <ac:spMk id="3" creationId="{25606C8B-FDC4-48F2-AE1C-0B6BA80B2CC0}"/>
          </ac:spMkLst>
        </pc:spChg>
        <pc:picChg chg="mod">
          <ac:chgData name="Lopez Villa, Emanuel D" userId="S::elopezv3@calstatela.edu::aef2fed9-5553-4457-9369-392918c6d0bf" providerId="AD" clId="Web-{4E863E76-4F8B-DB5D-8FDA-DC4D26BE919E}" dt="2020-11-18T03:12:20.267" v="0" actId="1076"/>
          <ac:picMkLst>
            <pc:docMk/>
            <pc:sldMk cId="3644990708" sldId="267"/>
            <ac:picMk id="4" creationId="{7EB7B6A5-6DCD-4484-92FA-F498E57F8EC4}"/>
          </ac:picMkLst>
        </pc:picChg>
      </pc:sldChg>
      <pc:sldChg chg="modSp">
        <pc:chgData name="Lopez Villa, Emanuel D" userId="S::elopezv3@calstatela.edu::aef2fed9-5553-4457-9369-392918c6d0bf" providerId="AD" clId="Web-{4E863E76-4F8B-DB5D-8FDA-DC4D26BE919E}" dt="2020-11-18T03:37:19.588" v="65" actId="20577"/>
        <pc:sldMkLst>
          <pc:docMk/>
          <pc:sldMk cId="4029916898" sldId="268"/>
        </pc:sldMkLst>
        <pc:spChg chg="mod">
          <ac:chgData name="Lopez Villa, Emanuel D" userId="S::elopezv3@calstatela.edu::aef2fed9-5553-4457-9369-392918c6d0bf" providerId="AD" clId="Web-{4E863E76-4F8B-DB5D-8FDA-DC4D26BE919E}" dt="2020-11-18T03:37:19.588" v="65" actId="20577"/>
          <ac:spMkLst>
            <pc:docMk/>
            <pc:sldMk cId="4029916898" sldId="268"/>
            <ac:spMk id="4" creationId="{160EBDCE-A642-4F4A-B095-8F03070BB6D5}"/>
          </ac:spMkLst>
        </pc:spChg>
      </pc:sldChg>
      <pc:sldChg chg="addSp modSp">
        <pc:chgData name="Lopez Villa, Emanuel D" userId="S::elopezv3@calstatela.edu::aef2fed9-5553-4457-9369-392918c6d0bf" providerId="AD" clId="Web-{4E863E76-4F8B-DB5D-8FDA-DC4D26BE919E}" dt="2020-11-18T03:19:42.796" v="16" actId="20577"/>
        <pc:sldMkLst>
          <pc:docMk/>
          <pc:sldMk cId="3527786180" sldId="283"/>
        </pc:sldMkLst>
        <pc:spChg chg="add mod">
          <ac:chgData name="Lopez Villa, Emanuel D" userId="S::elopezv3@calstatela.edu::aef2fed9-5553-4457-9369-392918c6d0bf" providerId="AD" clId="Web-{4E863E76-4F8B-DB5D-8FDA-DC4D26BE919E}" dt="2020-11-18T03:19:42.796" v="16" actId="20577"/>
          <ac:spMkLst>
            <pc:docMk/>
            <pc:sldMk cId="3527786180" sldId="283"/>
            <ac:spMk id="3" creationId="{F64E6F21-D496-4D7F-8941-02D4E3AA7670}"/>
          </ac:spMkLst>
        </pc:spChg>
      </pc:sldChg>
      <pc:sldChg chg="new">
        <pc:chgData name="Lopez Villa, Emanuel D" userId="S::elopezv3@calstatela.edu::aef2fed9-5553-4457-9369-392918c6d0bf" providerId="AD" clId="Web-{4E863E76-4F8B-DB5D-8FDA-DC4D26BE919E}" dt="2020-11-18T03:16:06.484" v="5"/>
        <pc:sldMkLst>
          <pc:docMk/>
          <pc:sldMk cId="1272732338" sldId="291"/>
        </pc:sldMkLst>
      </pc:sldChg>
      <pc:sldChg chg="modSp">
        <pc:chgData name="Lopez Villa, Emanuel D" userId="S::elopezv3@calstatela.edu::aef2fed9-5553-4457-9369-392918c6d0bf" providerId="AD" clId="Web-{4E863E76-4F8B-DB5D-8FDA-DC4D26BE919E}" dt="2020-11-18T03:37:08.775" v="61" actId="20577"/>
        <pc:sldMkLst>
          <pc:docMk/>
          <pc:sldMk cId="3816598816" sldId="293"/>
        </pc:sldMkLst>
        <pc:spChg chg="mod">
          <ac:chgData name="Lopez Villa, Emanuel D" userId="S::elopezv3@calstatela.edu::aef2fed9-5553-4457-9369-392918c6d0bf" providerId="AD" clId="Web-{4E863E76-4F8B-DB5D-8FDA-DC4D26BE919E}" dt="2020-11-18T03:37:08.775" v="61" actId="20577"/>
          <ac:spMkLst>
            <pc:docMk/>
            <pc:sldMk cId="3816598816" sldId="293"/>
            <ac:spMk id="4" creationId="{160EBDCE-A642-4F4A-B095-8F03070BB6D5}"/>
          </ac:spMkLst>
        </pc:spChg>
      </pc:sldChg>
    </pc:docChg>
  </pc:docChgLst>
  <pc:docChgLst>
    <pc:chgData name="Mahlebashian, Matthew" userId="S::mmahleb@calstatela.edu::c7f27a51-5439-4c32-a6aa-2c91f6658496" providerId="AD" clId="Web-{2FD9510B-3C91-AAD8-6998-53A64330F24A}"/>
    <pc:docChg chg="modSld">
      <pc:chgData name="Mahlebashian, Matthew" userId="S::mmahleb@calstatela.edu::c7f27a51-5439-4c32-a6aa-2c91f6658496" providerId="AD" clId="Web-{2FD9510B-3C91-AAD8-6998-53A64330F24A}" dt="2020-12-02T04:32:43.236" v="24" actId="20577"/>
      <pc:docMkLst>
        <pc:docMk/>
      </pc:docMkLst>
      <pc:sldChg chg="modSp">
        <pc:chgData name="Mahlebashian, Matthew" userId="S::mmahleb@calstatela.edu::c7f27a51-5439-4c32-a6aa-2c91f6658496" providerId="AD" clId="Web-{2FD9510B-3C91-AAD8-6998-53A64330F24A}" dt="2020-12-02T04:32:43.236" v="23" actId="20577"/>
        <pc:sldMkLst>
          <pc:docMk/>
          <pc:sldMk cId="1732065134" sldId="285"/>
        </pc:sldMkLst>
        <pc:spChg chg="mod">
          <ac:chgData name="Mahlebashian, Matthew" userId="S::mmahleb@calstatela.edu::c7f27a51-5439-4c32-a6aa-2c91f6658496" providerId="AD" clId="Web-{2FD9510B-3C91-AAD8-6998-53A64330F24A}" dt="2020-12-02T04:32:43.236" v="23" actId="20577"/>
          <ac:spMkLst>
            <pc:docMk/>
            <pc:sldMk cId="1732065134" sldId="285"/>
            <ac:spMk id="3" creationId="{A6398FB5-AD3D-43BC-BD8C-48AF169C411C}"/>
          </ac:spMkLst>
        </pc:spChg>
      </pc:sldChg>
    </pc:docChg>
  </pc:docChgLst>
  <pc:docChgLst>
    <pc:chgData name="Santillan, Erick" userId="S::esantil2@calstatela.edu::ed2732f2-99ff-45a1-9f08-6cff300f41fb" providerId="AD" clId="Web-{74A9BE9F-D0CD-C000-0387-0F675FFD8378}"/>
    <pc:docChg chg="addSld delSld modSld">
      <pc:chgData name="Santillan, Erick" userId="S::esantil2@calstatela.edu::ed2732f2-99ff-45a1-9f08-6cff300f41fb" providerId="AD" clId="Web-{74A9BE9F-D0CD-C000-0387-0F675FFD8378}" dt="2021-04-16T02:16:04.714" v="117" actId="20577"/>
      <pc:docMkLst>
        <pc:docMk/>
      </pc:docMkLst>
      <pc:sldChg chg="modSp">
        <pc:chgData name="Santillan, Erick" userId="S::esantil2@calstatela.edu::ed2732f2-99ff-45a1-9f08-6cff300f41fb" providerId="AD" clId="Web-{74A9BE9F-D0CD-C000-0387-0F675FFD8378}" dt="2021-04-16T02:16:04.714" v="117" actId="20577"/>
        <pc:sldMkLst>
          <pc:docMk/>
          <pc:sldMk cId="1546165405" sldId="357"/>
        </pc:sldMkLst>
        <pc:spChg chg="mod">
          <ac:chgData name="Santillan, Erick" userId="S::esantil2@calstatela.edu::ed2732f2-99ff-45a1-9f08-6cff300f41fb" providerId="AD" clId="Web-{74A9BE9F-D0CD-C000-0387-0F675FFD8378}" dt="2021-04-16T02:16:04.714" v="117" actId="20577"/>
          <ac:spMkLst>
            <pc:docMk/>
            <pc:sldMk cId="1546165405" sldId="357"/>
            <ac:spMk id="2" creationId="{B392756C-A35B-45EA-AB4F-B4E90C1BBA92}"/>
          </ac:spMkLst>
        </pc:spChg>
        <pc:spChg chg="mod">
          <ac:chgData name="Santillan, Erick" userId="S::esantil2@calstatela.edu::ed2732f2-99ff-45a1-9f08-6cff300f41fb" providerId="AD" clId="Web-{74A9BE9F-D0CD-C000-0387-0F675FFD8378}" dt="2021-04-16T02:15:49.947" v="116" actId="20577"/>
          <ac:spMkLst>
            <pc:docMk/>
            <pc:sldMk cId="1546165405" sldId="357"/>
            <ac:spMk id="3" creationId="{18A859EA-4A0A-444E-A6ED-DE3315EB620D}"/>
          </ac:spMkLst>
        </pc:spChg>
      </pc:sldChg>
      <pc:sldChg chg="addSp delSp modSp add del replId delAnim">
        <pc:chgData name="Santillan, Erick" userId="S::esantil2@calstatela.edu::ed2732f2-99ff-45a1-9f08-6cff300f41fb" providerId="AD" clId="Web-{74A9BE9F-D0CD-C000-0387-0F675FFD8378}" dt="2021-04-16T02:14:58.241" v="80"/>
        <pc:sldMkLst>
          <pc:docMk/>
          <pc:sldMk cId="1660314637" sldId="359"/>
        </pc:sldMkLst>
        <pc:spChg chg="mod">
          <ac:chgData name="Santillan, Erick" userId="S::esantil2@calstatela.edu::ed2732f2-99ff-45a1-9f08-6cff300f41fb" providerId="AD" clId="Web-{74A9BE9F-D0CD-C000-0387-0F675FFD8378}" dt="2021-04-16T02:14:53.022" v="79" actId="14100"/>
          <ac:spMkLst>
            <pc:docMk/>
            <pc:sldMk cId="1660314637" sldId="359"/>
            <ac:spMk id="3" creationId="{4BAE0439-1AE0-481B-899C-2205F3A84BDB}"/>
          </ac:spMkLst>
        </pc:spChg>
        <pc:spChg chg="mod">
          <ac:chgData name="Santillan, Erick" userId="S::esantil2@calstatela.edu::ed2732f2-99ff-45a1-9f08-6cff300f41fb" providerId="AD" clId="Web-{74A9BE9F-D0CD-C000-0387-0F675FFD8378}" dt="2021-04-16T02:11:11.760" v="55" actId="1076"/>
          <ac:spMkLst>
            <pc:docMk/>
            <pc:sldMk cId="1660314637" sldId="359"/>
            <ac:spMk id="5" creationId="{4167B7B6-2B18-4DF4-8D88-1C201AFC215E}"/>
          </ac:spMkLst>
        </pc:spChg>
        <pc:spChg chg="del">
          <ac:chgData name="Santillan, Erick" userId="S::esantil2@calstatela.edu::ed2732f2-99ff-45a1-9f08-6cff300f41fb" providerId="AD" clId="Web-{74A9BE9F-D0CD-C000-0387-0F675FFD8378}" dt="2021-04-16T02:11:05.853" v="54"/>
          <ac:spMkLst>
            <pc:docMk/>
            <pc:sldMk cId="1660314637" sldId="359"/>
            <ac:spMk id="7" creationId="{4C2F7FA1-CF85-4ABA-AF4F-134E2D79D877}"/>
          </ac:spMkLst>
        </pc:spChg>
        <pc:spChg chg="add del mod">
          <ac:chgData name="Santillan, Erick" userId="S::esantil2@calstatela.edu::ed2732f2-99ff-45a1-9f08-6cff300f41fb" providerId="AD" clId="Web-{74A9BE9F-D0CD-C000-0387-0F675FFD8378}" dt="2021-04-16T02:12:25.936" v="62"/>
          <ac:spMkLst>
            <pc:docMk/>
            <pc:sldMk cId="1660314637" sldId="359"/>
            <ac:spMk id="9" creationId="{6049AC12-21AD-4F24-B905-9CA920FCE1F8}"/>
          </ac:spMkLst>
        </pc:spChg>
        <pc:spChg chg="del">
          <ac:chgData name="Santillan, Erick" userId="S::esantil2@calstatela.edu::ed2732f2-99ff-45a1-9f08-6cff300f41fb" providerId="AD" clId="Web-{74A9BE9F-D0CD-C000-0387-0F675FFD8378}" dt="2021-04-16T02:12:21.639" v="61"/>
          <ac:spMkLst>
            <pc:docMk/>
            <pc:sldMk cId="1660314637" sldId="359"/>
            <ac:spMk id="11" creationId="{7B85F007-B764-45D0-95CE-6F57AF66F10C}"/>
          </ac:spMkLst>
        </pc:spChg>
        <pc:spChg chg="mod">
          <ac:chgData name="Santillan, Erick" userId="S::esantil2@calstatela.edu::ed2732f2-99ff-45a1-9f08-6cff300f41fb" providerId="AD" clId="Web-{74A9BE9F-D0CD-C000-0387-0F675FFD8378}" dt="2021-04-16T02:07:58.218" v="17" actId="20577"/>
          <ac:spMkLst>
            <pc:docMk/>
            <pc:sldMk cId="1660314637" sldId="359"/>
            <ac:spMk id="18" creationId="{42DE1E1F-C97F-5B40-A796-FC340C20CFC2}"/>
          </ac:spMkLst>
        </pc:spChg>
        <pc:picChg chg="add mod">
          <ac:chgData name="Santillan, Erick" userId="S::esantil2@calstatela.edu::ed2732f2-99ff-45a1-9f08-6cff300f41fb" providerId="AD" clId="Web-{74A9BE9F-D0CD-C000-0387-0F675FFD8378}" dt="2021-04-16T02:12:15.560" v="60" actId="1076"/>
          <ac:picMkLst>
            <pc:docMk/>
            <pc:sldMk cId="1660314637" sldId="359"/>
            <ac:picMk id="4" creationId="{34DD6D59-72D5-4D7C-A680-47EC4C70B1E2}"/>
          </ac:picMkLst>
        </pc:picChg>
      </pc:sldChg>
    </pc:docChg>
  </pc:docChgLst>
  <pc:docChgLst>
    <pc:chgData name="Medina, Steven R" userId="S::smedin44@calstatela.edu::876d6933-5850-4f28-bb7b-a29e2b677909" providerId="AD" clId="Web-{36A8BF9F-302E-B000-D8CB-BF5E0E4CEBB9}"/>
    <pc:docChg chg="modSld">
      <pc:chgData name="Medina, Steven R" userId="S::smedin44@calstatela.edu::876d6933-5850-4f28-bb7b-a29e2b677909" providerId="AD" clId="Web-{36A8BF9F-302E-B000-D8CB-BF5E0E4CEBB9}" dt="2021-04-19T04:48:10.436" v="19" actId="20577"/>
      <pc:docMkLst>
        <pc:docMk/>
      </pc:docMkLst>
      <pc:sldChg chg="modSp">
        <pc:chgData name="Medina, Steven R" userId="S::smedin44@calstatela.edu::876d6933-5850-4f28-bb7b-a29e2b677909" providerId="AD" clId="Web-{36A8BF9F-302E-B000-D8CB-BF5E0E4CEBB9}" dt="2021-04-19T04:48:10.436" v="19" actId="20577"/>
        <pc:sldMkLst>
          <pc:docMk/>
          <pc:sldMk cId="4045413286" sldId="354"/>
        </pc:sldMkLst>
        <pc:spChg chg="mod">
          <ac:chgData name="Medina, Steven R" userId="S::smedin44@calstatela.edu::876d6933-5850-4f28-bb7b-a29e2b677909" providerId="AD" clId="Web-{36A8BF9F-302E-B000-D8CB-BF5E0E4CEBB9}" dt="2021-04-19T04:48:10.436" v="19" actId="20577"/>
          <ac:spMkLst>
            <pc:docMk/>
            <pc:sldMk cId="4045413286" sldId="354"/>
            <ac:spMk id="3" creationId="{3F85A224-74DD-4DBA-9B60-74F9B89AA607}"/>
          </ac:spMkLst>
        </pc:spChg>
        <pc:spChg chg="mod">
          <ac:chgData name="Medina, Steven R" userId="S::smedin44@calstatela.edu::876d6933-5850-4f28-bb7b-a29e2b677909" providerId="AD" clId="Web-{36A8BF9F-302E-B000-D8CB-BF5E0E4CEBB9}" dt="2021-04-19T04:17:02.601" v="13" actId="20577"/>
          <ac:spMkLst>
            <pc:docMk/>
            <pc:sldMk cId="4045413286" sldId="354"/>
            <ac:spMk id="4" creationId="{CC502896-31DE-46DB-BDF6-6E3B3870421E}"/>
          </ac:spMkLst>
        </pc:spChg>
      </pc:sldChg>
    </pc:docChg>
  </pc:docChgLst>
  <pc:docChgLst>
    <pc:chgData name="Quijada, Freddy F" userId="S::fquijad@calstatela.edu::1b5841d4-9506-46b5-bd25-8f9383a0a53c" providerId="AD" clId="Web-{22420E26-DE13-2645-DED2-31A0027FA245}"/>
    <pc:docChg chg="addSld delSld modSld">
      <pc:chgData name="Quijada, Freddy F" userId="S::fquijad@calstatela.edu::1b5841d4-9506-46b5-bd25-8f9383a0a53c" providerId="AD" clId="Web-{22420E26-DE13-2645-DED2-31A0027FA245}" dt="2020-11-18T03:19:38.657" v="268" actId="14100"/>
      <pc:docMkLst>
        <pc:docMk/>
      </pc:docMkLst>
      <pc:sldChg chg="addSp delSp modSp">
        <pc:chgData name="Quijada, Freddy F" userId="S::fquijad@calstatela.edu::1b5841d4-9506-46b5-bd25-8f9383a0a53c" providerId="AD" clId="Web-{22420E26-DE13-2645-DED2-31A0027FA245}" dt="2020-11-18T03:18:47.249" v="250" actId="14100"/>
        <pc:sldMkLst>
          <pc:docMk/>
          <pc:sldMk cId="4029916898" sldId="268"/>
        </pc:sldMkLst>
        <pc:spChg chg="mod">
          <ac:chgData name="Quijada, Freddy F" userId="S::fquijad@calstatela.edu::1b5841d4-9506-46b5-bd25-8f9383a0a53c" providerId="AD" clId="Web-{22420E26-DE13-2645-DED2-31A0027FA245}" dt="2020-11-18T03:14:06.925" v="194" actId="20577"/>
          <ac:spMkLst>
            <pc:docMk/>
            <pc:sldMk cId="4029916898" sldId="268"/>
            <ac:spMk id="4" creationId="{160EBDCE-A642-4F4A-B095-8F03070BB6D5}"/>
          </ac:spMkLst>
        </pc:spChg>
        <pc:spChg chg="add del mod">
          <ac:chgData name="Quijada, Freddy F" userId="S::fquijad@calstatela.edu::1b5841d4-9506-46b5-bd25-8f9383a0a53c" providerId="AD" clId="Web-{22420E26-DE13-2645-DED2-31A0027FA245}" dt="2020-11-18T03:12:53.875" v="73"/>
          <ac:spMkLst>
            <pc:docMk/>
            <pc:sldMk cId="4029916898" sldId="268"/>
            <ac:spMk id="9" creationId="{7254C1E0-0D5C-48D8-9750-B03FD06E1C8A}"/>
          </ac:spMkLst>
        </pc:spChg>
        <pc:picChg chg="add mod modCrop">
          <ac:chgData name="Quijada, Freddy F" userId="S::fquijad@calstatela.edu::1b5841d4-9506-46b5-bd25-8f9383a0a53c" providerId="AD" clId="Web-{22420E26-DE13-2645-DED2-31A0027FA245}" dt="2020-11-18T03:18:47.249" v="250" actId="14100"/>
          <ac:picMkLst>
            <pc:docMk/>
            <pc:sldMk cId="4029916898" sldId="268"/>
            <ac:picMk id="3" creationId="{C06F9DDC-E14D-477C-B6B5-B85AB69BF8D7}"/>
          </ac:picMkLst>
        </pc:picChg>
        <pc:picChg chg="mod">
          <ac:chgData name="Quijada, Freddy F" userId="S::fquijad@calstatela.edu::1b5841d4-9506-46b5-bd25-8f9383a0a53c" providerId="AD" clId="Web-{22420E26-DE13-2645-DED2-31A0027FA245}" dt="2020-11-18T03:18:35.795" v="246" actId="1076"/>
          <ac:picMkLst>
            <pc:docMk/>
            <pc:sldMk cId="4029916898" sldId="268"/>
            <ac:picMk id="5" creationId="{2AF32FF4-0744-435B-B440-EBB686BA4A33}"/>
          </ac:picMkLst>
        </pc:picChg>
        <pc:picChg chg="add mod">
          <ac:chgData name="Quijada, Freddy F" userId="S::fquijad@calstatela.edu::1b5841d4-9506-46b5-bd25-8f9383a0a53c" providerId="AD" clId="Web-{22420E26-DE13-2645-DED2-31A0027FA245}" dt="2020-11-18T03:17:01.698" v="230" actId="1076"/>
          <ac:picMkLst>
            <pc:docMk/>
            <pc:sldMk cId="4029916898" sldId="268"/>
            <ac:picMk id="6" creationId="{7BA563A7-5EC9-4B91-888A-637EF7ABD5DD}"/>
          </ac:picMkLst>
        </pc:picChg>
        <pc:picChg chg="add mod">
          <ac:chgData name="Quijada, Freddy F" userId="S::fquijad@calstatela.edu::1b5841d4-9506-46b5-bd25-8f9383a0a53c" providerId="AD" clId="Web-{22420E26-DE13-2645-DED2-31A0027FA245}" dt="2020-11-18T03:14:33.895" v="207" actId="1076"/>
          <ac:picMkLst>
            <pc:docMk/>
            <pc:sldMk cId="4029916898" sldId="268"/>
            <ac:picMk id="7" creationId="{E159F2BC-5A69-4EF5-A57D-44C1E4E9C751}"/>
          </ac:picMkLst>
        </pc:picChg>
        <pc:picChg chg="add mod">
          <ac:chgData name="Quijada, Freddy F" userId="S::fquijad@calstatela.edu::1b5841d4-9506-46b5-bd25-8f9383a0a53c" providerId="AD" clId="Web-{22420E26-DE13-2645-DED2-31A0027FA245}" dt="2020-11-18T03:17:02.526" v="231" actId="1076"/>
          <ac:picMkLst>
            <pc:docMk/>
            <pc:sldMk cId="4029916898" sldId="268"/>
            <ac:picMk id="8" creationId="{CDFD30B8-42AA-44E8-905E-7A3769E04D6F}"/>
          </ac:picMkLst>
        </pc:picChg>
      </pc:sldChg>
      <pc:sldChg chg="add del replId">
        <pc:chgData name="Quijada, Freddy F" userId="S::fquijad@calstatela.edu::1b5841d4-9506-46b5-bd25-8f9383a0a53c" providerId="AD" clId="Web-{22420E26-DE13-2645-DED2-31A0027FA245}" dt="2020-11-18T03:16:19.665" v="220"/>
        <pc:sldMkLst>
          <pc:docMk/>
          <pc:sldMk cId="2208799527" sldId="290"/>
        </pc:sldMkLst>
      </pc:sldChg>
      <pc:sldChg chg="add del">
        <pc:chgData name="Quijada, Freddy F" userId="S::fquijad@calstatela.edu::1b5841d4-9506-46b5-bd25-8f9383a0a53c" providerId="AD" clId="Web-{22420E26-DE13-2645-DED2-31A0027FA245}" dt="2020-11-18T03:16:18.665" v="219"/>
        <pc:sldMkLst>
          <pc:docMk/>
          <pc:sldMk cId="1272732338" sldId="291"/>
        </pc:sldMkLst>
      </pc:sldChg>
      <pc:sldChg chg="modSp add replId">
        <pc:chgData name="Quijada, Freddy F" userId="S::fquijad@calstatela.edu::1b5841d4-9506-46b5-bd25-8f9383a0a53c" providerId="AD" clId="Web-{22420E26-DE13-2645-DED2-31A0027FA245}" dt="2020-11-18T03:19:38.657" v="268" actId="14100"/>
        <pc:sldMkLst>
          <pc:docMk/>
          <pc:sldMk cId="2825044176" sldId="292"/>
        </pc:sldMkLst>
        <pc:spChg chg="mod">
          <ac:chgData name="Quijada, Freddy F" userId="S::fquijad@calstatela.edu::1b5841d4-9506-46b5-bd25-8f9383a0a53c" providerId="AD" clId="Web-{22420E26-DE13-2645-DED2-31A0027FA245}" dt="2020-11-18T03:19:24.954" v="257" actId="14100"/>
          <ac:spMkLst>
            <pc:docMk/>
            <pc:sldMk cId="2825044176" sldId="292"/>
            <ac:spMk id="4" creationId="{160EBDCE-A642-4F4A-B095-8F03070BB6D5}"/>
          </ac:spMkLst>
        </pc:spChg>
        <pc:picChg chg="mod">
          <ac:chgData name="Quijada, Freddy F" userId="S::fquijad@calstatela.edu::1b5841d4-9506-46b5-bd25-8f9383a0a53c" providerId="AD" clId="Web-{22420E26-DE13-2645-DED2-31A0027FA245}" dt="2020-11-18T03:19:25.157" v="259" actId="1076"/>
          <ac:picMkLst>
            <pc:docMk/>
            <pc:sldMk cId="2825044176" sldId="292"/>
            <ac:picMk id="3" creationId="{C06F9DDC-E14D-477C-B6B5-B85AB69BF8D7}"/>
          </ac:picMkLst>
        </pc:picChg>
        <pc:picChg chg="mod">
          <ac:chgData name="Quijada, Freddy F" userId="S::fquijad@calstatela.edu::1b5841d4-9506-46b5-bd25-8f9383a0a53c" providerId="AD" clId="Web-{22420E26-DE13-2645-DED2-31A0027FA245}" dt="2020-11-18T03:19:25.266" v="261" actId="1076"/>
          <ac:picMkLst>
            <pc:docMk/>
            <pc:sldMk cId="2825044176" sldId="292"/>
            <ac:picMk id="6" creationId="{7BA563A7-5EC9-4B91-888A-637EF7ABD5DD}"/>
          </ac:picMkLst>
        </pc:picChg>
        <pc:picChg chg="mod">
          <ac:chgData name="Quijada, Freddy F" userId="S::fquijad@calstatela.edu::1b5841d4-9506-46b5-bd25-8f9383a0a53c" providerId="AD" clId="Web-{22420E26-DE13-2645-DED2-31A0027FA245}" dt="2020-11-18T03:19:38.657" v="268" actId="14100"/>
          <ac:picMkLst>
            <pc:docMk/>
            <pc:sldMk cId="2825044176" sldId="292"/>
            <ac:picMk id="7" creationId="{E159F2BC-5A69-4EF5-A57D-44C1E4E9C751}"/>
          </ac:picMkLst>
        </pc:picChg>
        <pc:picChg chg="mod">
          <ac:chgData name="Quijada, Freddy F" userId="S::fquijad@calstatela.edu::1b5841d4-9506-46b5-bd25-8f9383a0a53c" providerId="AD" clId="Web-{22420E26-DE13-2645-DED2-31A0027FA245}" dt="2020-11-18T03:19:28.188" v="264" actId="14100"/>
          <ac:picMkLst>
            <pc:docMk/>
            <pc:sldMk cId="2825044176" sldId="292"/>
            <ac:picMk id="8" creationId="{CDFD30B8-42AA-44E8-905E-7A3769E04D6F}"/>
          </ac:picMkLst>
        </pc:picChg>
      </pc:sldChg>
      <pc:sldChg chg="add del replId">
        <pc:chgData name="Quijada, Freddy F" userId="S::fquijad@calstatela.edu::1b5841d4-9506-46b5-bd25-8f9383a0a53c" providerId="AD" clId="Web-{22420E26-DE13-2645-DED2-31A0027FA245}" dt="2020-11-18T03:18:51.718" v="251"/>
        <pc:sldMkLst>
          <pc:docMk/>
          <pc:sldMk cId="4089610749" sldId="292"/>
        </pc:sldMkLst>
      </pc:sldChg>
    </pc:docChg>
  </pc:docChgLst>
  <pc:docChgLst>
    <pc:chgData name="Torres, Brandon A" userId="S::btorre66@calstatela.edu::30e00120-a461-4de2-9b54-453362018ccc" providerId="AD" clId="Web-{F677695C-9683-4774-24AA-37755CD29C61}"/>
    <pc:docChg chg="modSld">
      <pc:chgData name="Torres, Brandon A" userId="S::btorre66@calstatela.edu::30e00120-a461-4de2-9b54-453362018ccc" providerId="AD" clId="Web-{F677695C-9683-4774-24AA-37755CD29C61}" dt="2020-11-18T03:03:33.489" v="73" actId="20577"/>
      <pc:docMkLst>
        <pc:docMk/>
      </pc:docMkLst>
      <pc:sldChg chg="addSp modSp">
        <pc:chgData name="Torres, Brandon A" userId="S::btorre66@calstatela.edu::30e00120-a461-4de2-9b54-453362018ccc" providerId="AD" clId="Web-{F677695C-9683-4774-24AA-37755CD29C61}" dt="2020-11-18T03:03:33.489" v="72" actId="20577"/>
        <pc:sldMkLst>
          <pc:docMk/>
          <pc:sldMk cId="3644990708" sldId="267"/>
        </pc:sldMkLst>
        <pc:spChg chg="mod">
          <ac:chgData name="Torres, Brandon A" userId="S::btorre66@calstatela.edu::30e00120-a461-4de2-9b54-453362018ccc" providerId="AD" clId="Web-{F677695C-9683-4774-24AA-37755CD29C61}" dt="2020-11-18T02:59:07.337" v="6" actId="14100"/>
          <ac:spMkLst>
            <pc:docMk/>
            <pc:sldMk cId="3644990708" sldId="267"/>
            <ac:spMk id="2" creationId="{2C5E0B8D-41FA-9844-9959-0E9E509C38DE}"/>
          </ac:spMkLst>
        </pc:spChg>
        <pc:spChg chg="add mod">
          <ac:chgData name="Torres, Brandon A" userId="S::btorre66@calstatela.edu::30e00120-a461-4de2-9b54-453362018ccc" providerId="AD" clId="Web-{F677695C-9683-4774-24AA-37755CD29C61}" dt="2020-11-18T03:03:33.489" v="72" actId="20577"/>
          <ac:spMkLst>
            <pc:docMk/>
            <pc:sldMk cId="3644990708" sldId="267"/>
            <ac:spMk id="3" creationId="{25606C8B-FDC4-48F2-AE1C-0B6BA80B2CC0}"/>
          </ac:spMkLst>
        </pc:spChg>
      </pc:sldChg>
      <pc:sldChg chg="modSp">
        <pc:chgData name="Torres, Brandon A" userId="S::btorre66@calstatela.edu::30e00120-a461-4de2-9b54-453362018ccc" providerId="AD" clId="Web-{F677695C-9683-4774-24AA-37755CD29C61}" dt="2020-11-18T02:59:02.962" v="5" actId="14100"/>
        <pc:sldMkLst>
          <pc:docMk/>
          <pc:sldMk cId="4029916898" sldId="268"/>
        </pc:sldMkLst>
        <pc:spChg chg="mod">
          <ac:chgData name="Torres, Brandon A" userId="S::btorre66@calstatela.edu::30e00120-a461-4de2-9b54-453362018ccc" providerId="AD" clId="Web-{F677695C-9683-4774-24AA-37755CD29C61}" dt="2020-11-18T02:59:02.962" v="5" actId="14100"/>
          <ac:spMkLst>
            <pc:docMk/>
            <pc:sldMk cId="4029916898" sldId="268"/>
            <ac:spMk id="2" creationId="{7ECF6C7E-93DB-D34F-8A55-6932E4516D8B}"/>
          </ac:spMkLst>
        </pc:spChg>
      </pc:sldChg>
    </pc:docChg>
  </pc:docChgLst>
  <pc:docChgLst>
    <pc:chgData name="Fonseca, Roy A" userId="S::rfonsec2@calstatela.edu::aa42a170-7a7c-4272-8395-79a9f5063ca5" providerId="AD" clId="Web-{9EF4088A-2A77-A67A-BEB0-BBBE80C70BD4}"/>
    <pc:docChg chg="modSld">
      <pc:chgData name="Fonseca, Roy A" userId="S::rfonsec2@calstatela.edu::aa42a170-7a7c-4272-8395-79a9f5063ca5" providerId="AD" clId="Web-{9EF4088A-2A77-A67A-BEB0-BBBE80C70BD4}" dt="2020-12-06T04:13:59.946" v="971" actId="14100"/>
      <pc:docMkLst>
        <pc:docMk/>
      </pc:docMkLst>
      <pc:sldChg chg="addCm delCm">
        <pc:chgData name="Fonseca, Roy A" userId="S::rfonsec2@calstatela.edu::aa42a170-7a7c-4272-8395-79a9f5063ca5" providerId="AD" clId="Web-{9EF4088A-2A77-A67A-BEB0-BBBE80C70BD4}" dt="2020-12-06T03:35:37.840" v="638"/>
        <pc:sldMkLst>
          <pc:docMk/>
          <pc:sldMk cId="1032757599" sldId="258"/>
        </pc:sldMkLst>
      </pc:sldChg>
      <pc:sldChg chg="addSp delSp modSp mod modClrScheme chgLayout">
        <pc:chgData name="Fonseca, Roy A" userId="S::rfonsec2@calstatela.edu::aa42a170-7a7c-4272-8395-79a9f5063ca5" providerId="AD" clId="Web-{9EF4088A-2A77-A67A-BEB0-BBBE80C70BD4}" dt="2020-12-06T04:05:25.297" v="969" actId="20577"/>
        <pc:sldMkLst>
          <pc:docMk/>
          <pc:sldMk cId="2892351882" sldId="262"/>
        </pc:sldMkLst>
        <pc:spChg chg="mod ord">
          <ac:chgData name="Fonseca, Roy A" userId="S::rfonsec2@calstatela.edu::aa42a170-7a7c-4272-8395-79a9f5063ca5" providerId="AD" clId="Web-{9EF4088A-2A77-A67A-BEB0-BBBE80C70BD4}" dt="2020-12-06T04:01:08.442" v="959"/>
          <ac:spMkLst>
            <pc:docMk/>
            <pc:sldMk cId="2892351882" sldId="262"/>
            <ac:spMk id="2" creationId="{C41A6CC3-EBF0-1D41-BD29-F119D91EE200}"/>
          </ac:spMkLst>
        </pc:spChg>
        <pc:spChg chg="mod ord">
          <ac:chgData name="Fonseca, Roy A" userId="S::rfonsec2@calstatela.edu::aa42a170-7a7c-4272-8395-79a9f5063ca5" providerId="AD" clId="Web-{9EF4088A-2A77-A67A-BEB0-BBBE80C70BD4}" dt="2020-12-06T04:01:08.442" v="959"/>
          <ac:spMkLst>
            <pc:docMk/>
            <pc:sldMk cId="2892351882" sldId="262"/>
            <ac:spMk id="3" creationId="{DD23A24B-835F-445C-B609-898B996DE442}"/>
          </ac:spMkLst>
        </pc:spChg>
        <pc:spChg chg="mod">
          <ac:chgData name="Fonseca, Roy A" userId="S::rfonsec2@calstatela.edu::aa42a170-7a7c-4272-8395-79a9f5063ca5" providerId="AD" clId="Web-{9EF4088A-2A77-A67A-BEB0-BBBE80C70BD4}" dt="2020-12-06T04:05:25.297" v="969" actId="20577"/>
          <ac:spMkLst>
            <pc:docMk/>
            <pc:sldMk cId="2892351882" sldId="262"/>
            <ac:spMk id="4" creationId="{7447672A-B564-4706-BBF0-BDB51142183B}"/>
          </ac:spMkLst>
        </pc:spChg>
        <pc:spChg chg="add del mod ord">
          <ac:chgData name="Fonseca, Roy A" userId="S::rfonsec2@calstatela.edu::aa42a170-7a7c-4272-8395-79a9f5063ca5" providerId="AD" clId="Web-{9EF4088A-2A77-A67A-BEB0-BBBE80C70BD4}" dt="2020-12-06T04:01:08.442" v="959"/>
          <ac:spMkLst>
            <pc:docMk/>
            <pc:sldMk cId="2892351882" sldId="262"/>
            <ac:spMk id="6" creationId="{6489D973-1340-4A87-8CC8-B616E90604DB}"/>
          </ac:spMkLst>
        </pc:spChg>
        <pc:spChg chg="add del mod ord">
          <ac:chgData name="Fonseca, Roy A" userId="S::rfonsec2@calstatela.edu::aa42a170-7a7c-4272-8395-79a9f5063ca5" providerId="AD" clId="Web-{9EF4088A-2A77-A67A-BEB0-BBBE80C70BD4}" dt="2020-12-06T04:01:08.442" v="959"/>
          <ac:spMkLst>
            <pc:docMk/>
            <pc:sldMk cId="2892351882" sldId="262"/>
            <ac:spMk id="7" creationId="{DDF1D82A-3A22-4D4E-8BC9-A02E58565F30}"/>
          </ac:spMkLst>
        </pc:spChg>
        <pc:spChg chg="mod">
          <ac:chgData name="Fonseca, Roy A" userId="S::rfonsec2@calstatela.edu::aa42a170-7a7c-4272-8395-79a9f5063ca5" providerId="AD" clId="Web-{9EF4088A-2A77-A67A-BEB0-BBBE80C70BD4}" dt="2020-12-06T04:03:21.908" v="965" actId="14100"/>
          <ac:spMkLst>
            <pc:docMk/>
            <pc:sldMk cId="2892351882" sldId="262"/>
            <ac:spMk id="8" creationId="{7F7D0832-EDA1-4441-AB51-62C82B68B248}"/>
          </ac:spMkLst>
        </pc:spChg>
      </pc:sldChg>
      <pc:sldChg chg="modSp">
        <pc:chgData name="Fonseca, Roy A" userId="S::rfonsec2@calstatela.edu::aa42a170-7a7c-4272-8395-79a9f5063ca5" providerId="AD" clId="Web-{9EF4088A-2A77-A67A-BEB0-BBBE80C70BD4}" dt="2020-12-06T04:13:59.946" v="971" actId="14100"/>
        <pc:sldMkLst>
          <pc:docMk/>
          <pc:sldMk cId="3928407946" sldId="263"/>
        </pc:sldMkLst>
        <pc:spChg chg="mod">
          <ac:chgData name="Fonseca, Roy A" userId="S::rfonsec2@calstatela.edu::aa42a170-7a7c-4272-8395-79a9f5063ca5" providerId="AD" clId="Web-{9EF4088A-2A77-A67A-BEB0-BBBE80C70BD4}" dt="2020-12-06T04:13:59.946" v="971" actId="14100"/>
          <ac:spMkLst>
            <pc:docMk/>
            <pc:sldMk cId="3928407946" sldId="263"/>
            <ac:spMk id="5" creationId="{4B7F86C8-9565-4A82-8D90-BC97CDA37114}"/>
          </ac:spMkLst>
        </pc:spChg>
      </pc:sldChg>
    </pc:docChg>
  </pc:docChgLst>
  <pc:docChgLst>
    <pc:chgData name="Torres, Brandon A" userId="S::btorre66@calstatela.edu::30e00120-a461-4de2-9b54-453362018ccc" providerId="AD" clId="Web-{E72FDF50-8BA5-2760-A95C-0076D49801A6}"/>
    <pc:docChg chg="modSld">
      <pc:chgData name="Torres, Brandon A" userId="S::btorre66@calstatela.edu::30e00120-a461-4de2-9b54-453362018ccc" providerId="AD" clId="Web-{E72FDF50-8BA5-2760-A95C-0076D49801A6}" dt="2021-04-24T23:11:39.678" v="5" actId="1076"/>
      <pc:docMkLst>
        <pc:docMk/>
      </pc:docMkLst>
      <pc:sldChg chg="modSp">
        <pc:chgData name="Torres, Brandon A" userId="S::btorre66@calstatela.edu::30e00120-a461-4de2-9b54-453362018ccc" providerId="AD" clId="Web-{E72FDF50-8BA5-2760-A95C-0076D49801A6}" dt="2021-04-24T23:11:39.678" v="5" actId="1076"/>
        <pc:sldMkLst>
          <pc:docMk/>
          <pc:sldMk cId="4250781062" sldId="426"/>
        </pc:sldMkLst>
        <pc:graphicFrameChg chg="mod">
          <ac:chgData name="Torres, Brandon A" userId="S::btorre66@calstatela.edu::30e00120-a461-4de2-9b54-453362018ccc" providerId="AD" clId="Web-{E72FDF50-8BA5-2760-A95C-0076D49801A6}" dt="2021-04-24T23:11:39.678" v="5" actId="1076"/>
          <ac:graphicFrameMkLst>
            <pc:docMk/>
            <pc:sldMk cId="4250781062" sldId="426"/>
            <ac:graphicFrameMk id="7" creationId="{C621FB3F-9561-4FFB-923B-348F53A9E014}"/>
          </ac:graphicFrameMkLst>
        </pc:graphicFrameChg>
        <pc:picChg chg="mod">
          <ac:chgData name="Torres, Brandon A" userId="S::btorre66@calstatela.edu::30e00120-a461-4de2-9b54-453362018ccc" providerId="AD" clId="Web-{E72FDF50-8BA5-2760-A95C-0076D49801A6}" dt="2021-04-24T23:11:27.037" v="4" actId="1076"/>
          <ac:picMkLst>
            <pc:docMk/>
            <pc:sldMk cId="4250781062" sldId="426"/>
            <ac:picMk id="6" creationId="{00500809-8471-4392-9909-7A3DC0A0A2B6}"/>
          </ac:picMkLst>
        </pc:picChg>
      </pc:sldChg>
    </pc:docChg>
  </pc:docChgLst>
  <pc:docChgLst>
    <pc:chgData name="Ng, Jason" userId="S::jng22@calstatela.edu::fe69566f-2b07-4158-ac5b-b185546fa785" providerId="AD" clId="Web-{CE11C919-4402-A4FD-9E3E-699CCFBB500A}"/>
    <pc:docChg chg="addSld modSld">
      <pc:chgData name="Ng, Jason" userId="S::jng22@calstatela.edu::fe69566f-2b07-4158-ac5b-b185546fa785" providerId="AD" clId="Web-{CE11C919-4402-A4FD-9E3E-699CCFBB500A}" dt="2020-11-11T03:51:33.014" v="1522" actId="20577"/>
      <pc:docMkLst>
        <pc:docMk/>
      </pc:docMkLst>
      <pc:sldChg chg="addSp modSp">
        <pc:chgData name="Ng, Jason" userId="S::jng22@calstatela.edu::fe69566f-2b07-4158-ac5b-b185546fa785" providerId="AD" clId="Web-{CE11C919-4402-A4FD-9E3E-699CCFBB500A}" dt="2020-11-11T03:23:43.751" v="954" actId="20577"/>
        <pc:sldMkLst>
          <pc:docMk/>
          <pc:sldMk cId="1717420240" sldId="271"/>
        </pc:sldMkLst>
        <pc:spChg chg="add mod">
          <ac:chgData name="Ng, Jason" userId="S::jng22@calstatela.edu::fe69566f-2b07-4158-ac5b-b185546fa785" providerId="AD" clId="Web-{CE11C919-4402-A4FD-9E3E-699CCFBB500A}" dt="2020-11-11T03:23:43.751" v="954" actId="20577"/>
          <ac:spMkLst>
            <pc:docMk/>
            <pc:sldMk cId="1717420240" sldId="271"/>
            <ac:spMk id="3" creationId="{15A5D837-BCB1-4C40-B257-C360D8C6DC7E}"/>
          </ac:spMkLst>
        </pc:spChg>
      </pc:sldChg>
      <pc:sldChg chg="addSp modSp new">
        <pc:chgData name="Ng, Jason" userId="S::jng22@calstatela.edu::fe69566f-2b07-4158-ac5b-b185546fa785" providerId="AD" clId="Web-{CE11C919-4402-A4FD-9E3E-699CCFBB500A}" dt="2020-11-11T03:51:33.014" v="1521" actId="20577"/>
        <pc:sldMkLst>
          <pc:docMk/>
          <pc:sldMk cId="1637420045" sldId="275"/>
        </pc:sldMkLst>
        <pc:spChg chg="mod">
          <ac:chgData name="Ng, Jason" userId="S::jng22@calstatela.edu::fe69566f-2b07-4158-ac5b-b185546fa785" providerId="AD" clId="Web-{CE11C919-4402-A4FD-9E3E-699CCFBB500A}" dt="2020-11-11T03:35:23.957" v="1011" actId="20577"/>
          <ac:spMkLst>
            <pc:docMk/>
            <pc:sldMk cId="1637420045" sldId="275"/>
            <ac:spMk id="2" creationId="{B501B0B4-969D-40AC-9FC4-C88744F58AC2}"/>
          </ac:spMkLst>
        </pc:spChg>
        <pc:spChg chg="add mod">
          <ac:chgData name="Ng, Jason" userId="S::jng22@calstatela.edu::fe69566f-2b07-4158-ac5b-b185546fa785" providerId="AD" clId="Web-{CE11C919-4402-A4FD-9E3E-699CCFBB500A}" dt="2020-11-11T03:44:40.128" v="1405" actId="20577"/>
          <ac:spMkLst>
            <pc:docMk/>
            <pc:sldMk cId="1637420045" sldId="275"/>
            <ac:spMk id="3" creationId="{60B5E986-149A-429E-BF85-DA2D3DFCA23E}"/>
          </ac:spMkLst>
        </pc:spChg>
        <pc:spChg chg="add mod">
          <ac:chgData name="Ng, Jason" userId="S::jng22@calstatela.edu::fe69566f-2b07-4158-ac5b-b185546fa785" providerId="AD" clId="Web-{CE11C919-4402-A4FD-9E3E-699CCFBB500A}" dt="2020-11-11T03:51:33.014" v="1521" actId="20577"/>
          <ac:spMkLst>
            <pc:docMk/>
            <pc:sldMk cId="1637420045" sldId="275"/>
            <ac:spMk id="4" creationId="{9135A4E0-96E6-49D8-B69C-B2DD2CDFEB81}"/>
          </ac:spMkLst>
        </pc:spChg>
      </pc:sldChg>
    </pc:docChg>
  </pc:docChgLst>
  <pc:docChgLst>
    <pc:chgData name="Santillan, Erick" userId="S::esantil2@calstatela.edu::ed2732f2-99ff-45a1-9f08-6cff300f41fb" providerId="AD" clId="Web-{A3D3C19F-B0AE-C000-105A-2C81E46D3AE3}"/>
    <pc:docChg chg="addSld delSld modSld">
      <pc:chgData name="Santillan, Erick" userId="S::esantil2@calstatela.edu::ed2732f2-99ff-45a1-9f08-6cff300f41fb" providerId="AD" clId="Web-{A3D3C19F-B0AE-C000-105A-2C81E46D3AE3}" dt="2021-04-25T22:38:03.996" v="127" actId="20577"/>
      <pc:docMkLst>
        <pc:docMk/>
      </pc:docMkLst>
      <pc:sldChg chg="addSp modSp">
        <pc:chgData name="Santillan, Erick" userId="S::esantil2@calstatela.edu::ed2732f2-99ff-45a1-9f08-6cff300f41fb" providerId="AD" clId="Web-{A3D3C19F-B0AE-C000-105A-2C81E46D3AE3}" dt="2021-04-25T22:38:03.996" v="127" actId="20577"/>
        <pc:sldMkLst>
          <pc:docMk/>
          <pc:sldMk cId="178162676" sldId="359"/>
        </pc:sldMkLst>
        <pc:spChg chg="mod">
          <ac:chgData name="Santillan, Erick" userId="S::esantil2@calstatela.edu::ed2732f2-99ff-45a1-9f08-6cff300f41fb" providerId="AD" clId="Web-{A3D3C19F-B0AE-C000-105A-2C81E46D3AE3}" dt="2021-04-25T22:38:03.996" v="127" actId="20577"/>
          <ac:spMkLst>
            <pc:docMk/>
            <pc:sldMk cId="178162676" sldId="359"/>
            <ac:spMk id="3" creationId="{18A859EA-4A0A-444E-A6ED-DE3315EB620D}"/>
          </ac:spMkLst>
        </pc:spChg>
        <pc:spChg chg="add mod">
          <ac:chgData name="Santillan, Erick" userId="S::esantil2@calstatela.edu::ed2732f2-99ff-45a1-9f08-6cff300f41fb" providerId="AD" clId="Web-{A3D3C19F-B0AE-C000-105A-2C81E46D3AE3}" dt="2021-04-25T22:29:45.390" v="118" actId="20577"/>
          <ac:spMkLst>
            <pc:docMk/>
            <pc:sldMk cId="178162676" sldId="359"/>
            <ac:spMk id="8" creationId="{9ECD8C5F-A1DC-432D-AC78-8B5D17CCD8ED}"/>
          </ac:spMkLst>
        </pc:spChg>
        <pc:picChg chg="mod">
          <ac:chgData name="Santillan, Erick" userId="S::esantil2@calstatela.edu::ed2732f2-99ff-45a1-9f08-6cff300f41fb" providerId="AD" clId="Web-{A3D3C19F-B0AE-C000-105A-2C81E46D3AE3}" dt="2021-04-25T22:28:09.228" v="102" actId="1076"/>
          <ac:picMkLst>
            <pc:docMk/>
            <pc:sldMk cId="178162676" sldId="359"/>
            <ac:picMk id="6" creationId="{C8BE9BF4-4C62-4002-99EA-B8B10A3E9680}"/>
          </ac:picMkLst>
        </pc:picChg>
        <pc:picChg chg="mod">
          <ac:chgData name="Santillan, Erick" userId="S::esantil2@calstatela.edu::ed2732f2-99ff-45a1-9f08-6cff300f41fb" providerId="AD" clId="Web-{A3D3C19F-B0AE-C000-105A-2C81E46D3AE3}" dt="2021-04-25T22:29:41.061" v="115" actId="14100"/>
          <ac:picMkLst>
            <pc:docMk/>
            <pc:sldMk cId="178162676" sldId="359"/>
            <ac:picMk id="7" creationId="{1CEE1AAE-3892-4859-9219-6681D42B76E3}"/>
          </ac:picMkLst>
        </pc:picChg>
      </pc:sldChg>
      <pc:sldChg chg="modSp">
        <pc:chgData name="Santillan, Erick" userId="S::esantil2@calstatela.edu::ed2732f2-99ff-45a1-9f08-6cff300f41fb" providerId="AD" clId="Web-{A3D3C19F-B0AE-C000-105A-2C81E46D3AE3}" dt="2021-04-25T22:06:11.981" v="71" actId="20577"/>
        <pc:sldMkLst>
          <pc:docMk/>
          <pc:sldMk cId="3343599446" sldId="360"/>
        </pc:sldMkLst>
        <pc:spChg chg="mod">
          <ac:chgData name="Santillan, Erick" userId="S::esantil2@calstatela.edu::ed2732f2-99ff-45a1-9f08-6cff300f41fb" providerId="AD" clId="Web-{A3D3C19F-B0AE-C000-105A-2C81E46D3AE3}" dt="2021-04-25T22:06:11.981" v="71" actId="20577"/>
          <ac:spMkLst>
            <pc:docMk/>
            <pc:sldMk cId="3343599446" sldId="360"/>
            <ac:spMk id="3" creationId="{18A859EA-4A0A-444E-A6ED-DE3315EB620D}"/>
          </ac:spMkLst>
        </pc:spChg>
      </pc:sldChg>
      <pc:sldChg chg="new del">
        <pc:chgData name="Santillan, Erick" userId="S::esantil2@calstatela.edu::ed2732f2-99ff-45a1-9f08-6cff300f41fb" providerId="AD" clId="Web-{A3D3C19F-B0AE-C000-105A-2C81E46D3AE3}" dt="2021-04-25T22:36:55.352" v="120"/>
        <pc:sldMkLst>
          <pc:docMk/>
          <pc:sldMk cId="664364248" sldId="434"/>
        </pc:sldMkLst>
      </pc:sldChg>
    </pc:docChg>
  </pc:docChgLst>
  <pc:docChgLst>
    <pc:chgData name="Velazquez, Jose M" userId="S::jvelaz25@calstatela.edu::b9a2ecda-d0b2-430b-940e-670f0835f082" providerId="AD" clId="Web-{908CC19F-70FB-C000-105A-239196C90F21}"/>
    <pc:docChg chg="modSld">
      <pc:chgData name="Velazquez, Jose M" userId="S::jvelaz25@calstatela.edu::b9a2ecda-d0b2-430b-940e-670f0835f082" providerId="AD" clId="Web-{908CC19F-70FB-C000-105A-239196C90F21}" dt="2021-04-25T01:28:01.235" v="26" actId="1076"/>
      <pc:docMkLst>
        <pc:docMk/>
      </pc:docMkLst>
      <pc:sldChg chg="addSp modSp mod setBg">
        <pc:chgData name="Velazquez, Jose M" userId="S::jvelaz25@calstatela.edu::b9a2ecda-d0b2-430b-940e-670f0835f082" providerId="AD" clId="Web-{908CC19F-70FB-C000-105A-239196C90F21}" dt="2021-04-25T01:28:01.235" v="26" actId="1076"/>
        <pc:sldMkLst>
          <pc:docMk/>
          <pc:sldMk cId="1546165405" sldId="357"/>
        </pc:sldMkLst>
        <pc:spChg chg="mod">
          <ac:chgData name="Velazquez, Jose M" userId="S::jvelaz25@calstatela.edu::b9a2ecda-d0b2-430b-940e-670f0835f082" providerId="AD" clId="Web-{908CC19F-70FB-C000-105A-239196C90F21}" dt="2021-04-25T01:26:47.028" v="12"/>
          <ac:spMkLst>
            <pc:docMk/>
            <pc:sldMk cId="1546165405" sldId="357"/>
            <ac:spMk id="2" creationId="{B392756C-A35B-45EA-AB4F-B4E90C1BBA92}"/>
          </ac:spMkLst>
        </pc:spChg>
        <pc:spChg chg="mod ord">
          <ac:chgData name="Velazquez, Jose M" userId="S::jvelaz25@calstatela.edu::b9a2ecda-d0b2-430b-940e-670f0835f082" providerId="AD" clId="Web-{908CC19F-70FB-C000-105A-239196C90F21}" dt="2021-04-25T01:27:03.592" v="14" actId="1076"/>
          <ac:spMkLst>
            <pc:docMk/>
            <pc:sldMk cId="1546165405" sldId="357"/>
            <ac:spMk id="3" creationId="{0C23B02F-605B-41C0-80C3-92C6438A5514}"/>
          </ac:spMkLst>
        </pc:spChg>
        <pc:spChg chg="mod">
          <ac:chgData name="Velazquez, Jose M" userId="S::jvelaz25@calstatela.edu::b9a2ecda-d0b2-430b-940e-670f0835f082" providerId="AD" clId="Web-{908CC19F-70FB-C000-105A-239196C90F21}" dt="2021-04-25T01:26:47.028" v="12"/>
          <ac:spMkLst>
            <pc:docMk/>
            <pc:sldMk cId="1546165405" sldId="357"/>
            <ac:spMk id="4" creationId="{B921A047-B179-4FAC-ABD4-22F74B4C7DFD}"/>
          </ac:spMkLst>
        </pc:spChg>
        <pc:spChg chg="mod">
          <ac:chgData name="Velazquez, Jose M" userId="S::jvelaz25@calstatela.edu::b9a2ecda-d0b2-430b-940e-670f0835f082" providerId="AD" clId="Web-{908CC19F-70FB-C000-105A-239196C90F21}" dt="2021-04-25T01:26:47.028" v="12"/>
          <ac:spMkLst>
            <pc:docMk/>
            <pc:sldMk cId="1546165405" sldId="357"/>
            <ac:spMk id="5" creationId="{72BD8BB0-EFF2-45BE-A37C-76312468C4E1}"/>
          </ac:spMkLst>
        </pc:spChg>
        <pc:picChg chg="add mod ord">
          <ac:chgData name="Velazquez, Jose M" userId="S::jvelaz25@calstatela.edu::b9a2ecda-d0b2-430b-940e-670f0835f082" providerId="AD" clId="Web-{908CC19F-70FB-C000-105A-239196C90F21}" dt="2021-04-25T01:28:01.235" v="26" actId="1076"/>
          <ac:picMkLst>
            <pc:docMk/>
            <pc:sldMk cId="1546165405" sldId="357"/>
            <ac:picMk id="6" creationId="{4F7F1C1C-DA0E-4729-B924-3B85C5002149}"/>
          </ac:picMkLst>
        </pc:picChg>
        <pc:picChg chg="add mod ord">
          <ac:chgData name="Velazquez, Jose M" userId="S::jvelaz25@calstatela.edu::b9a2ecda-d0b2-430b-940e-670f0835f082" providerId="AD" clId="Web-{908CC19F-70FB-C000-105A-239196C90F21}" dt="2021-04-25T01:27:56.485" v="25"/>
          <ac:picMkLst>
            <pc:docMk/>
            <pc:sldMk cId="1546165405" sldId="357"/>
            <ac:picMk id="7" creationId="{672D79A9-5116-47F0-AA1E-336532ACC12F}"/>
          </ac:picMkLst>
        </pc:picChg>
      </pc:sldChg>
    </pc:docChg>
  </pc:docChgLst>
  <pc:docChgLst>
    <pc:chgData name="Cortes, Jorge A" userId="a77a8934-eb52-4451-8c92-229f1dfa3600" providerId="ADAL" clId="{8D8B0679-8368-4D41-845F-79A627A9F90B}"/>
    <pc:docChg chg="undo custSel modSld sldOrd">
      <pc:chgData name="Cortes, Jorge A" userId="a77a8934-eb52-4451-8c92-229f1dfa3600" providerId="ADAL" clId="{8D8B0679-8368-4D41-845F-79A627A9F90B}" dt="2020-12-10T03:33:37.700" v="177" actId="20577"/>
      <pc:docMkLst>
        <pc:docMk/>
      </pc:docMkLst>
      <pc:sldChg chg="ord">
        <pc:chgData name="Cortes, Jorge A" userId="a77a8934-eb52-4451-8c92-229f1dfa3600" providerId="ADAL" clId="{8D8B0679-8368-4D41-845F-79A627A9F90B}" dt="2020-12-07T00:43:24.497" v="1"/>
        <pc:sldMkLst>
          <pc:docMk/>
          <pc:sldMk cId="4173428745" sldId="266"/>
        </pc:sldMkLst>
      </pc:sldChg>
      <pc:sldChg chg="addSp delSp modSp mod">
        <pc:chgData name="Cortes, Jorge A" userId="a77a8934-eb52-4451-8c92-229f1dfa3600" providerId="ADAL" clId="{8D8B0679-8368-4D41-845F-79A627A9F90B}" dt="2020-12-10T03:33:37.700" v="177" actId="20577"/>
        <pc:sldMkLst>
          <pc:docMk/>
          <pc:sldMk cId="696534798" sldId="299"/>
        </pc:sldMkLst>
        <pc:spChg chg="mod">
          <ac:chgData name="Cortes, Jorge A" userId="a77a8934-eb52-4451-8c92-229f1dfa3600" providerId="ADAL" clId="{8D8B0679-8368-4D41-845F-79A627A9F90B}" dt="2020-12-10T03:33:37.700" v="177" actId="20577"/>
          <ac:spMkLst>
            <pc:docMk/>
            <pc:sldMk cId="696534798" sldId="299"/>
            <ac:spMk id="15" creationId="{CE53AD90-AABE-423F-B2D8-F9214DB14A32}"/>
          </ac:spMkLst>
        </pc:spChg>
        <pc:spChg chg="mod">
          <ac:chgData name="Cortes, Jorge A" userId="a77a8934-eb52-4451-8c92-229f1dfa3600" providerId="ADAL" clId="{8D8B0679-8368-4D41-845F-79A627A9F90B}" dt="2020-12-10T03:23:10.779" v="162" actId="1076"/>
          <ac:spMkLst>
            <pc:docMk/>
            <pc:sldMk cId="696534798" sldId="299"/>
            <ac:spMk id="27" creationId="{7DCF396B-62CB-476E-838F-732C94952019}"/>
          </ac:spMkLst>
        </pc:spChg>
        <pc:spChg chg="mod">
          <ac:chgData name="Cortes, Jorge A" userId="a77a8934-eb52-4451-8c92-229f1dfa3600" providerId="ADAL" clId="{8D8B0679-8368-4D41-845F-79A627A9F90B}" dt="2020-12-10T03:23:01.312" v="158" actId="14100"/>
          <ac:spMkLst>
            <pc:docMk/>
            <pc:sldMk cId="696534798" sldId="299"/>
            <ac:spMk id="33" creationId="{5291DCCC-A574-4E62-B44F-E6BCA587823C}"/>
          </ac:spMkLst>
        </pc:spChg>
        <pc:spChg chg="mod">
          <ac:chgData name="Cortes, Jorge A" userId="a77a8934-eb52-4451-8c92-229f1dfa3600" providerId="ADAL" clId="{8D8B0679-8368-4D41-845F-79A627A9F90B}" dt="2020-12-10T03:23:01.629" v="159" actId="14100"/>
          <ac:spMkLst>
            <pc:docMk/>
            <pc:sldMk cId="696534798" sldId="299"/>
            <ac:spMk id="36" creationId="{F978CA12-78BC-4560-8156-332B6D3871AE}"/>
          </ac:spMkLst>
        </pc:spChg>
        <pc:spChg chg="add del">
          <ac:chgData name="Cortes, Jorge A" userId="a77a8934-eb52-4451-8c92-229f1dfa3600" providerId="ADAL" clId="{8D8B0679-8368-4D41-845F-79A627A9F90B}" dt="2020-12-10T03:13:08.743" v="85" actId="11529"/>
          <ac:spMkLst>
            <pc:docMk/>
            <pc:sldMk cId="696534798" sldId="299"/>
            <ac:spMk id="89" creationId="{A10E67A6-B0CB-43CC-BA5F-A00E08378585}"/>
          </ac:spMkLst>
        </pc:spChg>
        <pc:spChg chg="add mod">
          <ac:chgData name="Cortes, Jorge A" userId="a77a8934-eb52-4451-8c92-229f1dfa3600" providerId="ADAL" clId="{8D8B0679-8368-4D41-845F-79A627A9F90B}" dt="2020-12-10T03:13:22.456" v="95" actId="1076"/>
          <ac:spMkLst>
            <pc:docMk/>
            <pc:sldMk cId="696534798" sldId="299"/>
            <ac:spMk id="90" creationId="{90E47336-6763-40EB-9308-24BEC58D6795}"/>
          </ac:spMkLst>
        </pc:spChg>
        <pc:spChg chg="add mod">
          <ac:chgData name="Cortes, Jorge A" userId="a77a8934-eb52-4451-8c92-229f1dfa3600" providerId="ADAL" clId="{8D8B0679-8368-4D41-845F-79A627A9F90B}" dt="2020-12-10T03:23:30.536" v="173" actId="1076"/>
          <ac:spMkLst>
            <pc:docMk/>
            <pc:sldMk cId="696534798" sldId="299"/>
            <ac:spMk id="127" creationId="{F0154675-CD0C-4C73-BECB-5DB621F39A6C}"/>
          </ac:spMkLst>
        </pc:spChg>
        <pc:picChg chg="add del mod">
          <ac:chgData name="Cortes, Jorge A" userId="a77a8934-eb52-4451-8c92-229f1dfa3600" providerId="ADAL" clId="{8D8B0679-8368-4D41-845F-79A627A9F90B}" dt="2020-12-10T03:10:26.867" v="32"/>
          <ac:picMkLst>
            <pc:docMk/>
            <pc:sldMk cId="696534798" sldId="299"/>
            <ac:picMk id="54" creationId="{BB2A7E28-8B6E-4BA4-847C-27F28CDFE2B5}"/>
          </ac:picMkLst>
        </pc:picChg>
        <pc:picChg chg="add del mod">
          <ac:chgData name="Cortes, Jorge A" userId="a77a8934-eb52-4451-8c92-229f1dfa3600" providerId="ADAL" clId="{8D8B0679-8368-4D41-845F-79A627A9F90B}" dt="2020-12-10T03:11:03.369" v="44"/>
          <ac:picMkLst>
            <pc:docMk/>
            <pc:sldMk cId="696534798" sldId="299"/>
            <ac:picMk id="61" creationId="{38482C3C-9AEB-4B39-8F01-989D168414DD}"/>
          </ac:picMkLst>
        </pc:picChg>
        <pc:picChg chg="add del mod">
          <ac:chgData name="Cortes, Jorge A" userId="a77a8934-eb52-4451-8c92-229f1dfa3600" providerId="ADAL" clId="{8D8B0679-8368-4D41-845F-79A627A9F90B}" dt="2020-12-10T03:11:24.087" v="50"/>
          <ac:picMkLst>
            <pc:docMk/>
            <pc:sldMk cId="696534798" sldId="299"/>
            <ac:picMk id="66" creationId="{AAC8D3CE-D2E5-4342-8462-A891F73F3E21}"/>
          </ac:picMkLst>
        </pc:picChg>
        <pc:picChg chg="add del mod">
          <ac:chgData name="Cortes, Jorge A" userId="a77a8934-eb52-4451-8c92-229f1dfa3600" providerId="ADAL" clId="{8D8B0679-8368-4D41-845F-79A627A9F90B}" dt="2020-12-10T03:11:33.550" v="55"/>
          <ac:picMkLst>
            <pc:docMk/>
            <pc:sldMk cId="696534798" sldId="299"/>
            <ac:picMk id="70" creationId="{DB17E7F4-DDC9-4FB8-B968-9B2728830E78}"/>
          </ac:picMkLst>
        </pc:picChg>
        <pc:picChg chg="add del mod">
          <ac:chgData name="Cortes, Jorge A" userId="a77a8934-eb52-4451-8c92-229f1dfa3600" providerId="ADAL" clId="{8D8B0679-8368-4D41-845F-79A627A9F90B}" dt="2020-12-10T03:11:59.570" v="63"/>
          <ac:picMkLst>
            <pc:docMk/>
            <pc:sldMk cId="696534798" sldId="299"/>
            <ac:picMk id="75" creationId="{D8F80A94-7CEC-4AFC-943F-782FD8912772}"/>
          </ac:picMkLst>
        </pc:picChg>
        <pc:cxnChg chg="add del mod">
          <ac:chgData name="Cortes, Jorge A" userId="a77a8934-eb52-4451-8c92-229f1dfa3600" providerId="ADAL" clId="{8D8B0679-8368-4D41-845F-79A627A9F90B}" dt="2020-12-10T03:09:19.736" v="16" actId="11529"/>
          <ac:cxnSpMkLst>
            <pc:docMk/>
            <pc:sldMk cId="696534798" sldId="299"/>
            <ac:cxnSpMk id="12" creationId="{05BF0A54-3BFB-4393-BC2E-627F426AD03D}"/>
          </ac:cxnSpMkLst>
        </pc:cxnChg>
        <pc:cxnChg chg="mod">
          <ac:chgData name="Cortes, Jorge A" userId="a77a8934-eb52-4451-8c92-229f1dfa3600" providerId="ADAL" clId="{8D8B0679-8368-4D41-845F-79A627A9F90B}" dt="2020-12-10T03:22:33.543" v="153" actId="1076"/>
          <ac:cxnSpMkLst>
            <pc:docMk/>
            <pc:sldMk cId="696534798" sldId="299"/>
            <ac:cxnSpMk id="19" creationId="{BB346B35-9FD2-4F6C-905B-E6A0FE93EBA2}"/>
          </ac:cxnSpMkLst>
        </pc:cxnChg>
        <pc:cxnChg chg="add del">
          <ac:chgData name="Cortes, Jorge A" userId="a77a8934-eb52-4451-8c92-229f1dfa3600" providerId="ADAL" clId="{8D8B0679-8368-4D41-845F-79A627A9F90B}" dt="2020-12-10T03:09:19.160" v="15" actId="11529"/>
          <ac:cxnSpMkLst>
            <pc:docMk/>
            <pc:sldMk cId="696534798" sldId="299"/>
            <ac:cxnSpMk id="40" creationId="{E5D006BF-8984-4196-BE8A-19CE9953ABED}"/>
          </ac:cxnSpMkLst>
        </pc:cxnChg>
        <pc:cxnChg chg="add mod">
          <ac:chgData name="Cortes, Jorge A" userId="a77a8934-eb52-4451-8c92-229f1dfa3600" providerId="ADAL" clId="{8D8B0679-8368-4D41-845F-79A627A9F90B}" dt="2020-12-10T03:09:36.569" v="18" actId="13822"/>
          <ac:cxnSpMkLst>
            <pc:docMk/>
            <pc:sldMk cId="696534798" sldId="299"/>
            <ac:cxnSpMk id="42" creationId="{AE0043A9-180B-40C5-9A76-C9C95A6CA196}"/>
          </ac:cxnSpMkLst>
        </pc:cxnChg>
        <pc:cxnChg chg="add mod">
          <ac:chgData name="Cortes, Jorge A" userId="a77a8934-eb52-4451-8c92-229f1dfa3600" providerId="ADAL" clId="{8D8B0679-8368-4D41-845F-79A627A9F90B}" dt="2020-12-10T03:09:53.061" v="23" actId="14100"/>
          <ac:cxnSpMkLst>
            <pc:docMk/>
            <pc:sldMk cId="696534798" sldId="299"/>
            <ac:cxnSpMk id="43" creationId="{C6DB9E32-1390-4C29-9FEE-1034125E04D8}"/>
          </ac:cxnSpMkLst>
        </pc:cxnChg>
        <pc:cxnChg chg="add mod">
          <ac:chgData name="Cortes, Jorge A" userId="a77a8934-eb52-4451-8c92-229f1dfa3600" providerId="ADAL" clId="{8D8B0679-8368-4D41-845F-79A627A9F90B}" dt="2020-12-10T03:10:02.199" v="26" actId="14100"/>
          <ac:cxnSpMkLst>
            <pc:docMk/>
            <pc:sldMk cId="696534798" sldId="299"/>
            <ac:cxnSpMk id="48" creationId="{4CAAB5C0-DD01-4F25-876D-E1075CCD581A}"/>
          </ac:cxnSpMkLst>
        </pc:cxnChg>
        <pc:cxnChg chg="add mod">
          <ac:chgData name="Cortes, Jorge A" userId="a77a8934-eb52-4451-8c92-229f1dfa3600" providerId="ADAL" clId="{8D8B0679-8368-4D41-845F-79A627A9F90B}" dt="2020-12-10T03:10:13.480" v="30" actId="14100"/>
          <ac:cxnSpMkLst>
            <pc:docMk/>
            <pc:sldMk cId="696534798" sldId="299"/>
            <ac:cxnSpMk id="50" creationId="{A17F12B7-3005-496E-AE4F-0CA483EDB958}"/>
          </ac:cxnSpMkLst>
        </pc:cxnChg>
        <pc:cxnChg chg="add mod">
          <ac:chgData name="Cortes, Jorge A" userId="a77a8934-eb52-4451-8c92-229f1dfa3600" providerId="ADAL" clId="{8D8B0679-8368-4D41-845F-79A627A9F90B}" dt="2020-12-10T03:10:57.687" v="42" actId="14100"/>
          <ac:cxnSpMkLst>
            <pc:docMk/>
            <pc:sldMk cId="696534798" sldId="299"/>
            <ac:cxnSpMk id="55" creationId="{E63ED296-8FD8-4C46-93A6-8496F3FACBE9}"/>
          </ac:cxnSpMkLst>
        </pc:cxnChg>
        <pc:cxnChg chg="add mod">
          <ac:chgData name="Cortes, Jorge A" userId="a77a8934-eb52-4451-8c92-229f1dfa3600" providerId="ADAL" clId="{8D8B0679-8368-4D41-845F-79A627A9F90B}" dt="2020-12-10T03:10:52.588" v="41" actId="1076"/>
          <ac:cxnSpMkLst>
            <pc:docMk/>
            <pc:sldMk cId="696534798" sldId="299"/>
            <ac:cxnSpMk id="57" creationId="{CCC1FB76-2996-4670-8047-89C598C87A49}"/>
          </ac:cxnSpMkLst>
        </pc:cxnChg>
        <pc:cxnChg chg="add mod">
          <ac:chgData name="Cortes, Jorge A" userId="a77a8934-eb52-4451-8c92-229f1dfa3600" providerId="ADAL" clId="{8D8B0679-8368-4D41-845F-79A627A9F90B}" dt="2020-12-10T03:12:07.147" v="65" actId="14100"/>
          <ac:cxnSpMkLst>
            <pc:docMk/>
            <pc:sldMk cId="696534798" sldId="299"/>
            <ac:cxnSpMk id="62" creationId="{42587E80-05C9-4681-8536-669BD7027960}"/>
          </ac:cxnSpMkLst>
        </pc:cxnChg>
        <pc:cxnChg chg="add mod">
          <ac:chgData name="Cortes, Jorge A" userId="a77a8934-eb52-4451-8c92-229f1dfa3600" providerId="ADAL" clId="{8D8B0679-8368-4D41-845F-79A627A9F90B}" dt="2020-12-10T03:11:30.901" v="53" actId="14100"/>
          <ac:cxnSpMkLst>
            <pc:docMk/>
            <pc:sldMk cId="696534798" sldId="299"/>
            <ac:cxnSpMk id="67" creationId="{41C3D32F-C3F4-49CF-8593-28E6831FFAF8}"/>
          </ac:cxnSpMkLst>
        </pc:cxnChg>
        <pc:cxnChg chg="add mod">
          <ac:chgData name="Cortes, Jorge A" userId="a77a8934-eb52-4451-8c92-229f1dfa3600" providerId="ADAL" clId="{8D8B0679-8368-4D41-845F-79A627A9F90B}" dt="2020-12-10T03:13:49.554" v="106" actId="14100"/>
          <ac:cxnSpMkLst>
            <pc:docMk/>
            <pc:sldMk cId="696534798" sldId="299"/>
            <ac:cxnSpMk id="71" creationId="{B13A4E4D-80BB-4F42-9D61-D3862D7F44B0}"/>
          </ac:cxnSpMkLst>
        </pc:cxnChg>
        <pc:cxnChg chg="add mod">
          <ac:chgData name="Cortes, Jorge A" userId="a77a8934-eb52-4451-8c92-229f1dfa3600" providerId="ADAL" clId="{8D8B0679-8368-4D41-845F-79A627A9F90B}" dt="2020-12-10T03:12:12.544" v="68" actId="14100"/>
          <ac:cxnSpMkLst>
            <pc:docMk/>
            <pc:sldMk cId="696534798" sldId="299"/>
            <ac:cxnSpMk id="77" creationId="{D13CBD0A-8BBB-449A-AB8F-0AE72D506732}"/>
          </ac:cxnSpMkLst>
        </pc:cxnChg>
        <pc:cxnChg chg="add mod">
          <ac:chgData name="Cortes, Jorge A" userId="a77a8934-eb52-4451-8c92-229f1dfa3600" providerId="ADAL" clId="{8D8B0679-8368-4D41-845F-79A627A9F90B}" dt="2020-12-10T03:12:19.465" v="71" actId="14100"/>
          <ac:cxnSpMkLst>
            <pc:docMk/>
            <pc:sldMk cId="696534798" sldId="299"/>
            <ac:cxnSpMk id="79" creationId="{FE9A24B6-AF0F-451E-8262-B6A1349F9669}"/>
          </ac:cxnSpMkLst>
        </pc:cxnChg>
        <pc:cxnChg chg="add mod">
          <ac:chgData name="Cortes, Jorge A" userId="a77a8934-eb52-4451-8c92-229f1dfa3600" providerId="ADAL" clId="{8D8B0679-8368-4D41-845F-79A627A9F90B}" dt="2020-12-10T03:12:30.773" v="74" actId="14100"/>
          <ac:cxnSpMkLst>
            <pc:docMk/>
            <pc:sldMk cId="696534798" sldId="299"/>
            <ac:cxnSpMk id="81" creationId="{FCCE4116-EC86-43D8-8706-527DB4CAD128}"/>
          </ac:cxnSpMkLst>
        </pc:cxnChg>
        <pc:cxnChg chg="add mod">
          <ac:chgData name="Cortes, Jorge A" userId="a77a8934-eb52-4451-8c92-229f1dfa3600" providerId="ADAL" clId="{8D8B0679-8368-4D41-845F-79A627A9F90B}" dt="2020-12-10T03:12:37.367" v="77" actId="14100"/>
          <ac:cxnSpMkLst>
            <pc:docMk/>
            <pc:sldMk cId="696534798" sldId="299"/>
            <ac:cxnSpMk id="83" creationId="{0BCEFEF5-F130-45D9-868D-8AB2E5110774}"/>
          </ac:cxnSpMkLst>
        </pc:cxnChg>
        <pc:cxnChg chg="add mod">
          <ac:chgData name="Cortes, Jorge A" userId="a77a8934-eb52-4451-8c92-229f1dfa3600" providerId="ADAL" clId="{8D8B0679-8368-4D41-845F-79A627A9F90B}" dt="2020-12-10T03:12:45.325" v="80" actId="14100"/>
          <ac:cxnSpMkLst>
            <pc:docMk/>
            <pc:sldMk cId="696534798" sldId="299"/>
            <ac:cxnSpMk id="85" creationId="{DA16FE55-2719-485C-A813-AD64EE3CECC0}"/>
          </ac:cxnSpMkLst>
        </pc:cxnChg>
        <pc:cxnChg chg="add mod">
          <ac:chgData name="Cortes, Jorge A" userId="a77a8934-eb52-4451-8c92-229f1dfa3600" providerId="ADAL" clId="{8D8B0679-8368-4D41-845F-79A627A9F90B}" dt="2020-12-10T03:12:53.531" v="83" actId="14100"/>
          <ac:cxnSpMkLst>
            <pc:docMk/>
            <pc:sldMk cId="696534798" sldId="299"/>
            <ac:cxnSpMk id="87" creationId="{5B097F20-6CD8-4FF4-B6CC-F099A13164C2}"/>
          </ac:cxnSpMkLst>
        </pc:cxnChg>
        <pc:cxnChg chg="add mod">
          <ac:chgData name="Cortes, Jorge A" userId="a77a8934-eb52-4451-8c92-229f1dfa3600" providerId="ADAL" clId="{8D8B0679-8368-4D41-845F-79A627A9F90B}" dt="2020-12-10T03:13:35.459" v="99" actId="13822"/>
          <ac:cxnSpMkLst>
            <pc:docMk/>
            <pc:sldMk cId="696534798" sldId="299"/>
            <ac:cxnSpMk id="92" creationId="{7720AA7E-8C9E-4EBA-B155-030B3157DBFD}"/>
          </ac:cxnSpMkLst>
        </pc:cxnChg>
        <pc:cxnChg chg="add mod">
          <ac:chgData name="Cortes, Jorge A" userId="a77a8934-eb52-4451-8c92-229f1dfa3600" providerId="ADAL" clId="{8D8B0679-8368-4D41-845F-79A627A9F90B}" dt="2020-12-10T03:20:24.310" v="110" actId="14100"/>
          <ac:cxnSpMkLst>
            <pc:docMk/>
            <pc:sldMk cId="696534798" sldId="299"/>
            <ac:cxnSpMk id="98" creationId="{0608596F-6429-4F59-9BE2-85FB7E2398EE}"/>
          </ac:cxnSpMkLst>
        </pc:cxnChg>
        <pc:cxnChg chg="add mod">
          <ac:chgData name="Cortes, Jorge A" userId="a77a8934-eb52-4451-8c92-229f1dfa3600" providerId="ADAL" clId="{8D8B0679-8368-4D41-845F-79A627A9F90B}" dt="2020-12-10T03:20:38.848" v="115" actId="1076"/>
          <ac:cxnSpMkLst>
            <pc:docMk/>
            <pc:sldMk cId="696534798" sldId="299"/>
            <ac:cxnSpMk id="101" creationId="{7561EC0D-F5E4-4A3B-8223-EFDD5065A600}"/>
          </ac:cxnSpMkLst>
        </pc:cxnChg>
        <pc:cxnChg chg="add mod">
          <ac:chgData name="Cortes, Jorge A" userId="a77a8934-eb52-4451-8c92-229f1dfa3600" providerId="ADAL" clId="{8D8B0679-8368-4D41-845F-79A627A9F90B}" dt="2020-12-10T03:20:44.601" v="118" actId="14100"/>
          <ac:cxnSpMkLst>
            <pc:docMk/>
            <pc:sldMk cId="696534798" sldId="299"/>
            <ac:cxnSpMk id="104" creationId="{29CAEA6E-EFA9-4B97-8C41-0BA0583E810E}"/>
          </ac:cxnSpMkLst>
        </pc:cxnChg>
        <pc:cxnChg chg="add mod">
          <ac:chgData name="Cortes, Jorge A" userId="a77a8934-eb52-4451-8c92-229f1dfa3600" providerId="ADAL" clId="{8D8B0679-8368-4D41-845F-79A627A9F90B}" dt="2020-12-10T03:20:51.923" v="122" actId="1076"/>
          <ac:cxnSpMkLst>
            <pc:docMk/>
            <pc:sldMk cId="696534798" sldId="299"/>
            <ac:cxnSpMk id="106" creationId="{B63E649C-8AAE-4214-A660-CE3884DBDDA7}"/>
          </ac:cxnSpMkLst>
        </pc:cxnChg>
        <pc:cxnChg chg="add mod">
          <ac:chgData name="Cortes, Jorge A" userId="a77a8934-eb52-4451-8c92-229f1dfa3600" providerId="ADAL" clId="{8D8B0679-8368-4D41-845F-79A627A9F90B}" dt="2020-12-10T03:20:58.759" v="125" actId="14100"/>
          <ac:cxnSpMkLst>
            <pc:docMk/>
            <pc:sldMk cId="696534798" sldId="299"/>
            <ac:cxnSpMk id="108" creationId="{9D795D87-FBE4-4E2B-9E56-E5569FF34B62}"/>
          </ac:cxnSpMkLst>
        </pc:cxnChg>
        <pc:cxnChg chg="add mod">
          <ac:chgData name="Cortes, Jorge A" userId="a77a8934-eb52-4451-8c92-229f1dfa3600" providerId="ADAL" clId="{8D8B0679-8368-4D41-845F-79A627A9F90B}" dt="2020-12-10T03:21:06.094" v="128" actId="14100"/>
          <ac:cxnSpMkLst>
            <pc:docMk/>
            <pc:sldMk cId="696534798" sldId="299"/>
            <ac:cxnSpMk id="110" creationId="{925DB164-E47C-4088-82A9-96C665790C10}"/>
          </ac:cxnSpMkLst>
        </pc:cxnChg>
        <pc:cxnChg chg="add mod">
          <ac:chgData name="Cortes, Jorge A" userId="a77a8934-eb52-4451-8c92-229f1dfa3600" providerId="ADAL" clId="{8D8B0679-8368-4D41-845F-79A627A9F90B}" dt="2020-12-10T03:21:12.448" v="131" actId="14100"/>
          <ac:cxnSpMkLst>
            <pc:docMk/>
            <pc:sldMk cId="696534798" sldId="299"/>
            <ac:cxnSpMk id="112" creationId="{4649C5AB-E221-4525-BFD6-007BD70D08D4}"/>
          </ac:cxnSpMkLst>
        </pc:cxnChg>
        <pc:cxnChg chg="add mod">
          <ac:chgData name="Cortes, Jorge A" userId="a77a8934-eb52-4451-8c92-229f1dfa3600" providerId="ADAL" clId="{8D8B0679-8368-4D41-845F-79A627A9F90B}" dt="2020-12-10T03:21:19.506" v="134" actId="14100"/>
          <ac:cxnSpMkLst>
            <pc:docMk/>
            <pc:sldMk cId="696534798" sldId="299"/>
            <ac:cxnSpMk id="114" creationId="{A9FAD9F6-CF72-4777-B9EC-82CC96E249DD}"/>
          </ac:cxnSpMkLst>
        </pc:cxnChg>
        <pc:cxnChg chg="add mod">
          <ac:chgData name="Cortes, Jorge A" userId="a77a8934-eb52-4451-8c92-229f1dfa3600" providerId="ADAL" clId="{8D8B0679-8368-4D41-845F-79A627A9F90B}" dt="2020-12-10T03:21:35.219" v="140" actId="14100"/>
          <ac:cxnSpMkLst>
            <pc:docMk/>
            <pc:sldMk cId="696534798" sldId="299"/>
            <ac:cxnSpMk id="116" creationId="{1704A9FE-426A-414A-BA13-E7C66F07C5B3}"/>
          </ac:cxnSpMkLst>
        </pc:cxnChg>
        <pc:cxnChg chg="add mod">
          <ac:chgData name="Cortes, Jorge A" userId="a77a8934-eb52-4451-8c92-229f1dfa3600" providerId="ADAL" clId="{8D8B0679-8368-4D41-845F-79A627A9F90B}" dt="2020-12-10T03:21:42.386" v="143" actId="14100"/>
          <ac:cxnSpMkLst>
            <pc:docMk/>
            <pc:sldMk cId="696534798" sldId="299"/>
            <ac:cxnSpMk id="119" creationId="{F33ECFBE-7923-464D-9206-2631013060B2}"/>
          </ac:cxnSpMkLst>
        </pc:cxnChg>
        <pc:cxnChg chg="add mod">
          <ac:chgData name="Cortes, Jorge A" userId="a77a8934-eb52-4451-8c92-229f1dfa3600" providerId="ADAL" clId="{8D8B0679-8368-4D41-845F-79A627A9F90B}" dt="2020-12-10T03:21:51.133" v="146" actId="14100"/>
          <ac:cxnSpMkLst>
            <pc:docMk/>
            <pc:sldMk cId="696534798" sldId="299"/>
            <ac:cxnSpMk id="121" creationId="{04D317E8-51CE-4E17-9E9F-D85454E691D5}"/>
          </ac:cxnSpMkLst>
        </pc:cxnChg>
        <pc:cxnChg chg="add mod">
          <ac:chgData name="Cortes, Jorge A" userId="a77a8934-eb52-4451-8c92-229f1dfa3600" providerId="ADAL" clId="{8D8B0679-8368-4D41-845F-79A627A9F90B}" dt="2020-12-10T03:21:57.867" v="149" actId="14100"/>
          <ac:cxnSpMkLst>
            <pc:docMk/>
            <pc:sldMk cId="696534798" sldId="299"/>
            <ac:cxnSpMk id="123" creationId="{C967D898-2A32-4E58-BD9E-048E7EF08749}"/>
          </ac:cxnSpMkLst>
        </pc:cxnChg>
        <pc:cxnChg chg="add mod">
          <ac:chgData name="Cortes, Jorge A" userId="a77a8934-eb52-4451-8c92-229f1dfa3600" providerId="ADAL" clId="{8D8B0679-8368-4D41-845F-79A627A9F90B}" dt="2020-12-10T03:22:32.022" v="152" actId="14100"/>
          <ac:cxnSpMkLst>
            <pc:docMk/>
            <pc:sldMk cId="696534798" sldId="299"/>
            <ac:cxnSpMk id="125" creationId="{C2504FF1-F592-40FD-B6AC-F4E3CDB5B45D}"/>
          </ac:cxnSpMkLst>
        </pc:cxnChg>
        <pc:cxnChg chg="add mod">
          <ac:chgData name="Cortes, Jorge A" userId="a77a8934-eb52-4451-8c92-229f1dfa3600" providerId="ADAL" clId="{8D8B0679-8368-4D41-845F-79A627A9F90B}" dt="2020-12-10T03:23:37.195" v="175" actId="14100"/>
          <ac:cxnSpMkLst>
            <pc:docMk/>
            <pc:sldMk cId="696534798" sldId="299"/>
            <ac:cxnSpMk id="128" creationId="{B708CF90-56A6-45D2-A996-745B8F327C40}"/>
          </ac:cxnSpMkLst>
        </pc:cxnChg>
      </pc:sldChg>
    </pc:docChg>
  </pc:docChgLst>
  <pc:docChgLst>
    <pc:chgData name="Ramos, Kevin N" userId="S::kramos41@calstatela.edu::d760918a-d6b5-41f7-b95a-b2097f911074" providerId="AD" clId="Web-{D424213B-F292-B8C5-F3B7-EEE47CEAA242}"/>
    <pc:docChg chg="modSld">
      <pc:chgData name="Ramos, Kevin N" userId="S::kramos41@calstatela.edu::d760918a-d6b5-41f7-b95a-b2097f911074" providerId="AD" clId="Web-{D424213B-F292-B8C5-F3B7-EEE47CEAA242}" dt="2021-04-18T06:37:52.012" v="213"/>
      <pc:docMkLst>
        <pc:docMk/>
      </pc:docMkLst>
      <pc:sldChg chg="addSp modSp modNotes">
        <pc:chgData name="Ramos, Kevin N" userId="S::kramos41@calstatela.edu::d760918a-d6b5-41f7-b95a-b2097f911074" providerId="AD" clId="Web-{D424213B-F292-B8C5-F3B7-EEE47CEAA242}" dt="2021-04-18T06:37:52.012" v="213"/>
        <pc:sldMkLst>
          <pc:docMk/>
          <pc:sldMk cId="2505023032" sldId="274"/>
        </pc:sldMkLst>
        <pc:spChg chg="mod">
          <ac:chgData name="Ramos, Kevin N" userId="S::kramos41@calstatela.edu::d760918a-d6b5-41f7-b95a-b2097f911074" providerId="AD" clId="Web-{D424213B-F292-B8C5-F3B7-EEE47CEAA242}" dt="2021-04-18T06:35:45.910" v="161" actId="20577"/>
          <ac:spMkLst>
            <pc:docMk/>
            <pc:sldMk cId="2505023032" sldId="274"/>
            <ac:spMk id="3" creationId="{37909C79-7167-4F10-A00F-A77A17A98085}"/>
          </ac:spMkLst>
        </pc:spChg>
        <pc:spChg chg="mod">
          <ac:chgData name="Ramos, Kevin N" userId="S::kramos41@calstatela.edu::d760918a-d6b5-41f7-b95a-b2097f911074" providerId="AD" clId="Web-{D424213B-F292-B8C5-F3B7-EEE47CEAA242}" dt="2021-04-18T06:33:27.407" v="83" actId="1076"/>
          <ac:spMkLst>
            <pc:docMk/>
            <pc:sldMk cId="2505023032" sldId="274"/>
            <ac:spMk id="6" creationId="{FFEBA4C4-FD09-4E4B-B3BB-3D3EAD2DDA33}"/>
          </ac:spMkLst>
        </pc:spChg>
        <pc:picChg chg="add mod">
          <ac:chgData name="Ramos, Kevin N" userId="S::kramos41@calstatela.edu::d760918a-d6b5-41f7-b95a-b2097f911074" providerId="AD" clId="Web-{D424213B-F292-B8C5-F3B7-EEE47CEAA242}" dt="2021-04-18T06:37:52.012" v="213"/>
          <ac:picMkLst>
            <pc:docMk/>
            <pc:sldMk cId="2505023032" sldId="274"/>
            <ac:picMk id="4" creationId="{9E708207-09AF-480E-8784-BC0737F671DF}"/>
          </ac:picMkLst>
        </pc:picChg>
      </pc:sldChg>
    </pc:docChg>
  </pc:docChgLst>
  <pc:docChgLst>
    <pc:chgData name="Calvo, Christian D" userId="S::ccalvo3@calstatela.edu::b734fcfc-7bed-40dd-886c-4d409aa872b4" providerId="AD" clId="Web-{B601BF9F-20D7-B000-D8CB-BC07C6E8B1DF}"/>
    <pc:docChg chg="addSld delSld modSld">
      <pc:chgData name="Calvo, Christian D" userId="S::ccalvo3@calstatela.edu::b734fcfc-7bed-40dd-886c-4d409aa872b4" providerId="AD" clId="Web-{B601BF9F-20D7-B000-D8CB-BC07C6E8B1DF}" dt="2021-04-17T03:57:43.183" v="92"/>
      <pc:docMkLst>
        <pc:docMk/>
      </pc:docMkLst>
      <pc:sldChg chg="new">
        <pc:chgData name="Calvo, Christian D" userId="S::ccalvo3@calstatela.edu::b734fcfc-7bed-40dd-886c-4d409aa872b4" providerId="AD" clId="Web-{B601BF9F-20D7-B000-D8CB-BC07C6E8B1DF}" dt="2021-04-17T03:48:07.929" v="0"/>
        <pc:sldMkLst>
          <pc:docMk/>
          <pc:sldMk cId="3161057501" sldId="368"/>
        </pc:sldMkLst>
      </pc:sldChg>
      <pc:sldChg chg="modSp add">
        <pc:chgData name="Calvo, Christian D" userId="S::ccalvo3@calstatela.edu::b734fcfc-7bed-40dd-886c-4d409aa872b4" providerId="AD" clId="Web-{B601BF9F-20D7-B000-D8CB-BC07C6E8B1DF}" dt="2021-04-17T03:54:22.859" v="77" actId="20577"/>
        <pc:sldMkLst>
          <pc:docMk/>
          <pc:sldMk cId="1242286989" sldId="369"/>
        </pc:sldMkLst>
        <pc:spChg chg="mod">
          <ac:chgData name="Calvo, Christian D" userId="S::ccalvo3@calstatela.edu::b734fcfc-7bed-40dd-886c-4d409aa872b4" providerId="AD" clId="Web-{B601BF9F-20D7-B000-D8CB-BC07C6E8B1DF}" dt="2021-04-17T03:54:22.859" v="77" actId="20577"/>
          <ac:spMkLst>
            <pc:docMk/>
            <pc:sldMk cId="1242286989" sldId="369"/>
            <ac:spMk id="2" creationId="{7ECF6C7E-93DB-D34F-8A55-6932E4516D8B}"/>
          </ac:spMkLst>
        </pc:spChg>
        <pc:spChg chg="mod">
          <ac:chgData name="Calvo, Christian D" userId="S::ccalvo3@calstatela.edu::b734fcfc-7bed-40dd-886c-4d409aa872b4" providerId="AD" clId="Web-{B601BF9F-20D7-B000-D8CB-BC07C6E8B1DF}" dt="2021-04-17T03:51:15.895" v="52" actId="20577"/>
          <ac:spMkLst>
            <pc:docMk/>
            <pc:sldMk cId="1242286989" sldId="369"/>
            <ac:spMk id="12" creationId="{62EEFBA8-BBE8-4435-98E5-A97C8E277A34}"/>
          </ac:spMkLst>
        </pc:spChg>
      </pc:sldChg>
      <pc:sldChg chg="modSp">
        <pc:chgData name="Calvo, Christian D" userId="S::ccalvo3@calstatela.edu::b734fcfc-7bed-40dd-886c-4d409aa872b4" providerId="AD" clId="Web-{B601BF9F-20D7-B000-D8CB-BC07C6E8B1DF}" dt="2021-04-17T03:53:48.685" v="68" actId="20577"/>
        <pc:sldMkLst>
          <pc:docMk/>
          <pc:sldMk cId="1535536244" sldId="370"/>
        </pc:sldMkLst>
        <pc:spChg chg="mod">
          <ac:chgData name="Calvo, Christian D" userId="S::ccalvo3@calstatela.edu::b734fcfc-7bed-40dd-886c-4d409aa872b4" providerId="AD" clId="Web-{B601BF9F-20D7-B000-D8CB-BC07C6E8B1DF}" dt="2021-04-17T03:53:48.685" v="68" actId="20577"/>
          <ac:spMkLst>
            <pc:docMk/>
            <pc:sldMk cId="1535536244" sldId="370"/>
            <ac:spMk id="8" creationId="{0ABA243B-F660-43B5-A990-A2F60BFB9841}"/>
          </ac:spMkLst>
        </pc:spChg>
      </pc:sldChg>
      <pc:sldChg chg="new del">
        <pc:chgData name="Calvo, Christian D" userId="S::ccalvo3@calstatela.edu::b734fcfc-7bed-40dd-886c-4d409aa872b4" providerId="AD" clId="Web-{B601BF9F-20D7-B000-D8CB-BC07C6E8B1DF}" dt="2021-04-17T03:49:37.277" v="4"/>
        <pc:sldMkLst>
          <pc:docMk/>
          <pc:sldMk cId="3431404232" sldId="371"/>
        </pc:sldMkLst>
      </pc:sldChg>
      <pc:sldChg chg="addSp delSp modSp add">
        <pc:chgData name="Calvo, Christian D" userId="S::ccalvo3@calstatela.edu::b734fcfc-7bed-40dd-886c-4d409aa872b4" providerId="AD" clId="Web-{B601BF9F-20D7-B000-D8CB-BC07C6E8B1DF}" dt="2021-04-17T03:57:43.183" v="92"/>
        <pc:sldMkLst>
          <pc:docMk/>
          <pc:sldMk cId="2286288813" sldId="372"/>
        </pc:sldMkLst>
        <pc:spChg chg="mod">
          <ac:chgData name="Calvo, Christian D" userId="S::ccalvo3@calstatela.edu::b734fcfc-7bed-40dd-886c-4d409aa872b4" providerId="AD" clId="Web-{B601BF9F-20D7-B000-D8CB-BC07C6E8B1DF}" dt="2021-04-17T03:51:59.772" v="55" actId="20577"/>
          <ac:spMkLst>
            <pc:docMk/>
            <pc:sldMk cId="2286288813" sldId="372"/>
            <ac:spMk id="2" creationId="{DDB10FB2-2232-47C3-8CE6-7103C8A21123}"/>
          </ac:spMkLst>
        </pc:spChg>
        <pc:spChg chg="mod">
          <ac:chgData name="Calvo, Christian D" userId="S::ccalvo3@calstatela.edu::b734fcfc-7bed-40dd-886c-4d409aa872b4" providerId="AD" clId="Web-{B601BF9F-20D7-B000-D8CB-BC07C6E8B1DF}" dt="2021-04-17T03:51:03.957" v="47" actId="20577"/>
          <ac:spMkLst>
            <pc:docMk/>
            <pc:sldMk cId="2286288813" sldId="372"/>
            <ac:spMk id="7" creationId="{83FEC48F-89A5-489C-B0D8-8F40F56C7A20}"/>
          </ac:spMkLst>
        </pc:spChg>
        <pc:spChg chg="mod">
          <ac:chgData name="Calvo, Christian D" userId="S::ccalvo3@calstatela.edu::b734fcfc-7bed-40dd-886c-4d409aa872b4" providerId="AD" clId="Web-{B601BF9F-20D7-B000-D8CB-BC07C6E8B1DF}" dt="2021-04-17T03:52:09.320" v="60" actId="20577"/>
          <ac:spMkLst>
            <pc:docMk/>
            <pc:sldMk cId="2286288813" sldId="372"/>
            <ac:spMk id="12" creationId="{FD463D3C-7AE4-409B-9DC2-EC28C0296DE9}"/>
          </ac:spMkLst>
        </pc:spChg>
        <pc:spChg chg="mod">
          <ac:chgData name="Calvo, Christian D" userId="S::ccalvo3@calstatela.edu::b734fcfc-7bed-40dd-886c-4d409aa872b4" providerId="AD" clId="Web-{B601BF9F-20D7-B000-D8CB-BC07C6E8B1DF}" dt="2021-04-17T03:52:05.304" v="56" actId="20577"/>
          <ac:spMkLst>
            <pc:docMk/>
            <pc:sldMk cId="2286288813" sldId="372"/>
            <ac:spMk id="13" creationId="{E3E7610D-BC62-4CE7-AD61-82959FE9567D}"/>
          </ac:spMkLst>
        </pc:spChg>
        <pc:picChg chg="del">
          <ac:chgData name="Calvo, Christian D" userId="S::ccalvo3@calstatela.edu::b734fcfc-7bed-40dd-886c-4d409aa872b4" providerId="AD" clId="Web-{B601BF9F-20D7-B000-D8CB-BC07C6E8B1DF}" dt="2021-04-17T03:51:56.460" v="54"/>
          <ac:picMkLst>
            <pc:docMk/>
            <pc:sldMk cId="2286288813" sldId="372"/>
            <ac:picMk id="3" creationId="{CA41A92C-98A1-4585-94D1-6C44FDD0049D}"/>
          </ac:picMkLst>
        </pc:picChg>
        <pc:picChg chg="add del mod">
          <ac:chgData name="Calvo, Christian D" userId="S::ccalvo3@calstatela.edu::b734fcfc-7bed-40dd-886c-4d409aa872b4" providerId="AD" clId="Web-{B601BF9F-20D7-B000-D8CB-BC07C6E8B1DF}" dt="2021-04-17T03:57:43.183" v="92"/>
          <ac:picMkLst>
            <pc:docMk/>
            <pc:sldMk cId="2286288813" sldId="372"/>
            <ac:picMk id="5" creationId="{73C4A99A-BE61-4C6E-9B79-361EF2B87D06}"/>
          </ac:picMkLst>
        </pc:picChg>
        <pc:picChg chg="del">
          <ac:chgData name="Calvo, Christian D" userId="S::ccalvo3@calstatela.edu::b734fcfc-7bed-40dd-886c-4d409aa872b4" providerId="AD" clId="Web-{B601BF9F-20D7-B000-D8CB-BC07C6E8B1DF}" dt="2021-04-17T03:51:53.960" v="53"/>
          <ac:picMkLst>
            <pc:docMk/>
            <pc:sldMk cId="2286288813" sldId="372"/>
            <ac:picMk id="6" creationId="{A9FE90A4-A86E-43AE-8E98-5D9DBD6BE263}"/>
          </ac:picMkLst>
        </pc:picChg>
      </pc:sldChg>
      <pc:sldChg chg="modSp add">
        <pc:chgData name="Calvo, Christian D" userId="S::ccalvo3@calstatela.edu::b734fcfc-7bed-40dd-886c-4d409aa872b4" providerId="AD" clId="Web-{B601BF9F-20D7-B000-D8CB-BC07C6E8B1DF}" dt="2021-04-17T03:55:03.283" v="80" actId="20577"/>
        <pc:sldMkLst>
          <pc:docMk/>
          <pc:sldMk cId="990176547" sldId="373"/>
        </pc:sldMkLst>
        <pc:spChg chg="mod">
          <ac:chgData name="Calvo, Christian D" userId="S::ccalvo3@calstatela.edu::b734fcfc-7bed-40dd-886c-4d409aa872b4" providerId="AD" clId="Web-{B601BF9F-20D7-B000-D8CB-BC07C6E8B1DF}" dt="2021-04-17T03:50:29.812" v="31" actId="20577"/>
          <ac:spMkLst>
            <pc:docMk/>
            <pc:sldMk cId="990176547" sldId="373"/>
            <ac:spMk id="2" creationId="{DDB10FB2-2232-47C3-8CE6-7103C8A21123}"/>
          </ac:spMkLst>
        </pc:spChg>
        <pc:spChg chg="mod">
          <ac:chgData name="Calvo, Christian D" userId="S::ccalvo3@calstatela.edu::b734fcfc-7bed-40dd-886c-4d409aa872b4" providerId="AD" clId="Web-{B601BF9F-20D7-B000-D8CB-BC07C6E8B1DF}" dt="2021-04-17T03:50:52" v="38" actId="20577"/>
          <ac:spMkLst>
            <pc:docMk/>
            <pc:sldMk cId="990176547" sldId="373"/>
            <ac:spMk id="7" creationId="{83FEC48F-89A5-489C-B0D8-8F40F56C7A20}"/>
          </ac:spMkLst>
        </pc:spChg>
        <pc:spChg chg="mod">
          <ac:chgData name="Calvo, Christian D" userId="S::ccalvo3@calstatela.edu::b734fcfc-7bed-40dd-886c-4d409aa872b4" providerId="AD" clId="Web-{B601BF9F-20D7-B000-D8CB-BC07C6E8B1DF}" dt="2021-04-17T03:54:59.251" v="78" actId="20577"/>
          <ac:spMkLst>
            <pc:docMk/>
            <pc:sldMk cId="990176547" sldId="373"/>
            <ac:spMk id="12" creationId="{FD463D3C-7AE4-409B-9DC2-EC28C0296DE9}"/>
          </ac:spMkLst>
        </pc:spChg>
        <pc:spChg chg="mod">
          <ac:chgData name="Calvo, Christian D" userId="S::ccalvo3@calstatela.edu::b734fcfc-7bed-40dd-886c-4d409aa872b4" providerId="AD" clId="Web-{B601BF9F-20D7-B000-D8CB-BC07C6E8B1DF}" dt="2021-04-17T03:55:03.283" v="80" actId="20577"/>
          <ac:spMkLst>
            <pc:docMk/>
            <pc:sldMk cId="990176547" sldId="373"/>
            <ac:spMk id="13" creationId="{E3E7610D-BC62-4CE7-AD61-82959FE9567D}"/>
          </ac:spMkLst>
        </pc:spChg>
      </pc:sldChg>
      <pc:sldChg chg="modSp add replId">
        <pc:chgData name="Calvo, Christian D" userId="S::ccalvo3@calstatela.edu::b734fcfc-7bed-40dd-886c-4d409aa872b4" providerId="AD" clId="Web-{B601BF9F-20D7-B000-D8CB-BC07C6E8B1DF}" dt="2021-04-17T03:55:43.957" v="88" actId="20577"/>
        <pc:sldMkLst>
          <pc:docMk/>
          <pc:sldMk cId="4020343274" sldId="374"/>
        </pc:sldMkLst>
        <pc:spChg chg="mod">
          <ac:chgData name="Calvo, Christian D" userId="S::ccalvo3@calstatela.edu::b734fcfc-7bed-40dd-886c-4d409aa872b4" providerId="AD" clId="Web-{B601BF9F-20D7-B000-D8CB-BC07C6E8B1DF}" dt="2021-04-17T03:55:43.957" v="88" actId="20577"/>
          <ac:spMkLst>
            <pc:docMk/>
            <pc:sldMk cId="4020343274" sldId="374"/>
            <ac:spMk id="2" creationId="{DDB10FB2-2232-47C3-8CE6-7103C8A21123}"/>
          </ac:spMkLst>
        </pc:spChg>
      </pc:sldChg>
    </pc:docChg>
  </pc:docChgLst>
  <pc:docChgLst>
    <pc:chgData name="Mena, Anthony F" userId="S::amena16@calstatela.edu::d641865d-4e1a-46a9-b883-49636a5170b9" providerId="AD" clId="Web-{4830C29F-E089-C000-105A-27981C8721F9}"/>
    <pc:docChg chg="addSld modSld sldOrd">
      <pc:chgData name="Mena, Anthony F" userId="S::amena16@calstatela.edu::d641865d-4e1a-46a9-b883-49636a5170b9" providerId="AD" clId="Web-{4830C29F-E089-C000-105A-27981C8721F9}" dt="2021-04-27T01:39:03.200" v="69" actId="20577"/>
      <pc:docMkLst>
        <pc:docMk/>
      </pc:docMkLst>
      <pc:sldChg chg="modSp ord">
        <pc:chgData name="Mena, Anthony F" userId="S::amena16@calstatela.edu::d641865d-4e1a-46a9-b883-49636a5170b9" providerId="AD" clId="Web-{4830C29F-E089-C000-105A-27981C8721F9}" dt="2021-04-27T01:12:27.433" v="30" actId="20577"/>
        <pc:sldMkLst>
          <pc:docMk/>
          <pc:sldMk cId="3209212746" sldId="434"/>
        </pc:sldMkLst>
        <pc:spChg chg="mod">
          <ac:chgData name="Mena, Anthony F" userId="S::amena16@calstatela.edu::d641865d-4e1a-46a9-b883-49636a5170b9" providerId="AD" clId="Web-{4830C29F-E089-C000-105A-27981C8721F9}" dt="2021-04-27T01:12:27.433" v="30" actId="20577"/>
          <ac:spMkLst>
            <pc:docMk/>
            <pc:sldMk cId="3209212746" sldId="434"/>
            <ac:spMk id="2" creationId="{66EFBBD6-7E6B-407D-B76C-C2A657255968}"/>
          </ac:spMkLst>
        </pc:spChg>
      </pc:sldChg>
      <pc:sldChg chg="modSp new">
        <pc:chgData name="Mena, Anthony F" userId="S::amena16@calstatela.edu::d641865d-4e1a-46a9-b883-49636a5170b9" providerId="AD" clId="Web-{4830C29F-E089-C000-105A-27981C8721F9}" dt="2021-04-27T01:39:03.200" v="69" actId="20577"/>
        <pc:sldMkLst>
          <pc:docMk/>
          <pc:sldMk cId="1666775651" sldId="438"/>
        </pc:sldMkLst>
        <pc:spChg chg="mod">
          <ac:chgData name="Mena, Anthony F" userId="S::amena16@calstatela.edu::d641865d-4e1a-46a9-b883-49636a5170b9" providerId="AD" clId="Web-{4830C29F-E089-C000-105A-27981C8721F9}" dt="2021-04-27T01:39:03.200" v="69" actId="20577"/>
          <ac:spMkLst>
            <pc:docMk/>
            <pc:sldMk cId="1666775651" sldId="438"/>
            <ac:spMk id="2" creationId="{4B8B9E5E-801C-4B9C-942A-F96D0FD20CB5}"/>
          </ac:spMkLst>
        </pc:spChg>
      </pc:sldChg>
    </pc:docChg>
  </pc:docChgLst>
  <pc:docChgLst>
    <pc:chgData name="Vo, David" userId="S::dvo11@calstatela.edu::0deed3dc-d020-451d-aee6-4b90d6e032a7" providerId="AD" clId="Web-{D92CC39F-1082-B000-D8CB-BF6DDBA23D7B}"/>
    <pc:docChg chg="modSld">
      <pc:chgData name="Vo, David" userId="S::dvo11@calstatela.edu::0deed3dc-d020-451d-aee6-4b90d6e032a7" providerId="AD" clId="Web-{D92CC39F-1082-B000-D8CB-BF6DDBA23D7B}" dt="2021-04-30T04:20:28.834" v="309"/>
      <pc:docMkLst>
        <pc:docMk/>
      </pc:docMkLst>
      <pc:sldChg chg="addSp modSp">
        <pc:chgData name="Vo, David" userId="S::dvo11@calstatela.edu::0deed3dc-d020-451d-aee6-4b90d6e032a7" providerId="AD" clId="Web-{D92CC39F-1082-B000-D8CB-BF6DDBA23D7B}" dt="2021-04-30T02:56:36.213" v="178"/>
        <pc:sldMkLst>
          <pc:docMk/>
          <pc:sldMk cId="4248724196" sldId="259"/>
        </pc:sldMkLst>
        <pc:spChg chg="mod">
          <ac:chgData name="Vo, David" userId="S::dvo11@calstatela.edu::0deed3dc-d020-451d-aee6-4b90d6e032a7" providerId="AD" clId="Web-{D92CC39F-1082-B000-D8CB-BF6DDBA23D7B}" dt="2021-04-30T02:56:29.385" v="177" actId="1076"/>
          <ac:spMkLst>
            <pc:docMk/>
            <pc:sldMk cId="4248724196" sldId="259"/>
            <ac:spMk id="24" creationId="{24E3509E-84E4-44B2-92F4-DF068A7639C6}"/>
          </ac:spMkLst>
        </pc:spChg>
        <pc:grpChg chg="add">
          <ac:chgData name="Vo, David" userId="S::dvo11@calstatela.edu::0deed3dc-d020-451d-aee6-4b90d6e032a7" providerId="AD" clId="Web-{D92CC39F-1082-B000-D8CB-BF6DDBA23D7B}" dt="2021-04-30T02:56:36.213" v="178"/>
          <ac:grpSpMkLst>
            <pc:docMk/>
            <pc:sldMk cId="4248724196" sldId="259"/>
            <ac:grpSpMk id="4" creationId="{C5998DE1-5293-4E75-8FBE-80A26857E3B3}"/>
          </ac:grpSpMkLst>
        </pc:grpChg>
        <pc:cxnChg chg="mod">
          <ac:chgData name="Vo, David" userId="S::dvo11@calstatela.edu::0deed3dc-d020-451d-aee6-4b90d6e032a7" providerId="AD" clId="Web-{D92CC39F-1082-B000-D8CB-BF6DDBA23D7B}" dt="2021-04-30T02:56:18.369" v="175" actId="1076"/>
          <ac:cxnSpMkLst>
            <pc:docMk/>
            <pc:sldMk cId="4248724196" sldId="259"/>
            <ac:cxnSpMk id="23" creationId="{7AD27515-0AA4-483D-B655-118DA5E50EFE}"/>
          </ac:cxnSpMkLst>
        </pc:cxnChg>
      </pc:sldChg>
      <pc:sldChg chg="addSp delSp modSp">
        <pc:chgData name="Vo, David" userId="S::dvo11@calstatela.edu::0deed3dc-d020-451d-aee6-4b90d6e032a7" providerId="AD" clId="Web-{D92CC39F-1082-B000-D8CB-BF6DDBA23D7B}" dt="2021-04-30T04:20:28.834" v="309"/>
        <pc:sldMkLst>
          <pc:docMk/>
          <pc:sldMk cId="2988871517" sldId="260"/>
        </pc:sldMkLst>
        <pc:graphicFrameChg chg="add del mod">
          <ac:chgData name="Vo, David" userId="S::dvo11@calstatela.edu::0deed3dc-d020-451d-aee6-4b90d6e032a7" providerId="AD" clId="Web-{D92CC39F-1082-B000-D8CB-BF6DDBA23D7B}" dt="2021-04-30T04:19:21.550" v="285"/>
          <ac:graphicFrameMkLst>
            <pc:docMk/>
            <pc:sldMk cId="2988871517" sldId="260"/>
            <ac:graphicFrameMk id="4" creationId="{28867405-B1D5-4DB8-A8B5-E23789D796A4}"/>
          </ac:graphicFrameMkLst>
        </pc:graphicFrameChg>
        <pc:graphicFrameChg chg="mod modGraphic">
          <ac:chgData name="Vo, David" userId="S::dvo11@calstatela.edu::0deed3dc-d020-451d-aee6-4b90d6e032a7" providerId="AD" clId="Web-{D92CC39F-1082-B000-D8CB-BF6DDBA23D7B}" dt="2021-04-30T04:20:28.834" v="309"/>
          <ac:graphicFrameMkLst>
            <pc:docMk/>
            <pc:sldMk cId="2988871517" sldId="260"/>
            <ac:graphicFrameMk id="8" creationId="{4309B707-F7A9-4531-A947-6153C1A5366E}"/>
          </ac:graphicFrameMkLst>
        </pc:graphicFrameChg>
        <pc:graphicFrameChg chg="add del mod">
          <ac:chgData name="Vo, David" userId="S::dvo11@calstatela.edu::0deed3dc-d020-451d-aee6-4b90d6e032a7" providerId="AD" clId="Web-{D92CC39F-1082-B000-D8CB-BF6DDBA23D7B}" dt="2021-04-30T04:19:33.472" v="291"/>
          <ac:graphicFrameMkLst>
            <pc:docMk/>
            <pc:sldMk cId="2988871517" sldId="260"/>
            <ac:graphicFrameMk id="9" creationId="{FFD9F82F-052D-40F9-B13E-09D721F370F8}"/>
          </ac:graphicFrameMkLst>
        </pc:graphicFrameChg>
        <pc:graphicFrameChg chg="add del mod">
          <ac:chgData name="Vo, David" userId="S::dvo11@calstatela.edu::0deed3dc-d020-451d-aee6-4b90d6e032a7" providerId="AD" clId="Web-{D92CC39F-1082-B000-D8CB-BF6DDBA23D7B}" dt="2021-04-30T04:19:37.269" v="293"/>
          <ac:graphicFrameMkLst>
            <pc:docMk/>
            <pc:sldMk cId="2988871517" sldId="260"/>
            <ac:graphicFrameMk id="11" creationId="{A227B50A-C683-4EAE-9708-10005AA7543E}"/>
          </ac:graphicFrameMkLst>
        </pc:graphicFrameChg>
        <pc:graphicFrameChg chg="add del mod">
          <ac:chgData name="Vo, David" userId="S::dvo11@calstatela.edu::0deed3dc-d020-451d-aee6-4b90d6e032a7" providerId="AD" clId="Web-{D92CC39F-1082-B000-D8CB-BF6DDBA23D7B}" dt="2021-04-30T04:20:04.599" v="301"/>
          <ac:graphicFrameMkLst>
            <pc:docMk/>
            <pc:sldMk cId="2988871517" sldId="260"/>
            <ac:graphicFrameMk id="13" creationId="{CFBC5B65-F910-4CD5-80F4-81264912CC5E}"/>
          </ac:graphicFrameMkLst>
        </pc:graphicFrameChg>
      </pc:sldChg>
      <pc:sldChg chg="modSp">
        <pc:chgData name="Vo, David" userId="S::dvo11@calstatela.edu::0deed3dc-d020-451d-aee6-4b90d6e032a7" providerId="AD" clId="Web-{D92CC39F-1082-B000-D8CB-BF6DDBA23D7B}" dt="2021-04-30T02:34:51.938" v="0" actId="1076"/>
        <pc:sldMkLst>
          <pc:docMk/>
          <pc:sldMk cId="102964145" sldId="263"/>
        </pc:sldMkLst>
        <pc:spChg chg="mod">
          <ac:chgData name="Vo, David" userId="S::dvo11@calstatela.edu::0deed3dc-d020-451d-aee6-4b90d6e032a7" providerId="AD" clId="Web-{D92CC39F-1082-B000-D8CB-BF6DDBA23D7B}" dt="2021-04-30T02:34:51.938" v="0" actId="1076"/>
          <ac:spMkLst>
            <pc:docMk/>
            <pc:sldMk cId="102964145" sldId="263"/>
            <ac:spMk id="5" creationId="{A63E7B90-4169-9848-A32C-6F0F31CEC3F4}"/>
          </ac:spMkLst>
        </pc:spChg>
      </pc:sldChg>
      <pc:sldChg chg="modSp">
        <pc:chgData name="Vo, David" userId="S::dvo11@calstatela.edu::0deed3dc-d020-451d-aee6-4b90d6e032a7" providerId="AD" clId="Web-{D92CC39F-1082-B000-D8CB-BF6DDBA23D7B}" dt="2021-04-30T02:34:59.829" v="6"/>
        <pc:sldMkLst>
          <pc:docMk/>
          <pc:sldMk cId="1694372394" sldId="264"/>
        </pc:sldMkLst>
        <pc:graphicFrameChg chg="mod modGraphic">
          <ac:chgData name="Vo, David" userId="S::dvo11@calstatela.edu::0deed3dc-d020-451d-aee6-4b90d6e032a7" providerId="AD" clId="Web-{D92CC39F-1082-B000-D8CB-BF6DDBA23D7B}" dt="2021-04-30T02:34:59.829" v="6"/>
          <ac:graphicFrameMkLst>
            <pc:docMk/>
            <pc:sldMk cId="1694372394" sldId="264"/>
            <ac:graphicFrameMk id="9" creationId="{D940C06E-9BCC-4A6B-81F7-40005061F133}"/>
          </ac:graphicFrameMkLst>
        </pc:graphicFrameChg>
      </pc:sldChg>
      <pc:sldChg chg="modSp">
        <pc:chgData name="Vo, David" userId="S::dvo11@calstatela.edu::0deed3dc-d020-451d-aee6-4b90d6e032a7" providerId="AD" clId="Web-{D92CC39F-1082-B000-D8CB-BF6DDBA23D7B}" dt="2021-04-30T02:36:52.242" v="26" actId="1076"/>
        <pc:sldMkLst>
          <pc:docMk/>
          <pc:sldMk cId="3740461117" sldId="267"/>
        </pc:sldMkLst>
        <pc:spChg chg="mod">
          <ac:chgData name="Vo, David" userId="S::dvo11@calstatela.edu::0deed3dc-d020-451d-aee6-4b90d6e032a7" providerId="AD" clId="Web-{D92CC39F-1082-B000-D8CB-BF6DDBA23D7B}" dt="2021-04-30T02:36:45.445" v="24" actId="1076"/>
          <ac:spMkLst>
            <pc:docMk/>
            <pc:sldMk cId="3740461117" sldId="267"/>
            <ac:spMk id="3" creationId="{8F5E56B0-8E43-4050-87BD-A9801CFC3DF4}"/>
          </ac:spMkLst>
        </pc:spChg>
        <pc:picChg chg="mod">
          <ac:chgData name="Vo, David" userId="S::dvo11@calstatela.edu::0deed3dc-d020-451d-aee6-4b90d6e032a7" providerId="AD" clId="Web-{D92CC39F-1082-B000-D8CB-BF6DDBA23D7B}" dt="2021-04-30T02:36:52.242" v="26" actId="1076"/>
          <ac:picMkLst>
            <pc:docMk/>
            <pc:sldMk cId="3740461117" sldId="267"/>
            <ac:picMk id="4" creationId="{3A381522-A3CD-408D-9B62-2BDCE454FB73}"/>
          </ac:picMkLst>
        </pc:picChg>
      </pc:sldChg>
      <pc:sldChg chg="addSp delSp modSp">
        <pc:chgData name="Vo, David" userId="S::dvo11@calstatela.edu::0deed3dc-d020-451d-aee6-4b90d6e032a7" providerId="AD" clId="Web-{D92CC39F-1082-B000-D8CB-BF6DDBA23D7B}" dt="2021-04-30T02:58:17.985" v="189" actId="1076"/>
        <pc:sldMkLst>
          <pc:docMk/>
          <pc:sldMk cId="2505023032" sldId="274"/>
        </pc:sldMkLst>
        <pc:spChg chg="mod">
          <ac:chgData name="Vo, David" userId="S::dvo11@calstatela.edu::0deed3dc-d020-451d-aee6-4b90d6e032a7" providerId="AD" clId="Web-{D92CC39F-1082-B000-D8CB-BF6DDBA23D7B}" dt="2021-04-30T02:55:35.148" v="172" actId="1076"/>
          <ac:spMkLst>
            <pc:docMk/>
            <pc:sldMk cId="2505023032" sldId="274"/>
            <ac:spMk id="3" creationId="{37909C79-7167-4F10-A00F-A77A17A98085}"/>
          </ac:spMkLst>
        </pc:spChg>
        <pc:spChg chg="del">
          <ac:chgData name="Vo, David" userId="S::dvo11@calstatela.edu::0deed3dc-d020-451d-aee6-4b90d6e032a7" providerId="AD" clId="Web-{D92CC39F-1082-B000-D8CB-BF6DDBA23D7B}" dt="2021-04-30T02:56:43.839" v="180"/>
          <ac:spMkLst>
            <pc:docMk/>
            <pc:sldMk cId="2505023032" sldId="274"/>
            <ac:spMk id="4" creationId="{C0276D45-EC05-4231-93FA-337AB6EE0B1A}"/>
          </ac:spMkLst>
        </pc:spChg>
        <pc:spChg chg="add mod">
          <ac:chgData name="Vo, David" userId="S::dvo11@calstatela.edu::0deed3dc-d020-451d-aee6-4b90d6e032a7" providerId="AD" clId="Web-{D92CC39F-1082-B000-D8CB-BF6DDBA23D7B}" dt="2021-04-30T02:58:05.749" v="187" actId="1076"/>
          <ac:spMkLst>
            <pc:docMk/>
            <pc:sldMk cId="2505023032" sldId="274"/>
            <ac:spMk id="8" creationId="{8CE23188-2257-498A-9FCE-FE99EF0290C9}"/>
          </ac:spMkLst>
        </pc:spChg>
        <pc:picChg chg="del">
          <ac:chgData name="Vo, David" userId="S::dvo11@calstatela.edu::0deed3dc-d020-451d-aee6-4b90d6e032a7" providerId="AD" clId="Web-{D92CC39F-1082-B000-D8CB-BF6DDBA23D7B}" dt="2021-04-30T02:56:42.245" v="179"/>
          <ac:picMkLst>
            <pc:docMk/>
            <pc:sldMk cId="2505023032" sldId="274"/>
            <ac:picMk id="12" creationId="{EBFC9E3D-B6D6-467E-923C-0D2CCF308BDC}"/>
          </ac:picMkLst>
        </pc:picChg>
        <pc:cxnChg chg="add mod">
          <ac:chgData name="Vo, David" userId="S::dvo11@calstatela.edu::0deed3dc-d020-451d-aee6-4b90d6e032a7" providerId="AD" clId="Web-{D92CC39F-1082-B000-D8CB-BF6DDBA23D7B}" dt="2021-04-30T02:58:17.985" v="189" actId="1076"/>
          <ac:cxnSpMkLst>
            <pc:docMk/>
            <pc:sldMk cId="2505023032" sldId="274"/>
            <ac:cxnSpMk id="10" creationId="{4E33B8A8-84E8-4103-A94A-6CFFA6BA44EE}"/>
          </ac:cxnSpMkLst>
        </pc:cxnChg>
      </pc:sldChg>
      <pc:sldChg chg="modSp">
        <pc:chgData name="Vo, David" userId="S::dvo11@calstatela.edu::0deed3dc-d020-451d-aee6-4b90d6e032a7" providerId="AD" clId="Web-{D92CC39F-1082-B000-D8CB-BF6DDBA23D7B}" dt="2021-04-30T03:11:55.092" v="196" actId="1076"/>
        <pc:sldMkLst>
          <pc:docMk/>
          <pc:sldMk cId="4063504708" sldId="277"/>
        </pc:sldMkLst>
        <pc:spChg chg="mod">
          <ac:chgData name="Vo, David" userId="S::dvo11@calstatela.edu::0deed3dc-d020-451d-aee6-4b90d6e032a7" providerId="AD" clId="Web-{D92CC39F-1082-B000-D8CB-BF6DDBA23D7B}" dt="2021-04-30T03:11:55.092" v="196" actId="1076"/>
          <ac:spMkLst>
            <pc:docMk/>
            <pc:sldMk cId="4063504708" sldId="277"/>
            <ac:spMk id="9" creationId="{3CE7C6F2-9CAB-468D-A04A-3A73DE5DBD58}"/>
          </ac:spMkLst>
        </pc:spChg>
      </pc:sldChg>
      <pc:sldChg chg="modSp">
        <pc:chgData name="Vo, David" userId="S::dvo11@calstatela.edu::0deed3dc-d020-451d-aee6-4b90d6e032a7" providerId="AD" clId="Web-{D92CC39F-1082-B000-D8CB-BF6DDBA23D7B}" dt="2021-04-30T02:42:38.480" v="75"/>
        <pc:sldMkLst>
          <pc:docMk/>
          <pc:sldMk cId="1500008273" sldId="279"/>
        </pc:sldMkLst>
        <pc:spChg chg="mod">
          <ac:chgData name="Vo, David" userId="S::dvo11@calstatela.edu::0deed3dc-d020-451d-aee6-4b90d6e032a7" providerId="AD" clId="Web-{D92CC39F-1082-B000-D8CB-BF6DDBA23D7B}" dt="2021-04-30T02:42:18.838" v="43" actId="20577"/>
          <ac:spMkLst>
            <pc:docMk/>
            <pc:sldMk cId="1500008273" sldId="279"/>
            <ac:spMk id="7" creationId="{773F263F-F4D5-124C-8DB6-AFE46A9CBC81}"/>
          </ac:spMkLst>
        </pc:spChg>
        <pc:graphicFrameChg chg="mod modGraphic">
          <ac:chgData name="Vo, David" userId="S::dvo11@calstatela.edu::0deed3dc-d020-451d-aee6-4b90d6e032a7" providerId="AD" clId="Web-{D92CC39F-1082-B000-D8CB-BF6DDBA23D7B}" dt="2021-04-30T02:42:38.480" v="75"/>
          <ac:graphicFrameMkLst>
            <pc:docMk/>
            <pc:sldMk cId="1500008273" sldId="279"/>
            <ac:graphicFrameMk id="6" creationId="{7DB279E2-7360-7444-84EF-1E7B49236BD8}"/>
          </ac:graphicFrameMkLst>
        </pc:graphicFrameChg>
      </pc:sldChg>
      <pc:sldChg chg="addSp modSp">
        <pc:chgData name="Vo, David" userId="S::dvo11@calstatela.edu::0deed3dc-d020-451d-aee6-4b90d6e032a7" providerId="AD" clId="Web-{D92CC39F-1082-B000-D8CB-BF6DDBA23D7B}" dt="2021-04-30T02:57:51.296" v="185"/>
        <pc:sldMkLst>
          <pc:docMk/>
          <pc:sldMk cId="2133458328" sldId="363"/>
        </pc:sldMkLst>
        <pc:spChg chg="add mod">
          <ac:chgData name="Vo, David" userId="S::dvo11@calstatela.edu::0deed3dc-d020-451d-aee6-4b90d6e032a7" providerId="AD" clId="Web-{D92CC39F-1082-B000-D8CB-BF6DDBA23D7B}" dt="2021-04-30T02:57:46.358" v="184"/>
          <ac:spMkLst>
            <pc:docMk/>
            <pc:sldMk cId="2133458328" sldId="363"/>
            <ac:spMk id="6" creationId="{EEF6A738-4706-44F1-B909-D1C8B33F1F55}"/>
          </ac:spMkLst>
        </pc:spChg>
        <pc:cxnChg chg="mod">
          <ac:chgData name="Vo, David" userId="S::dvo11@calstatela.edu::0deed3dc-d020-451d-aee6-4b90d6e032a7" providerId="AD" clId="Web-{D92CC39F-1082-B000-D8CB-BF6DDBA23D7B}" dt="2021-04-30T02:57:51.296" v="185"/>
          <ac:cxnSpMkLst>
            <pc:docMk/>
            <pc:sldMk cId="2133458328" sldId="363"/>
            <ac:cxnSpMk id="10" creationId="{4A55FF53-FE28-46C5-B1CC-EA94EB56B614}"/>
          </ac:cxnSpMkLst>
        </pc:cxnChg>
        <pc:cxnChg chg="mod">
          <ac:chgData name="Vo, David" userId="S::dvo11@calstatela.edu::0deed3dc-d020-451d-aee6-4b90d6e032a7" providerId="AD" clId="Web-{D92CC39F-1082-B000-D8CB-BF6DDBA23D7B}" dt="2021-04-30T02:50:59.179" v="158"/>
          <ac:cxnSpMkLst>
            <pc:docMk/>
            <pc:sldMk cId="2133458328" sldId="363"/>
            <ac:cxnSpMk id="18" creationId="{4E532950-EC65-4B18-8162-88193CA5AEAD}"/>
          </ac:cxnSpMkLst>
        </pc:cxnChg>
        <pc:cxnChg chg="mod">
          <ac:chgData name="Vo, David" userId="S::dvo11@calstatela.edu::0deed3dc-d020-451d-aee6-4b90d6e032a7" providerId="AD" clId="Web-{D92CC39F-1082-B000-D8CB-BF6DDBA23D7B}" dt="2021-04-30T02:50:44.210" v="155"/>
          <ac:cxnSpMkLst>
            <pc:docMk/>
            <pc:sldMk cId="2133458328" sldId="363"/>
            <ac:cxnSpMk id="20" creationId="{D1015C01-07F3-4A45-A317-E43B313F217C}"/>
          </ac:cxnSpMkLst>
        </pc:cxnChg>
      </pc:sldChg>
      <pc:sldChg chg="modNotes">
        <pc:chgData name="Vo, David" userId="S::dvo11@calstatela.edu::0deed3dc-d020-451d-aee6-4b90d6e032a7" providerId="AD" clId="Web-{D92CC39F-1082-B000-D8CB-BF6DDBA23D7B}" dt="2021-04-30T02:46:14.711" v="146"/>
        <pc:sldMkLst>
          <pc:docMk/>
          <pc:sldMk cId="1716939010" sldId="364"/>
        </pc:sldMkLst>
      </pc:sldChg>
      <pc:sldChg chg="modSp">
        <pc:chgData name="Vo, David" userId="S::dvo11@calstatela.edu::0deed3dc-d020-451d-aee6-4b90d6e032a7" providerId="AD" clId="Web-{D92CC39F-1082-B000-D8CB-BF6DDBA23D7B}" dt="2021-04-30T02:46:59.041" v="149" actId="1076"/>
        <pc:sldMkLst>
          <pc:docMk/>
          <pc:sldMk cId="2881710800" sldId="366"/>
        </pc:sldMkLst>
        <pc:grpChg chg="mod">
          <ac:chgData name="Vo, David" userId="S::dvo11@calstatela.edu::0deed3dc-d020-451d-aee6-4b90d6e032a7" providerId="AD" clId="Web-{D92CC39F-1082-B000-D8CB-BF6DDBA23D7B}" dt="2021-04-30T02:46:59.041" v="149" actId="1076"/>
          <ac:grpSpMkLst>
            <pc:docMk/>
            <pc:sldMk cId="2881710800" sldId="366"/>
            <ac:grpSpMk id="7" creationId="{3B1600E2-5FBE-4947-A40C-9A41735F883B}"/>
          </ac:grpSpMkLst>
        </pc:grpChg>
      </pc:sldChg>
      <pc:sldChg chg="modSp">
        <pc:chgData name="Vo, David" userId="S::dvo11@calstatela.edu::0deed3dc-d020-451d-aee6-4b90d6e032a7" providerId="AD" clId="Web-{D92CC39F-1082-B000-D8CB-BF6DDBA23D7B}" dt="2021-04-30T02:43:00.606" v="77" actId="20577"/>
        <pc:sldMkLst>
          <pc:docMk/>
          <pc:sldMk cId="347351321" sldId="384"/>
        </pc:sldMkLst>
        <pc:spChg chg="mod">
          <ac:chgData name="Vo, David" userId="S::dvo11@calstatela.edu::0deed3dc-d020-451d-aee6-4b90d6e032a7" providerId="AD" clId="Web-{D92CC39F-1082-B000-D8CB-BF6DDBA23D7B}" dt="2021-04-30T02:43:00.606" v="77" actId="20577"/>
          <ac:spMkLst>
            <pc:docMk/>
            <pc:sldMk cId="347351321" sldId="384"/>
            <ac:spMk id="33" creationId="{E44D5C7E-7E6A-4D87-9FFB-0805D630FC6B}"/>
          </ac:spMkLst>
        </pc:spChg>
      </pc:sldChg>
      <pc:sldChg chg="modSp">
        <pc:chgData name="Vo, David" userId="S::dvo11@calstatela.edu::0deed3dc-d020-451d-aee6-4b90d6e032a7" providerId="AD" clId="Web-{D92CC39F-1082-B000-D8CB-BF6DDBA23D7B}" dt="2021-04-30T02:39:06.265" v="42" actId="1076"/>
        <pc:sldMkLst>
          <pc:docMk/>
          <pc:sldMk cId="173985946" sldId="387"/>
        </pc:sldMkLst>
        <pc:spChg chg="mod">
          <ac:chgData name="Vo, David" userId="S::dvo11@calstatela.edu::0deed3dc-d020-451d-aee6-4b90d6e032a7" providerId="AD" clId="Web-{D92CC39F-1082-B000-D8CB-BF6DDBA23D7B}" dt="2021-04-30T02:39:06.265" v="42" actId="1076"/>
          <ac:spMkLst>
            <pc:docMk/>
            <pc:sldMk cId="173985946" sldId="387"/>
            <ac:spMk id="11" creationId="{7E5B1A80-CB5D-4F56-A3CD-B27920AFD954}"/>
          </ac:spMkLst>
        </pc:spChg>
        <pc:graphicFrameChg chg="mod modGraphic">
          <ac:chgData name="Vo, David" userId="S::dvo11@calstatela.edu::0deed3dc-d020-451d-aee6-4b90d6e032a7" providerId="AD" clId="Web-{D92CC39F-1082-B000-D8CB-BF6DDBA23D7B}" dt="2021-04-30T02:38:34.639" v="33"/>
          <ac:graphicFrameMkLst>
            <pc:docMk/>
            <pc:sldMk cId="173985946" sldId="387"/>
            <ac:graphicFrameMk id="7" creationId="{69A04AFC-C9B0-43EC-9395-40ABEDE55F9F}"/>
          </ac:graphicFrameMkLst>
        </pc:graphicFrameChg>
      </pc:sldChg>
      <pc:sldChg chg="modSp">
        <pc:chgData name="Vo, David" userId="S::dvo11@calstatela.edu::0deed3dc-d020-451d-aee6-4b90d6e032a7" providerId="AD" clId="Web-{D92CC39F-1082-B000-D8CB-BF6DDBA23D7B}" dt="2021-04-30T03:11:44.498" v="193" actId="20577"/>
        <pc:sldMkLst>
          <pc:docMk/>
          <pc:sldMk cId="2046359545" sldId="398"/>
        </pc:sldMkLst>
        <pc:spChg chg="mod">
          <ac:chgData name="Vo, David" userId="S::dvo11@calstatela.edu::0deed3dc-d020-451d-aee6-4b90d6e032a7" providerId="AD" clId="Web-{D92CC39F-1082-B000-D8CB-BF6DDBA23D7B}" dt="2021-04-30T03:11:44.498" v="193" actId="20577"/>
          <ac:spMkLst>
            <pc:docMk/>
            <pc:sldMk cId="2046359545" sldId="398"/>
            <ac:spMk id="7" creationId="{E824C4DF-C0C6-4788-BC81-8849443F99AB}"/>
          </ac:spMkLst>
        </pc:spChg>
      </pc:sldChg>
      <pc:sldChg chg="modSp">
        <pc:chgData name="Vo, David" userId="S::dvo11@calstatela.edu::0deed3dc-d020-451d-aee6-4b90d6e032a7" providerId="AD" clId="Web-{D92CC39F-1082-B000-D8CB-BF6DDBA23D7B}" dt="2021-04-30T03:14:45.461" v="253" actId="1076"/>
        <pc:sldMkLst>
          <pc:docMk/>
          <pc:sldMk cId="3836429333" sldId="432"/>
        </pc:sldMkLst>
        <pc:spChg chg="mod">
          <ac:chgData name="Vo, David" userId="S::dvo11@calstatela.edu::0deed3dc-d020-451d-aee6-4b90d6e032a7" providerId="AD" clId="Web-{D92CC39F-1082-B000-D8CB-BF6DDBA23D7B}" dt="2021-04-30T03:14:06.302" v="243" actId="1076"/>
          <ac:spMkLst>
            <pc:docMk/>
            <pc:sldMk cId="3836429333" sldId="432"/>
            <ac:spMk id="11" creationId="{FB9B7090-54FA-484E-8BB5-8059B601674E}"/>
          </ac:spMkLst>
        </pc:spChg>
        <pc:spChg chg="mod">
          <ac:chgData name="Vo, David" userId="S::dvo11@calstatela.edu::0deed3dc-d020-451d-aee6-4b90d6e032a7" providerId="AD" clId="Web-{D92CC39F-1082-B000-D8CB-BF6DDBA23D7B}" dt="2021-04-30T03:14:45.461" v="253" actId="1076"/>
          <ac:spMkLst>
            <pc:docMk/>
            <pc:sldMk cId="3836429333" sldId="432"/>
            <ac:spMk id="12" creationId="{482AA15B-93CF-D44A-90CE-172AC60DD243}"/>
          </ac:spMkLst>
        </pc:spChg>
        <pc:picChg chg="mod">
          <ac:chgData name="Vo, David" userId="S::dvo11@calstatela.edu::0deed3dc-d020-451d-aee6-4b90d6e032a7" providerId="AD" clId="Web-{D92CC39F-1082-B000-D8CB-BF6DDBA23D7B}" dt="2021-04-30T03:14:37.632" v="251" actId="1076"/>
          <ac:picMkLst>
            <pc:docMk/>
            <pc:sldMk cId="3836429333" sldId="432"/>
            <ac:picMk id="1032" creationId="{97A635C3-4E0A-414D-B7A8-C462579B3CE1}"/>
          </ac:picMkLst>
        </pc:picChg>
      </pc:sldChg>
      <pc:sldChg chg="modSp">
        <pc:chgData name="Vo, David" userId="S::dvo11@calstatela.edu::0deed3dc-d020-451d-aee6-4b90d6e032a7" providerId="AD" clId="Web-{D92CC39F-1082-B000-D8CB-BF6DDBA23D7B}" dt="2021-04-30T03:22:26.315" v="275" actId="1076"/>
        <pc:sldMkLst>
          <pc:docMk/>
          <pc:sldMk cId="601730771" sldId="443"/>
        </pc:sldMkLst>
        <pc:spChg chg="mod">
          <ac:chgData name="Vo, David" userId="S::dvo11@calstatela.edu::0deed3dc-d020-451d-aee6-4b90d6e032a7" providerId="AD" clId="Web-{D92CC39F-1082-B000-D8CB-BF6DDBA23D7B}" dt="2021-04-30T03:22:26.315" v="275" actId="1076"/>
          <ac:spMkLst>
            <pc:docMk/>
            <pc:sldMk cId="601730771" sldId="443"/>
            <ac:spMk id="10" creationId="{B9638218-E460-4373-9949-A4B3CCF4E657}"/>
          </ac:spMkLst>
        </pc:spChg>
      </pc:sldChg>
    </pc:docChg>
  </pc:docChgLst>
  <pc:docChgLst>
    <pc:chgData name="Rodriguez, Destinie E" userId="bcb1c0ad-7d6f-4e77-a11b-f7b1205b53aa" providerId="ADAL" clId="{9B7A59DA-9BAF-6C42-8DF3-0EA655957354}"/>
    <pc:docChg chg="undo custSel addSld delSld modSld">
      <pc:chgData name="Rodriguez, Destinie E" userId="bcb1c0ad-7d6f-4e77-a11b-f7b1205b53aa" providerId="ADAL" clId="{9B7A59DA-9BAF-6C42-8DF3-0EA655957354}" dt="2021-05-04T06:24:56.751" v="33" actId="1076"/>
      <pc:docMkLst>
        <pc:docMk/>
      </pc:docMkLst>
      <pc:sldChg chg="del">
        <pc:chgData name="Rodriguez, Destinie E" userId="bcb1c0ad-7d6f-4e77-a11b-f7b1205b53aa" providerId="ADAL" clId="{9B7A59DA-9BAF-6C42-8DF3-0EA655957354}" dt="2021-04-25T19:38:25.729" v="8" actId="2696"/>
        <pc:sldMkLst>
          <pc:docMk/>
          <pc:sldMk cId="1044643285" sldId="399"/>
        </pc:sldMkLst>
      </pc:sldChg>
      <pc:sldChg chg="del">
        <pc:chgData name="Rodriguez, Destinie E" userId="bcb1c0ad-7d6f-4e77-a11b-f7b1205b53aa" providerId="ADAL" clId="{9B7A59DA-9BAF-6C42-8DF3-0EA655957354}" dt="2021-04-25T19:38:29.417" v="9" actId="2696"/>
        <pc:sldMkLst>
          <pc:docMk/>
          <pc:sldMk cId="1000773861" sldId="400"/>
        </pc:sldMkLst>
      </pc:sldChg>
      <pc:sldChg chg="addSp delSp modSp add mod">
        <pc:chgData name="Rodriguez, Destinie E" userId="bcb1c0ad-7d6f-4e77-a11b-f7b1205b53aa" providerId="ADAL" clId="{9B7A59DA-9BAF-6C42-8DF3-0EA655957354}" dt="2021-05-04T06:24:56.751" v="33" actId="1076"/>
        <pc:sldMkLst>
          <pc:docMk/>
          <pc:sldMk cId="3836429333" sldId="432"/>
        </pc:sldMkLst>
        <pc:spChg chg="mod">
          <ac:chgData name="Rodriguez, Destinie E" userId="bcb1c0ad-7d6f-4e77-a11b-f7b1205b53aa" providerId="ADAL" clId="{9B7A59DA-9BAF-6C42-8DF3-0EA655957354}" dt="2021-05-04T06:17:01.404" v="31" actId="20577"/>
          <ac:spMkLst>
            <pc:docMk/>
            <pc:sldMk cId="3836429333" sldId="432"/>
            <ac:spMk id="11" creationId="{FB9B7090-54FA-484E-8BB5-8059B601674E}"/>
          </ac:spMkLst>
        </pc:spChg>
        <pc:spChg chg="del mod">
          <ac:chgData name="Rodriguez, Destinie E" userId="bcb1c0ad-7d6f-4e77-a11b-f7b1205b53aa" providerId="ADAL" clId="{9B7A59DA-9BAF-6C42-8DF3-0EA655957354}" dt="2021-05-04T06:10:18.752" v="19" actId="478"/>
          <ac:spMkLst>
            <pc:docMk/>
            <pc:sldMk cId="3836429333" sldId="432"/>
            <ac:spMk id="12" creationId="{482AA15B-93CF-D44A-90CE-172AC60DD243}"/>
          </ac:spMkLst>
        </pc:spChg>
        <pc:picChg chg="add mod">
          <ac:chgData name="Rodriguez, Destinie E" userId="bcb1c0ad-7d6f-4e77-a11b-f7b1205b53aa" providerId="ADAL" clId="{9B7A59DA-9BAF-6C42-8DF3-0EA655957354}" dt="2021-05-04T06:24:56.751" v="33" actId="1076"/>
          <ac:picMkLst>
            <pc:docMk/>
            <pc:sldMk cId="3836429333" sldId="432"/>
            <ac:picMk id="8" creationId="{E89BE627-D604-8A40-9E54-99711AA65981}"/>
          </ac:picMkLst>
        </pc:picChg>
        <pc:picChg chg="del mod">
          <ac:chgData name="Rodriguez, Destinie E" userId="bcb1c0ad-7d6f-4e77-a11b-f7b1205b53aa" providerId="ADAL" clId="{9B7A59DA-9BAF-6C42-8DF3-0EA655957354}" dt="2021-05-04T06:10:21.079" v="20" actId="478"/>
          <ac:picMkLst>
            <pc:docMk/>
            <pc:sldMk cId="3836429333" sldId="432"/>
            <ac:picMk id="1032" creationId="{97A635C3-4E0A-414D-B7A8-C462579B3CE1}"/>
          </ac:picMkLst>
        </pc:picChg>
      </pc:sldChg>
    </pc:docChg>
  </pc:docChgLst>
  <pc:docChgLst>
    <pc:chgData name="Solis, Ana R" userId="S::asolis5@calstatela.edu::22d2e692-6afd-45a0-bdf8-bd45195b7d40" providerId="AD" clId="Web-{097E5A57-D3BD-5311-CB55-EEA7EA1EB192}"/>
    <pc:docChg chg="modSld">
      <pc:chgData name="Solis, Ana R" userId="S::asolis5@calstatela.edu::22d2e692-6afd-45a0-bdf8-bd45195b7d40" providerId="AD" clId="Web-{097E5A57-D3BD-5311-CB55-EEA7EA1EB192}" dt="2020-12-07T00:59:36.001" v="8" actId="20577"/>
      <pc:docMkLst>
        <pc:docMk/>
      </pc:docMkLst>
      <pc:sldChg chg="modSp">
        <pc:chgData name="Solis, Ana R" userId="S::asolis5@calstatela.edu::22d2e692-6afd-45a0-bdf8-bd45195b7d40" providerId="AD" clId="Web-{097E5A57-D3BD-5311-CB55-EEA7EA1EB192}" dt="2020-12-07T00:59:36.001" v="7" actId="20577"/>
        <pc:sldMkLst>
          <pc:docMk/>
          <pc:sldMk cId="2892351882" sldId="262"/>
        </pc:sldMkLst>
        <pc:spChg chg="mod">
          <ac:chgData name="Solis, Ana R" userId="S::asolis5@calstatela.edu::22d2e692-6afd-45a0-bdf8-bd45195b7d40" providerId="AD" clId="Web-{097E5A57-D3BD-5311-CB55-EEA7EA1EB192}" dt="2020-12-07T00:59:36.001" v="7" actId="20577"/>
          <ac:spMkLst>
            <pc:docMk/>
            <pc:sldMk cId="2892351882" sldId="262"/>
            <ac:spMk id="12" creationId="{418BD352-9FF9-4B07-A8D6-4729156C0BDA}"/>
          </ac:spMkLst>
        </pc:spChg>
      </pc:sldChg>
      <pc:sldChg chg="modSp">
        <pc:chgData name="Solis, Ana R" userId="S::asolis5@calstatela.edu::22d2e692-6afd-45a0-bdf8-bd45195b7d40" providerId="AD" clId="Web-{097E5A57-D3BD-5311-CB55-EEA7EA1EB192}" dt="2020-12-07T00:59:07.984" v="4" actId="20577"/>
        <pc:sldMkLst>
          <pc:docMk/>
          <pc:sldMk cId="2731045608" sldId="349"/>
        </pc:sldMkLst>
        <pc:spChg chg="mod">
          <ac:chgData name="Solis, Ana R" userId="S::asolis5@calstatela.edu::22d2e692-6afd-45a0-bdf8-bd45195b7d40" providerId="AD" clId="Web-{097E5A57-D3BD-5311-CB55-EEA7EA1EB192}" dt="2020-12-07T00:59:07.984" v="4" actId="20577"/>
          <ac:spMkLst>
            <pc:docMk/>
            <pc:sldMk cId="2731045608" sldId="349"/>
            <ac:spMk id="3" creationId="{21B2C14F-E401-4911-A9EF-F332FF9E3EEB}"/>
          </ac:spMkLst>
        </pc:spChg>
      </pc:sldChg>
    </pc:docChg>
  </pc:docChgLst>
  <pc:docChgLst>
    <pc:chgData name="Torres, Brandon A" userId="S::btorre66@calstatela.edu::30e00120-a461-4de2-9b54-453362018ccc" providerId="AD" clId="Web-{B1F9D84B-04C8-E3E6-9B4E-D5368497169E}"/>
    <pc:docChg chg="addSld delSld modSld">
      <pc:chgData name="Torres, Brandon A" userId="S::btorre66@calstatela.edu::30e00120-a461-4de2-9b54-453362018ccc" providerId="AD" clId="Web-{B1F9D84B-04C8-E3E6-9B4E-D5368497169E}" dt="2020-11-20T04:24:47.231" v="302"/>
      <pc:docMkLst>
        <pc:docMk/>
      </pc:docMkLst>
      <pc:sldChg chg="delSp modSp">
        <pc:chgData name="Torres, Brandon A" userId="S::btorre66@calstatela.edu::30e00120-a461-4de2-9b54-453362018ccc" providerId="AD" clId="Web-{B1F9D84B-04C8-E3E6-9B4E-D5368497169E}" dt="2020-11-20T03:10:21.483" v="244" actId="20577"/>
        <pc:sldMkLst>
          <pc:docMk/>
          <pc:sldMk cId="3816598816" sldId="293"/>
        </pc:sldMkLst>
        <pc:spChg chg="mod">
          <ac:chgData name="Torres, Brandon A" userId="S::btorre66@calstatela.edu::30e00120-a461-4de2-9b54-453362018ccc" providerId="AD" clId="Web-{B1F9D84B-04C8-E3E6-9B4E-D5368497169E}" dt="2020-11-20T03:10:21.483" v="244" actId="20577"/>
          <ac:spMkLst>
            <pc:docMk/>
            <pc:sldMk cId="3816598816" sldId="293"/>
            <ac:spMk id="2" creationId="{7ECF6C7E-93DB-D34F-8A55-6932E4516D8B}"/>
          </ac:spMkLst>
        </pc:spChg>
        <pc:graphicFrameChg chg="del">
          <ac:chgData name="Torres, Brandon A" userId="S::btorre66@calstatela.edu::30e00120-a461-4de2-9b54-453362018ccc" providerId="AD" clId="Web-{B1F9D84B-04C8-E3E6-9B4E-D5368497169E}" dt="2020-11-20T03:00:33.803" v="77"/>
          <ac:graphicFrameMkLst>
            <pc:docMk/>
            <pc:sldMk cId="3816598816" sldId="293"/>
            <ac:graphicFrameMk id="9" creationId="{EFEA19B9-B59C-3C48-A648-9A3FDD7D1113}"/>
          </ac:graphicFrameMkLst>
        </pc:graphicFrameChg>
        <pc:graphicFrameChg chg="mod">
          <ac:chgData name="Torres, Brandon A" userId="S::btorre66@calstatela.edu::30e00120-a461-4de2-9b54-453362018ccc" providerId="AD" clId="Web-{B1F9D84B-04C8-E3E6-9B4E-D5368497169E}" dt="2020-11-20T03:01:09.647" v="79" actId="1076"/>
          <ac:graphicFrameMkLst>
            <pc:docMk/>
            <pc:sldMk cId="3816598816" sldId="293"/>
            <ac:graphicFrameMk id="15" creationId="{952ED2DA-3177-0F41-A9D4-14343CBF2207}"/>
          </ac:graphicFrameMkLst>
        </pc:graphicFrameChg>
      </pc:sldChg>
      <pc:sldChg chg="delSp modSp">
        <pc:chgData name="Torres, Brandon A" userId="S::btorre66@calstatela.edu::30e00120-a461-4de2-9b54-453362018ccc" providerId="AD" clId="Web-{B1F9D84B-04C8-E3E6-9B4E-D5368497169E}" dt="2020-11-20T03:08:27.215" v="128" actId="20577"/>
        <pc:sldMkLst>
          <pc:docMk/>
          <pc:sldMk cId="667867831" sldId="296"/>
        </pc:sldMkLst>
        <pc:spChg chg="mod">
          <ac:chgData name="Torres, Brandon A" userId="S::btorre66@calstatela.edu::30e00120-a461-4de2-9b54-453362018ccc" providerId="AD" clId="Web-{B1F9D84B-04C8-E3E6-9B4E-D5368497169E}" dt="2020-11-20T03:08:27.215" v="128" actId="20577"/>
          <ac:spMkLst>
            <pc:docMk/>
            <pc:sldMk cId="667867831" sldId="296"/>
            <ac:spMk id="2" creationId="{7ECF6C7E-93DB-D34F-8A55-6932E4516D8B}"/>
          </ac:spMkLst>
        </pc:spChg>
        <pc:graphicFrameChg chg="del">
          <ac:chgData name="Torres, Brandon A" userId="S::btorre66@calstatela.edu::30e00120-a461-4de2-9b54-453362018ccc" providerId="AD" clId="Web-{B1F9D84B-04C8-E3E6-9B4E-D5368497169E}" dt="2020-11-20T03:00:26.053" v="76"/>
          <ac:graphicFrameMkLst>
            <pc:docMk/>
            <pc:sldMk cId="667867831" sldId="296"/>
            <ac:graphicFrameMk id="9" creationId="{EFEA19B9-B59C-3C48-A648-9A3FDD7D1113}"/>
          </ac:graphicFrameMkLst>
        </pc:graphicFrameChg>
        <pc:graphicFrameChg chg="mod">
          <ac:chgData name="Torres, Brandon A" userId="S::btorre66@calstatela.edu::30e00120-a461-4de2-9b54-453362018ccc" providerId="AD" clId="Web-{B1F9D84B-04C8-E3E6-9B4E-D5368497169E}" dt="2020-11-20T03:01:03.256" v="78" actId="1076"/>
          <ac:graphicFrameMkLst>
            <pc:docMk/>
            <pc:sldMk cId="667867831" sldId="296"/>
            <ac:graphicFrameMk id="15" creationId="{952ED2DA-3177-0F41-A9D4-14343CBF2207}"/>
          </ac:graphicFrameMkLst>
        </pc:graphicFrameChg>
      </pc:sldChg>
      <pc:sldChg chg="addSp delSp modSp add replId">
        <pc:chgData name="Torres, Brandon A" userId="S::btorre66@calstatela.edu::30e00120-a461-4de2-9b54-453362018ccc" providerId="AD" clId="Web-{B1F9D84B-04C8-E3E6-9B4E-D5368497169E}" dt="2020-11-20T03:27:07.636" v="301" actId="1076"/>
        <pc:sldMkLst>
          <pc:docMk/>
          <pc:sldMk cId="880347071" sldId="298"/>
        </pc:sldMkLst>
        <pc:spChg chg="mod">
          <ac:chgData name="Torres, Brandon A" userId="S::btorre66@calstatela.edu::30e00120-a461-4de2-9b54-453362018ccc" providerId="AD" clId="Web-{B1F9D84B-04C8-E3E6-9B4E-D5368497169E}" dt="2020-11-20T03:26:21.089" v="299" actId="20577"/>
          <ac:spMkLst>
            <pc:docMk/>
            <pc:sldMk cId="880347071" sldId="298"/>
            <ac:spMk id="2" creationId="{D5E6A074-EFE3-42BA-B97B-E3F2F79F441E}"/>
          </ac:spMkLst>
        </pc:spChg>
        <pc:spChg chg="mod">
          <ac:chgData name="Torres, Brandon A" userId="S::btorre66@calstatela.edu::30e00120-a461-4de2-9b54-453362018ccc" providerId="AD" clId="Web-{B1F9D84B-04C8-E3E6-9B4E-D5368497169E}" dt="2020-11-20T02:59:25.994" v="68" actId="20577"/>
          <ac:spMkLst>
            <pc:docMk/>
            <pc:sldMk cId="880347071" sldId="298"/>
            <ac:spMk id="3" creationId="{291A8DCB-0DBA-4324-B4B7-198FE69EDE20}"/>
          </ac:spMkLst>
        </pc:spChg>
        <pc:graphicFrameChg chg="del">
          <ac:chgData name="Torres, Brandon A" userId="S::btorre66@calstatela.edu::30e00120-a461-4de2-9b54-453362018ccc" providerId="AD" clId="Web-{B1F9D84B-04C8-E3E6-9B4E-D5368497169E}" dt="2020-11-20T02:59:36.573" v="71"/>
          <ac:graphicFrameMkLst>
            <pc:docMk/>
            <pc:sldMk cId="880347071" sldId="298"/>
            <ac:graphicFrameMk id="6" creationId="{56A7A10E-BAF5-4BCB-AAA8-A1D545DFBA49}"/>
          </ac:graphicFrameMkLst>
        </pc:graphicFrameChg>
        <pc:graphicFrameChg chg="add mod modGraphic">
          <ac:chgData name="Torres, Brandon A" userId="S::btorre66@calstatela.edu::30e00120-a461-4de2-9b54-453362018ccc" providerId="AD" clId="Web-{B1F9D84B-04C8-E3E6-9B4E-D5368497169E}" dt="2020-11-20T03:27:07.636" v="301" actId="1076"/>
          <ac:graphicFrameMkLst>
            <pc:docMk/>
            <pc:sldMk cId="880347071" sldId="298"/>
            <ac:graphicFrameMk id="7" creationId="{7E4C6558-1454-4DAC-BA59-1692475237B9}"/>
          </ac:graphicFrameMkLst>
        </pc:graphicFrameChg>
        <pc:graphicFrameChg chg="del">
          <ac:chgData name="Torres, Brandon A" userId="S::btorre66@calstatela.edu::30e00120-a461-4de2-9b54-453362018ccc" providerId="AD" clId="Web-{B1F9D84B-04C8-E3E6-9B4E-D5368497169E}" dt="2020-11-20T02:59:43.500" v="72"/>
          <ac:graphicFrameMkLst>
            <pc:docMk/>
            <pc:sldMk cId="880347071" sldId="298"/>
            <ac:graphicFrameMk id="8" creationId="{CCFD68E8-300C-4135-9451-441D771D247D}"/>
          </ac:graphicFrameMkLst>
        </pc:graphicFrameChg>
        <pc:picChg chg="del">
          <ac:chgData name="Torres, Brandon A" userId="S::btorre66@calstatela.edu::30e00120-a461-4de2-9b54-453362018ccc" providerId="AD" clId="Web-{B1F9D84B-04C8-E3E6-9B4E-D5368497169E}" dt="2020-11-20T02:59:26.666" v="70"/>
          <ac:picMkLst>
            <pc:docMk/>
            <pc:sldMk cId="880347071" sldId="298"/>
            <ac:picMk id="4" creationId="{5BFAF597-EEB6-4F66-93B2-C3CF7AAE51FC}"/>
          </ac:picMkLst>
        </pc:picChg>
      </pc:sldChg>
      <pc:sldChg chg="new del">
        <pc:chgData name="Torres, Brandon A" userId="S::btorre66@calstatela.edu::30e00120-a461-4de2-9b54-453362018ccc" providerId="AD" clId="Web-{B1F9D84B-04C8-E3E6-9B4E-D5368497169E}" dt="2020-11-20T02:58:40.634" v="1"/>
        <pc:sldMkLst>
          <pc:docMk/>
          <pc:sldMk cId="2588387983" sldId="298"/>
        </pc:sldMkLst>
      </pc:sldChg>
      <pc:sldChg chg="modSp add replId">
        <pc:chgData name="Torres, Brandon A" userId="S::btorre66@calstatela.edu::30e00120-a461-4de2-9b54-453362018ccc" providerId="AD" clId="Web-{B1F9D84B-04C8-E3E6-9B4E-D5368497169E}" dt="2020-11-20T03:08:38.309" v="169" actId="20577"/>
        <pc:sldMkLst>
          <pc:docMk/>
          <pc:sldMk cId="570505168" sldId="300"/>
        </pc:sldMkLst>
        <pc:spChg chg="mod">
          <ac:chgData name="Torres, Brandon A" userId="S::btorre66@calstatela.edu::30e00120-a461-4de2-9b54-453362018ccc" providerId="AD" clId="Web-{B1F9D84B-04C8-E3E6-9B4E-D5368497169E}" dt="2020-11-20T03:08:38.309" v="169" actId="20577"/>
          <ac:spMkLst>
            <pc:docMk/>
            <pc:sldMk cId="570505168" sldId="300"/>
            <ac:spMk id="2" creationId="{7ECF6C7E-93DB-D34F-8A55-6932E4516D8B}"/>
          </ac:spMkLst>
        </pc:spChg>
      </pc:sldChg>
      <pc:sldChg chg="modSp add replId">
        <pc:chgData name="Torres, Brandon A" userId="S::btorre66@calstatela.edu::30e00120-a461-4de2-9b54-453362018ccc" providerId="AD" clId="Web-{B1F9D84B-04C8-E3E6-9B4E-D5368497169E}" dt="2020-11-20T04:24:47.231" v="302"/>
        <pc:sldMkLst>
          <pc:docMk/>
          <pc:sldMk cId="614035286" sldId="301"/>
        </pc:sldMkLst>
        <pc:spChg chg="mod">
          <ac:chgData name="Torres, Brandon A" userId="S::btorre66@calstatela.edu::30e00120-a461-4de2-9b54-453362018ccc" providerId="AD" clId="Web-{B1F9D84B-04C8-E3E6-9B4E-D5368497169E}" dt="2020-11-20T03:10:10.076" v="212" actId="20577"/>
          <ac:spMkLst>
            <pc:docMk/>
            <pc:sldMk cId="614035286" sldId="301"/>
            <ac:spMk id="2" creationId="{7ECF6C7E-93DB-D34F-8A55-6932E4516D8B}"/>
          </ac:spMkLst>
        </pc:spChg>
        <pc:picChg chg="mod">
          <ac:chgData name="Torres, Brandon A" userId="S::btorre66@calstatela.edu::30e00120-a461-4de2-9b54-453362018ccc" providerId="AD" clId="Web-{B1F9D84B-04C8-E3E6-9B4E-D5368497169E}" dt="2020-11-20T04:24:47.231" v="302"/>
          <ac:picMkLst>
            <pc:docMk/>
            <pc:sldMk cId="614035286" sldId="301"/>
            <ac:picMk id="3" creationId="{C06F9DDC-E14D-477C-B6B5-B85AB69BF8D7}"/>
          </ac:picMkLst>
        </pc:picChg>
      </pc:sldChg>
    </pc:docChg>
  </pc:docChgLst>
  <pc:docChgLst>
    <pc:chgData name="Calvo, Christian D" userId="S::ccalvo3@calstatela.edu::b734fcfc-7bed-40dd-886c-4d409aa872b4" providerId="AD" clId="Web-{349B9F12-19F7-5CFB-12DB-56887B1B3C72}"/>
    <pc:docChg chg="modSld">
      <pc:chgData name="Calvo, Christian D" userId="S::ccalvo3@calstatela.edu::b734fcfc-7bed-40dd-886c-4d409aa872b4" providerId="AD" clId="Web-{349B9F12-19F7-5CFB-12DB-56887B1B3C72}" dt="2020-12-07T00:56:58.434" v="50"/>
      <pc:docMkLst>
        <pc:docMk/>
      </pc:docMkLst>
      <pc:sldChg chg="modSp">
        <pc:chgData name="Calvo, Christian D" userId="S::ccalvo3@calstatela.edu::b734fcfc-7bed-40dd-886c-4d409aa872b4" providerId="AD" clId="Web-{349B9F12-19F7-5CFB-12DB-56887B1B3C72}" dt="2020-12-07T00:56:58.434" v="50"/>
        <pc:sldMkLst>
          <pc:docMk/>
          <pc:sldMk cId="3586592242" sldId="287"/>
        </pc:sldMkLst>
        <pc:spChg chg="mod">
          <ac:chgData name="Calvo, Christian D" userId="S::ccalvo3@calstatela.edu::b734fcfc-7bed-40dd-886c-4d409aa872b4" providerId="AD" clId="Web-{349B9F12-19F7-5CFB-12DB-56887B1B3C72}" dt="2020-12-07T00:28:45.887" v="8" actId="20577"/>
          <ac:spMkLst>
            <pc:docMk/>
            <pc:sldMk cId="3586592242" sldId="287"/>
            <ac:spMk id="11" creationId="{A132330D-9C9E-4E24-925C-F4B2F7654354}"/>
          </ac:spMkLst>
        </pc:spChg>
        <pc:graphicFrameChg chg="mod modGraphic">
          <ac:chgData name="Calvo, Christian D" userId="S::ccalvo3@calstatela.edu::b734fcfc-7bed-40dd-886c-4d409aa872b4" providerId="AD" clId="Web-{349B9F12-19F7-5CFB-12DB-56887B1B3C72}" dt="2020-12-07T00:56:58.434" v="50"/>
          <ac:graphicFrameMkLst>
            <pc:docMk/>
            <pc:sldMk cId="3586592242" sldId="287"/>
            <ac:graphicFrameMk id="8" creationId="{CCFD68E8-300C-4135-9451-441D771D247D}"/>
          </ac:graphicFrameMkLst>
        </pc:graphicFrameChg>
      </pc:sldChg>
    </pc:docChg>
  </pc:docChgLst>
  <pc:docChgLst>
    <pc:chgData name="Reyes, Mark A" userId="S::mreye120@calstatela.edu::822c49eb-35eb-44b8-bcf7-c1ebb192f6c9" providerId="AD" clId="Web-{E9FEF314-843E-09FF-2FF4-0627EF32625A}"/>
    <pc:docChg chg="modSld">
      <pc:chgData name="Reyes, Mark A" userId="S::mreye120@calstatela.edu::822c49eb-35eb-44b8-bcf7-c1ebb192f6c9" providerId="AD" clId="Web-{E9FEF314-843E-09FF-2FF4-0627EF32625A}" dt="2020-12-06T19:05:35.529" v="3" actId="1076"/>
      <pc:docMkLst>
        <pc:docMk/>
      </pc:docMkLst>
      <pc:sldChg chg="modSp">
        <pc:chgData name="Reyes, Mark A" userId="S::mreye120@calstatela.edu::822c49eb-35eb-44b8-bcf7-c1ebb192f6c9" providerId="AD" clId="Web-{E9FEF314-843E-09FF-2FF4-0627EF32625A}" dt="2020-12-06T19:05:35.529" v="3" actId="1076"/>
        <pc:sldMkLst>
          <pc:docMk/>
          <pc:sldMk cId="3736963612" sldId="282"/>
        </pc:sldMkLst>
        <pc:spChg chg="mod">
          <ac:chgData name="Reyes, Mark A" userId="S::mreye120@calstatela.edu::822c49eb-35eb-44b8-bcf7-c1ebb192f6c9" providerId="AD" clId="Web-{E9FEF314-843E-09FF-2FF4-0627EF32625A}" dt="2020-12-06T19:05:35.529" v="3" actId="1076"/>
          <ac:spMkLst>
            <pc:docMk/>
            <pc:sldMk cId="3736963612" sldId="282"/>
            <ac:spMk id="6" creationId="{7B85714B-9498-4BFC-9EC8-0ED2F53EC7FC}"/>
          </ac:spMkLst>
        </pc:spChg>
        <pc:picChg chg="mod">
          <ac:chgData name="Reyes, Mark A" userId="S::mreye120@calstatela.edu::822c49eb-35eb-44b8-bcf7-c1ebb192f6c9" providerId="AD" clId="Web-{E9FEF314-843E-09FF-2FF4-0627EF32625A}" dt="2020-12-06T19:05:31.311" v="2" actId="14100"/>
          <ac:picMkLst>
            <pc:docMk/>
            <pc:sldMk cId="3736963612" sldId="282"/>
            <ac:picMk id="1026" creationId="{B5B8DFD3-EE1A-4FA1-89B3-358C8C79A550}"/>
          </ac:picMkLst>
        </pc:picChg>
      </pc:sldChg>
    </pc:docChg>
  </pc:docChgLst>
  <pc:docChgLst>
    <pc:chgData name="Ng, Jason" userId="S::jng22@calstatela.edu::fe69566f-2b07-4158-ac5b-b185546fa785" providerId="AD" clId="Web-{4FF095E2-7DDA-250F-B85D-ED867C75A5C9}"/>
    <pc:docChg chg="modSld">
      <pc:chgData name="Ng, Jason" userId="S::jng22@calstatela.edu::fe69566f-2b07-4158-ac5b-b185546fa785" providerId="AD" clId="Web-{4FF095E2-7DDA-250F-B85D-ED867C75A5C9}" dt="2021-04-16T01:24:27.479" v="2" actId="20577"/>
      <pc:docMkLst>
        <pc:docMk/>
      </pc:docMkLst>
      <pc:sldChg chg="modSp">
        <pc:chgData name="Ng, Jason" userId="S::jng22@calstatela.edu::fe69566f-2b07-4158-ac5b-b185546fa785" providerId="AD" clId="Web-{4FF095E2-7DDA-250F-B85D-ED867C75A5C9}" dt="2021-04-16T01:24:27.479" v="2" actId="20577"/>
        <pc:sldMkLst>
          <pc:docMk/>
          <pc:sldMk cId="1694372394" sldId="264"/>
        </pc:sldMkLst>
        <pc:spChg chg="mod">
          <ac:chgData name="Ng, Jason" userId="S::jng22@calstatela.edu::fe69566f-2b07-4158-ac5b-b185546fa785" providerId="AD" clId="Web-{4FF095E2-7DDA-250F-B85D-ED867C75A5C9}" dt="2021-04-16T01:24:27.479" v="2" actId="20577"/>
          <ac:spMkLst>
            <pc:docMk/>
            <pc:sldMk cId="1694372394" sldId="264"/>
            <ac:spMk id="6" creationId="{FFEBA4C4-FD09-4E4B-B3BB-3D3EAD2DDA33}"/>
          </ac:spMkLst>
        </pc:spChg>
      </pc:sldChg>
    </pc:docChg>
  </pc:docChgLst>
  <pc:docChgLst>
    <pc:chgData name="Vo, David" userId="S::dvo11@calstatela.edu::0deed3dc-d020-451d-aee6-4b90d6e032a7" providerId="AD" clId="Web-{2E05BE9F-90E4-C000-105A-2AD3D01357B0}"/>
    <pc:docChg chg="modSld">
      <pc:chgData name="Vo, David" userId="S::dvo11@calstatela.edu::0deed3dc-d020-451d-aee6-4b90d6e032a7" providerId="AD" clId="Web-{2E05BE9F-90E4-C000-105A-2AD3D01357B0}" dt="2021-04-14T02:26:45.059" v="6" actId="20577"/>
      <pc:docMkLst>
        <pc:docMk/>
      </pc:docMkLst>
      <pc:sldChg chg="delSp modSp">
        <pc:chgData name="Vo, David" userId="S::dvo11@calstatela.edu::0deed3dc-d020-451d-aee6-4b90d6e032a7" providerId="AD" clId="Web-{2E05BE9F-90E4-C000-105A-2AD3D01357B0}" dt="2021-04-14T02:26:45.059" v="6" actId="20577"/>
        <pc:sldMkLst>
          <pc:docMk/>
          <pc:sldMk cId="4248724196" sldId="259"/>
        </pc:sldMkLst>
        <pc:spChg chg="mod">
          <ac:chgData name="Vo, David" userId="S::dvo11@calstatela.edu::0deed3dc-d020-451d-aee6-4b90d6e032a7" providerId="AD" clId="Web-{2E05BE9F-90E4-C000-105A-2AD3D01357B0}" dt="2021-04-14T02:26:45.059" v="6" actId="20577"/>
          <ac:spMkLst>
            <pc:docMk/>
            <pc:sldMk cId="4248724196" sldId="259"/>
            <ac:spMk id="11" creationId="{7B85F007-B764-45D0-95CE-6F57AF66F10C}"/>
          </ac:spMkLst>
        </pc:spChg>
        <pc:picChg chg="del">
          <ac:chgData name="Vo, David" userId="S::dvo11@calstatela.edu::0deed3dc-d020-451d-aee6-4b90d6e032a7" providerId="AD" clId="Web-{2E05BE9F-90E4-C000-105A-2AD3D01357B0}" dt="2021-04-14T02:26:18.402" v="0"/>
          <ac:picMkLst>
            <pc:docMk/>
            <pc:sldMk cId="4248724196" sldId="259"/>
            <ac:picMk id="3" creationId="{267C8928-A275-4768-AA2D-62C1C4607AF9}"/>
          </ac:picMkLst>
        </pc:picChg>
      </pc:sldChg>
    </pc:docChg>
  </pc:docChgLst>
  <pc:docChgLst>
    <pc:chgData name="Torres, Brandon A" userId="S::btorre66@calstatela.edu::30e00120-a461-4de2-9b54-453362018ccc" providerId="AD" clId="Web-{0D32C6BB-0657-2E7B-166F-996ED2AEC39A}"/>
    <pc:docChg chg="modSld">
      <pc:chgData name="Torres, Brandon A" userId="S::btorre66@calstatela.edu::30e00120-a461-4de2-9b54-453362018ccc" providerId="AD" clId="Web-{0D32C6BB-0657-2E7B-166F-996ED2AEC39A}" dt="2021-04-26T01:20:32.835" v="7" actId="14100"/>
      <pc:docMkLst>
        <pc:docMk/>
      </pc:docMkLst>
      <pc:sldChg chg="addSp modSp">
        <pc:chgData name="Torres, Brandon A" userId="S::btorre66@calstatela.edu::30e00120-a461-4de2-9b54-453362018ccc" providerId="AD" clId="Web-{0D32C6BB-0657-2E7B-166F-996ED2AEC39A}" dt="2021-04-26T01:20:32.835" v="7" actId="14100"/>
        <pc:sldMkLst>
          <pc:docMk/>
          <pc:sldMk cId="2944440438" sldId="430"/>
        </pc:sldMkLst>
        <pc:picChg chg="mod">
          <ac:chgData name="Torres, Brandon A" userId="S::btorre66@calstatela.edu::30e00120-a461-4de2-9b54-453362018ccc" providerId="AD" clId="Web-{0D32C6BB-0657-2E7B-166F-996ED2AEC39A}" dt="2021-04-26T01:20:20.866" v="3" actId="14100"/>
          <ac:picMkLst>
            <pc:docMk/>
            <pc:sldMk cId="2944440438" sldId="430"/>
            <ac:picMk id="4" creationId="{D234AF2B-0F1E-446A-A334-C65844F27A11}"/>
          </ac:picMkLst>
        </pc:picChg>
        <pc:picChg chg="add mod">
          <ac:chgData name="Torres, Brandon A" userId="S::btorre66@calstatela.edu::30e00120-a461-4de2-9b54-453362018ccc" providerId="AD" clId="Web-{0D32C6BB-0657-2E7B-166F-996ED2AEC39A}" dt="2021-04-26T01:20:32.835" v="7" actId="14100"/>
          <ac:picMkLst>
            <pc:docMk/>
            <pc:sldMk cId="2944440438" sldId="430"/>
            <ac:picMk id="6" creationId="{FBFDDA49-0886-4470-B13D-42A0698DC9D7}"/>
          </ac:picMkLst>
        </pc:picChg>
      </pc:sldChg>
    </pc:docChg>
  </pc:docChgLst>
  <pc:docChgLst>
    <pc:chgData name="Johnson, Candace R" userId="S::cjohns57@calstatela.edu::9d1e0d33-ff62-419a-8706-aa42608e8c26" providerId="AD" clId="Web-{E6A2BF9F-F02B-C000-105A-2CF8D1D7E621}"/>
    <pc:docChg chg="modSld">
      <pc:chgData name="Johnson, Candace R" userId="S::cjohns57@calstatela.edu::9d1e0d33-ff62-419a-8706-aa42608e8c26" providerId="AD" clId="Web-{E6A2BF9F-F02B-C000-105A-2CF8D1D7E621}" dt="2021-04-19T02:43:45.526" v="32"/>
      <pc:docMkLst>
        <pc:docMk/>
      </pc:docMkLst>
      <pc:sldChg chg="addSp modSp">
        <pc:chgData name="Johnson, Candace R" userId="S::cjohns57@calstatela.edu::9d1e0d33-ff62-419a-8706-aa42608e8c26" providerId="AD" clId="Web-{E6A2BF9F-F02B-C000-105A-2CF8D1D7E621}" dt="2021-04-19T02:43:45.526" v="32"/>
        <pc:sldMkLst>
          <pc:docMk/>
          <pc:sldMk cId="1419177354" sldId="356"/>
        </pc:sldMkLst>
        <pc:spChg chg="add mod">
          <ac:chgData name="Johnson, Candace R" userId="S::cjohns57@calstatela.edu::9d1e0d33-ff62-419a-8706-aa42608e8c26" providerId="AD" clId="Web-{E6A2BF9F-F02B-C000-105A-2CF8D1D7E621}" dt="2021-04-19T02:43:30.900" v="31" actId="1076"/>
          <ac:spMkLst>
            <pc:docMk/>
            <pc:sldMk cId="1419177354" sldId="356"/>
            <ac:spMk id="10" creationId="{80480985-3161-449A-B94D-C2CAA86C5104}"/>
          </ac:spMkLst>
        </pc:spChg>
        <pc:grpChg chg="add">
          <ac:chgData name="Johnson, Candace R" userId="S::cjohns57@calstatela.edu::9d1e0d33-ff62-419a-8706-aa42608e8c26" providerId="AD" clId="Web-{E6A2BF9F-F02B-C000-105A-2CF8D1D7E621}" dt="2021-04-19T02:43:45.526" v="32"/>
          <ac:grpSpMkLst>
            <pc:docMk/>
            <pc:sldMk cId="1419177354" sldId="356"/>
            <ac:grpSpMk id="12" creationId="{03914E2C-8E24-4A95-8479-B51152B03802}"/>
          </ac:grpSpMkLst>
        </pc:grpChg>
        <pc:cxnChg chg="add mod">
          <ac:chgData name="Johnson, Candace R" userId="S::cjohns57@calstatela.edu::9d1e0d33-ff62-419a-8706-aa42608e8c26" providerId="AD" clId="Web-{E6A2BF9F-F02B-C000-105A-2CF8D1D7E621}" dt="2021-04-19T02:42:53.351" v="4" actId="1076"/>
          <ac:cxnSpMkLst>
            <pc:docMk/>
            <pc:sldMk cId="1419177354" sldId="356"/>
            <ac:cxnSpMk id="7" creationId="{715727E8-CA9E-4AFB-B98D-2B11CF86E73F}"/>
          </ac:cxnSpMkLst>
        </pc:cxnChg>
      </pc:sldChg>
    </pc:docChg>
  </pc:docChgLst>
  <pc:docChgLst>
    <pc:chgData name="Vo, David" userId="S::dvo11@calstatela.edu::0deed3dc-d020-451d-aee6-4b90d6e032a7" providerId="AD" clId="Web-{ED4AC09F-D0EE-C000-123D-2B2B3E4B5C4B}"/>
    <pc:docChg chg="modSld">
      <pc:chgData name="Vo, David" userId="S::dvo11@calstatela.edu::0deed3dc-d020-451d-aee6-4b90d6e032a7" providerId="AD" clId="Web-{ED4AC09F-D0EE-C000-123D-2B2B3E4B5C4B}" dt="2021-04-21T03:39:20.824" v="5" actId="1076"/>
      <pc:docMkLst>
        <pc:docMk/>
      </pc:docMkLst>
      <pc:sldChg chg="addSp delSp modSp">
        <pc:chgData name="Vo, David" userId="S::dvo11@calstatela.edu::0deed3dc-d020-451d-aee6-4b90d6e032a7" providerId="AD" clId="Web-{ED4AC09F-D0EE-C000-123D-2B2B3E4B5C4B}" dt="2021-04-21T03:39:20.824" v="5" actId="1076"/>
        <pc:sldMkLst>
          <pc:docMk/>
          <pc:sldMk cId="4248724196" sldId="259"/>
        </pc:sldMkLst>
        <pc:picChg chg="add mod">
          <ac:chgData name="Vo, David" userId="S::dvo11@calstatela.edu::0deed3dc-d020-451d-aee6-4b90d6e032a7" providerId="AD" clId="Web-{ED4AC09F-D0EE-C000-123D-2B2B3E4B5C4B}" dt="2021-04-21T03:39:20.824" v="5" actId="1076"/>
          <ac:picMkLst>
            <pc:docMk/>
            <pc:sldMk cId="4248724196" sldId="259"/>
            <ac:picMk id="3" creationId="{0DCC988F-0B92-48F4-A5B6-BA1E9A8E4EF0}"/>
          </ac:picMkLst>
        </pc:picChg>
        <pc:picChg chg="del">
          <ac:chgData name="Vo, David" userId="S::dvo11@calstatela.edu::0deed3dc-d020-451d-aee6-4b90d6e032a7" providerId="AD" clId="Web-{ED4AC09F-D0EE-C000-123D-2B2B3E4B5C4B}" dt="2021-04-21T03:39:06.464" v="1"/>
          <ac:picMkLst>
            <pc:docMk/>
            <pc:sldMk cId="4248724196" sldId="259"/>
            <ac:picMk id="1028" creationId="{014EEC1E-D168-426F-9341-BEDCF273C4B9}"/>
          </ac:picMkLst>
        </pc:picChg>
      </pc:sldChg>
    </pc:docChg>
  </pc:docChgLst>
  <pc:docChgLst>
    <pc:chgData name="Velazquez, Jose M" userId="S::jvelaz25@calstatela.edu::b9a2ecda-d0b2-430b-940e-670f0835f082" providerId="AD" clId="Web-{6F7BBF9F-4094-B000-D5E4-3B8FA5B3D669}"/>
    <pc:docChg chg="modSld">
      <pc:chgData name="Velazquez, Jose M" userId="S::jvelaz25@calstatela.edu::b9a2ecda-d0b2-430b-940e-670f0835f082" providerId="AD" clId="Web-{6F7BBF9F-4094-B000-D5E4-3B8FA5B3D669}" dt="2021-04-18T15:13:37.774" v="11" actId="20577"/>
      <pc:docMkLst>
        <pc:docMk/>
      </pc:docMkLst>
      <pc:sldChg chg="modSp">
        <pc:chgData name="Velazquez, Jose M" userId="S::jvelaz25@calstatela.edu::b9a2ecda-d0b2-430b-940e-670f0835f082" providerId="AD" clId="Web-{6F7BBF9F-4094-B000-D5E4-3B8FA5B3D669}" dt="2021-04-18T15:13:37.774" v="11" actId="20577"/>
        <pc:sldMkLst>
          <pc:docMk/>
          <pc:sldMk cId="2062695374" sldId="375"/>
        </pc:sldMkLst>
        <pc:spChg chg="mod">
          <ac:chgData name="Velazquez, Jose M" userId="S::jvelaz25@calstatela.edu::b9a2ecda-d0b2-430b-940e-670f0835f082" providerId="AD" clId="Web-{6F7BBF9F-4094-B000-D5E4-3B8FA5B3D669}" dt="2021-04-18T15:13:37.774" v="11" actId="20577"/>
          <ac:spMkLst>
            <pc:docMk/>
            <pc:sldMk cId="2062695374" sldId="375"/>
            <ac:spMk id="7" creationId="{F878F265-FD28-4E07-849B-F32B0F082FFF}"/>
          </ac:spMkLst>
        </pc:spChg>
      </pc:sldChg>
    </pc:docChg>
  </pc:docChgLst>
  <pc:docChgLst>
    <pc:chgData name="Ramos, Kevin N" userId="S::kramos41@calstatela.edu::d760918a-d6b5-41f7-b95a-b2097f911074" providerId="AD" clId="Web-{00000000-0000-0000-0000-000000000000}"/>
    <pc:docChg chg="modSld">
      <pc:chgData name="Ramos, Kevin N" userId="S::kramos41@calstatela.edu::d760918a-d6b5-41f7-b95a-b2097f911074" providerId="AD" clId="Web-{00000000-0000-0000-0000-000000000000}" dt="2021-04-28T23:38:48.089" v="185" actId="1076"/>
      <pc:docMkLst>
        <pc:docMk/>
      </pc:docMkLst>
      <pc:sldChg chg="addSp delSp modSp">
        <pc:chgData name="Ramos, Kevin N" userId="S::kramos41@calstatela.edu::d760918a-d6b5-41f7-b95a-b2097f911074" providerId="AD" clId="Web-{00000000-0000-0000-0000-000000000000}" dt="2021-04-28T23:38:48.089" v="185" actId="1076"/>
        <pc:sldMkLst>
          <pc:docMk/>
          <pc:sldMk cId="2505023032" sldId="274"/>
        </pc:sldMkLst>
        <pc:spChg chg="add mod ord">
          <ac:chgData name="Ramos, Kevin N" userId="S::kramos41@calstatela.edu::d760918a-d6b5-41f7-b95a-b2097f911074" providerId="AD" clId="Web-{00000000-0000-0000-0000-000000000000}" dt="2021-04-28T23:38:16.462" v="181"/>
          <ac:spMkLst>
            <pc:docMk/>
            <pc:sldMk cId="2505023032" sldId="274"/>
            <ac:spMk id="5" creationId="{5529F8DE-439B-421E-BB57-26FBF73AD190}"/>
          </ac:spMkLst>
        </pc:spChg>
        <pc:spChg chg="mod">
          <ac:chgData name="Ramos, Kevin N" userId="S::kramos41@calstatela.edu::d760918a-d6b5-41f7-b95a-b2097f911074" providerId="AD" clId="Web-{00000000-0000-0000-0000-000000000000}" dt="2021-04-28T23:38:37.525" v="184" actId="1076"/>
          <ac:spMkLst>
            <pc:docMk/>
            <pc:sldMk cId="2505023032" sldId="274"/>
            <ac:spMk id="11" creationId="{7B85F007-B764-45D0-95CE-6F57AF66F10C}"/>
          </ac:spMkLst>
        </pc:spChg>
        <pc:spChg chg="mod">
          <ac:chgData name="Ramos, Kevin N" userId="S::kramos41@calstatela.edu::d760918a-d6b5-41f7-b95a-b2097f911074" providerId="AD" clId="Web-{00000000-0000-0000-0000-000000000000}" dt="2021-04-28T23:14:37.123" v="6" actId="1076"/>
          <ac:spMkLst>
            <pc:docMk/>
            <pc:sldMk cId="2505023032" sldId="274"/>
            <ac:spMk id="15" creationId="{4128E5AC-E708-42BF-9CBE-F48982B7F69A}"/>
          </ac:spMkLst>
        </pc:spChg>
        <pc:spChg chg="add mod">
          <ac:chgData name="Ramos, Kevin N" userId="S::kramos41@calstatela.edu::d760918a-d6b5-41f7-b95a-b2097f911074" providerId="AD" clId="Web-{00000000-0000-0000-0000-000000000000}" dt="2021-04-28T23:21:11.366" v="165" actId="20577"/>
          <ac:spMkLst>
            <pc:docMk/>
            <pc:sldMk cId="2505023032" sldId="274"/>
            <ac:spMk id="19" creationId="{04AAE0F4-61B4-4894-B492-148389564E59}"/>
          </ac:spMkLst>
        </pc:spChg>
        <pc:spChg chg="del">
          <ac:chgData name="Ramos, Kevin N" userId="S::kramos41@calstatela.edu::d760918a-d6b5-41f7-b95a-b2097f911074" providerId="AD" clId="Web-{00000000-0000-0000-0000-000000000000}" dt="2021-04-28T23:14:37.201" v="8"/>
          <ac:spMkLst>
            <pc:docMk/>
            <pc:sldMk cId="2505023032" sldId="274"/>
            <ac:spMk id="20" creationId="{7E6CF68E-5F3E-4A33-8B97-4315F3549DFF}"/>
          </ac:spMkLst>
        </pc:spChg>
        <pc:spChg chg="mod">
          <ac:chgData name="Ramos, Kevin N" userId="S::kramos41@calstatela.edu::d760918a-d6b5-41f7-b95a-b2097f911074" providerId="AD" clId="Web-{00000000-0000-0000-0000-000000000000}" dt="2021-04-28T23:37:24.927" v="174" actId="1076"/>
          <ac:spMkLst>
            <pc:docMk/>
            <pc:sldMk cId="2505023032" sldId="274"/>
            <ac:spMk id="21" creationId="{E924F158-B4E7-4246-9ED6-4089B7236106}"/>
          </ac:spMkLst>
        </pc:spChg>
        <pc:spChg chg="add ord">
          <ac:chgData name="Ramos, Kevin N" userId="S::kramos41@calstatela.edu::d760918a-d6b5-41f7-b95a-b2097f911074" providerId="AD" clId="Web-{00000000-0000-0000-0000-000000000000}" dt="2021-04-28T23:38:05.852" v="180"/>
          <ac:spMkLst>
            <pc:docMk/>
            <pc:sldMk cId="2505023032" sldId="274"/>
            <ac:spMk id="22" creationId="{CD235E94-E52B-4839-BBBF-4AF7A2640732}"/>
          </ac:spMkLst>
        </pc:spChg>
        <pc:spChg chg="mod">
          <ac:chgData name="Ramos, Kevin N" userId="S::kramos41@calstatela.edu::d760918a-d6b5-41f7-b95a-b2097f911074" providerId="AD" clId="Web-{00000000-0000-0000-0000-000000000000}" dt="2021-04-28T23:14:31.841" v="2" actId="1076"/>
          <ac:spMkLst>
            <pc:docMk/>
            <pc:sldMk cId="2505023032" sldId="274"/>
            <ac:spMk id="23" creationId="{24B9CB74-5316-42D3-AA77-CE13AF9442D5}"/>
          </ac:spMkLst>
        </pc:spChg>
        <pc:spChg chg="add ord">
          <ac:chgData name="Ramos, Kevin N" userId="S::kramos41@calstatela.edu::d760918a-d6b5-41f7-b95a-b2097f911074" providerId="AD" clId="Web-{00000000-0000-0000-0000-000000000000}" dt="2021-04-28T23:38:00.304" v="179"/>
          <ac:spMkLst>
            <pc:docMk/>
            <pc:sldMk cId="2505023032" sldId="274"/>
            <ac:spMk id="24" creationId="{40EB4061-DC72-408D-8AF6-E425B2F3BCCB}"/>
          </ac:spMkLst>
        </pc:spChg>
        <pc:spChg chg="add mod ord">
          <ac:chgData name="Ramos, Kevin N" userId="S::kramos41@calstatela.edu::d760918a-d6b5-41f7-b95a-b2097f911074" providerId="AD" clId="Web-{00000000-0000-0000-0000-000000000000}" dt="2021-04-28T23:38:48.089" v="185" actId="1076"/>
          <ac:spMkLst>
            <pc:docMk/>
            <pc:sldMk cId="2505023032" sldId="274"/>
            <ac:spMk id="25" creationId="{6AE8D477-847E-4ECC-ABB5-850C9F9A5BD2}"/>
          </ac:spMkLst>
        </pc:spChg>
        <pc:picChg chg="mod ord">
          <ac:chgData name="Ramos, Kevin N" userId="S::kramos41@calstatela.edu::d760918a-d6b5-41f7-b95a-b2097f911074" providerId="AD" clId="Web-{00000000-0000-0000-0000-000000000000}" dt="2021-04-28T23:38:20.540" v="182"/>
          <ac:picMkLst>
            <pc:docMk/>
            <pc:sldMk cId="2505023032" sldId="274"/>
            <ac:picMk id="9" creationId="{13682EE7-A150-4D59-99AE-97C3968FEECD}"/>
          </ac:picMkLst>
        </pc:picChg>
      </pc:sldChg>
      <pc:sldChg chg="modNotes">
        <pc:chgData name="Ramos, Kevin N" userId="S::kramos41@calstatela.edu::d760918a-d6b5-41f7-b95a-b2097f911074" providerId="AD" clId="Web-{00000000-0000-0000-0000-000000000000}" dt="2021-04-28T23:25:55.572" v="169"/>
        <pc:sldMkLst>
          <pc:docMk/>
          <pc:sldMk cId="3279495340" sldId="275"/>
        </pc:sldMkLst>
      </pc:sldChg>
    </pc:docChg>
  </pc:docChgLst>
  <pc:docChgLst>
    <pc:chgData name="Mena, Anthony F" userId="S::amena16@calstatela.edu::d641865d-4e1a-46a9-b883-49636a5170b9" providerId="AD" clId="Web-{03F8A2B8-893A-A867-3140-BE904FD227E7}"/>
    <pc:docChg chg="modSld">
      <pc:chgData name="Mena, Anthony F" userId="S::amena16@calstatela.edu::d641865d-4e1a-46a9-b883-49636a5170b9" providerId="AD" clId="Web-{03F8A2B8-893A-A867-3140-BE904FD227E7}" dt="2020-11-20T02:55:31.916" v="0" actId="14100"/>
      <pc:docMkLst>
        <pc:docMk/>
      </pc:docMkLst>
      <pc:sldChg chg="modSp">
        <pc:chgData name="Mena, Anthony F" userId="S::amena16@calstatela.edu::d641865d-4e1a-46a9-b883-49636a5170b9" providerId="AD" clId="Web-{03F8A2B8-893A-A867-3140-BE904FD227E7}" dt="2020-11-20T02:55:31.916" v="0" actId="14100"/>
        <pc:sldMkLst>
          <pc:docMk/>
          <pc:sldMk cId="3756095215" sldId="289"/>
        </pc:sldMkLst>
        <pc:picChg chg="mod">
          <ac:chgData name="Mena, Anthony F" userId="S::amena16@calstatela.edu::d641865d-4e1a-46a9-b883-49636a5170b9" providerId="AD" clId="Web-{03F8A2B8-893A-A867-3140-BE904FD227E7}" dt="2020-11-20T02:55:31.916" v="0" actId="14100"/>
          <ac:picMkLst>
            <pc:docMk/>
            <pc:sldMk cId="3756095215" sldId="289"/>
            <ac:picMk id="4" creationId="{B728122D-6014-4F2B-B15A-307C014544DD}"/>
          </ac:picMkLst>
        </pc:picChg>
      </pc:sldChg>
    </pc:docChg>
  </pc:docChgLst>
  <pc:docChgLst>
    <pc:chgData name="Puvvada, Soumya" userId="ecd3cf85-a6a9-4b28-aea6-d6a5af52e242" providerId="ADAL" clId="{C87D07F8-8109-47EB-8FC5-9C803D41AB39}"/>
    <pc:docChg chg="undo custSel addSld modSld sldOrd">
      <pc:chgData name="Puvvada, Soumya" userId="ecd3cf85-a6a9-4b28-aea6-d6a5af52e242" providerId="ADAL" clId="{C87D07F8-8109-47EB-8FC5-9C803D41AB39}" dt="2021-05-01T23:07:19.793" v="732" actId="20577"/>
      <pc:docMkLst>
        <pc:docMk/>
      </pc:docMkLst>
      <pc:sldChg chg="ord">
        <pc:chgData name="Puvvada, Soumya" userId="ecd3cf85-a6a9-4b28-aea6-d6a5af52e242" providerId="ADAL" clId="{C87D07F8-8109-47EB-8FC5-9C803D41AB39}" dt="2021-04-25T06:09:48.142" v="1"/>
        <pc:sldMkLst>
          <pc:docMk/>
          <pc:sldMk cId="4173428745" sldId="266"/>
        </pc:sldMkLst>
      </pc:sldChg>
      <pc:sldChg chg="modSp mod">
        <pc:chgData name="Puvvada, Soumya" userId="ecd3cf85-a6a9-4b28-aea6-d6a5af52e242" providerId="ADAL" clId="{C87D07F8-8109-47EB-8FC5-9C803D41AB39}" dt="2021-04-30T06:37:42.958" v="588" actId="20577"/>
        <pc:sldMkLst>
          <pc:docMk/>
          <pc:sldMk cId="173985946" sldId="387"/>
        </pc:sldMkLst>
        <pc:spChg chg="mod">
          <ac:chgData name="Puvvada, Soumya" userId="ecd3cf85-a6a9-4b28-aea6-d6a5af52e242" providerId="ADAL" clId="{C87D07F8-8109-47EB-8FC5-9C803D41AB39}" dt="2021-04-30T06:37:42.958" v="588" actId="20577"/>
          <ac:spMkLst>
            <pc:docMk/>
            <pc:sldMk cId="173985946" sldId="387"/>
            <ac:spMk id="11" creationId="{7E5B1A80-CB5D-4F56-A3CD-B27920AFD954}"/>
          </ac:spMkLst>
        </pc:spChg>
        <pc:graphicFrameChg chg="mod">
          <ac:chgData name="Puvvada, Soumya" userId="ecd3cf85-a6a9-4b28-aea6-d6a5af52e242" providerId="ADAL" clId="{C87D07F8-8109-47EB-8FC5-9C803D41AB39}" dt="2021-04-27T05:40:01.744" v="313" actId="1076"/>
          <ac:graphicFrameMkLst>
            <pc:docMk/>
            <pc:sldMk cId="173985946" sldId="387"/>
            <ac:graphicFrameMk id="7" creationId="{69A04AFC-C9B0-43EC-9395-40ABEDE55F9F}"/>
          </ac:graphicFrameMkLst>
        </pc:graphicFrameChg>
      </pc:sldChg>
      <pc:sldChg chg="addSp delSp modSp mod">
        <pc:chgData name="Puvvada, Soumya" userId="ecd3cf85-a6a9-4b28-aea6-d6a5af52e242" providerId="ADAL" clId="{C87D07F8-8109-47EB-8FC5-9C803D41AB39}" dt="2021-04-27T00:54:29.989" v="123" actId="478"/>
        <pc:sldMkLst>
          <pc:docMk/>
          <pc:sldMk cId="755467814" sldId="388"/>
        </pc:sldMkLst>
        <pc:spChg chg="mod">
          <ac:chgData name="Puvvada, Soumya" userId="ecd3cf85-a6a9-4b28-aea6-d6a5af52e242" providerId="ADAL" clId="{C87D07F8-8109-47EB-8FC5-9C803D41AB39}" dt="2021-04-27T00:44:31.813" v="99" actId="1076"/>
          <ac:spMkLst>
            <pc:docMk/>
            <pc:sldMk cId="755467814" sldId="388"/>
            <ac:spMk id="3" creationId="{9B496F97-BD45-455B-92BA-7F737E8B3D8F}"/>
          </ac:spMkLst>
        </pc:spChg>
        <pc:spChg chg="mod">
          <ac:chgData name="Puvvada, Soumya" userId="ecd3cf85-a6a9-4b28-aea6-d6a5af52e242" providerId="ADAL" clId="{C87D07F8-8109-47EB-8FC5-9C803D41AB39}" dt="2021-04-27T00:44:39.264" v="103" actId="1076"/>
          <ac:spMkLst>
            <pc:docMk/>
            <pc:sldMk cId="755467814" sldId="388"/>
            <ac:spMk id="10" creationId="{CECD563B-50DB-4275-8D67-A43A3C7FD68F}"/>
          </ac:spMkLst>
        </pc:spChg>
        <pc:spChg chg="mod">
          <ac:chgData name="Puvvada, Soumya" userId="ecd3cf85-a6a9-4b28-aea6-d6a5af52e242" providerId="ADAL" clId="{C87D07F8-8109-47EB-8FC5-9C803D41AB39}" dt="2021-04-27T00:44:44.390" v="105" actId="1076"/>
          <ac:spMkLst>
            <pc:docMk/>
            <pc:sldMk cId="755467814" sldId="388"/>
            <ac:spMk id="11" creationId="{29330F6D-F43D-45FE-9066-C11082FA635C}"/>
          </ac:spMkLst>
        </pc:spChg>
        <pc:picChg chg="del">
          <ac:chgData name="Puvvada, Soumya" userId="ecd3cf85-a6a9-4b28-aea6-d6a5af52e242" providerId="ADAL" clId="{C87D07F8-8109-47EB-8FC5-9C803D41AB39}" dt="2021-04-27T00:41:36.399" v="81" actId="478"/>
          <ac:picMkLst>
            <pc:docMk/>
            <pc:sldMk cId="755467814" sldId="388"/>
            <ac:picMk id="7" creationId="{C0B97427-79F6-4C53-8720-8A8F68E6DE7B}"/>
          </ac:picMkLst>
        </pc:picChg>
        <pc:picChg chg="del">
          <ac:chgData name="Puvvada, Soumya" userId="ecd3cf85-a6a9-4b28-aea6-d6a5af52e242" providerId="ADAL" clId="{C87D07F8-8109-47EB-8FC5-9C803D41AB39}" dt="2021-04-27T00:41:58.586" v="88" actId="478"/>
          <ac:picMkLst>
            <pc:docMk/>
            <pc:sldMk cId="755467814" sldId="388"/>
            <ac:picMk id="8" creationId="{74356CB3-07F5-41CF-8F64-0C59D98481D9}"/>
          </ac:picMkLst>
        </pc:picChg>
        <pc:picChg chg="del">
          <ac:chgData name="Puvvada, Soumya" userId="ecd3cf85-a6a9-4b28-aea6-d6a5af52e242" providerId="ADAL" clId="{C87D07F8-8109-47EB-8FC5-9C803D41AB39}" dt="2021-04-27T00:43:25.130" v="92" actId="478"/>
          <ac:picMkLst>
            <pc:docMk/>
            <pc:sldMk cId="755467814" sldId="388"/>
            <ac:picMk id="9" creationId="{C8B61814-A080-43C9-8E1C-06348DDCB769}"/>
          </ac:picMkLst>
        </pc:picChg>
        <pc:picChg chg="add mod">
          <ac:chgData name="Puvvada, Soumya" userId="ecd3cf85-a6a9-4b28-aea6-d6a5af52e242" providerId="ADAL" clId="{C87D07F8-8109-47EB-8FC5-9C803D41AB39}" dt="2021-04-27T00:44:45.493" v="106" actId="1076"/>
          <ac:picMkLst>
            <pc:docMk/>
            <pc:sldMk cId="755467814" sldId="388"/>
            <ac:picMk id="14" creationId="{59D06463-3CF4-4FB0-A8C4-2A0C5BD493EC}"/>
          </ac:picMkLst>
        </pc:picChg>
        <pc:picChg chg="add mod">
          <ac:chgData name="Puvvada, Soumya" userId="ecd3cf85-a6a9-4b28-aea6-d6a5af52e242" providerId="ADAL" clId="{C87D07F8-8109-47EB-8FC5-9C803D41AB39}" dt="2021-04-27T00:44:41.566" v="104" actId="1076"/>
          <ac:picMkLst>
            <pc:docMk/>
            <pc:sldMk cId="755467814" sldId="388"/>
            <ac:picMk id="16" creationId="{06CDA4B0-B98C-49D0-99BF-DF34D0E84810}"/>
          </ac:picMkLst>
        </pc:picChg>
        <pc:picChg chg="add mod">
          <ac:chgData name="Puvvada, Soumya" userId="ecd3cf85-a6a9-4b28-aea6-d6a5af52e242" providerId="ADAL" clId="{C87D07F8-8109-47EB-8FC5-9C803D41AB39}" dt="2021-04-27T00:44:32.801" v="100" actId="1076"/>
          <ac:picMkLst>
            <pc:docMk/>
            <pc:sldMk cId="755467814" sldId="388"/>
            <ac:picMk id="18" creationId="{18003126-DE58-4266-98A5-62C540B61D8D}"/>
          </ac:picMkLst>
        </pc:picChg>
        <pc:picChg chg="add mod">
          <ac:chgData name="Puvvada, Soumya" userId="ecd3cf85-a6a9-4b28-aea6-d6a5af52e242" providerId="ADAL" clId="{C87D07F8-8109-47EB-8FC5-9C803D41AB39}" dt="2021-04-27T00:47:53.929" v="107"/>
          <ac:picMkLst>
            <pc:docMk/>
            <pc:sldMk cId="755467814" sldId="388"/>
            <ac:picMk id="19" creationId="{13A7CDE0-790B-4E9A-BCF5-3505D508E3D2}"/>
          </ac:picMkLst>
        </pc:picChg>
        <pc:picChg chg="add del mod">
          <ac:chgData name="Puvvada, Soumya" userId="ecd3cf85-a6a9-4b28-aea6-d6a5af52e242" providerId="ADAL" clId="{C87D07F8-8109-47EB-8FC5-9C803D41AB39}" dt="2021-04-27T00:51:49.834" v="118" actId="478"/>
          <ac:picMkLst>
            <pc:docMk/>
            <pc:sldMk cId="755467814" sldId="388"/>
            <ac:picMk id="20" creationId="{464BCC3B-E573-416B-9784-C30433A01225}"/>
          </ac:picMkLst>
        </pc:picChg>
        <pc:picChg chg="add del mod">
          <ac:chgData name="Puvvada, Soumya" userId="ecd3cf85-a6a9-4b28-aea6-d6a5af52e242" providerId="ADAL" clId="{C87D07F8-8109-47EB-8FC5-9C803D41AB39}" dt="2021-04-27T00:54:29.989" v="123" actId="478"/>
          <ac:picMkLst>
            <pc:docMk/>
            <pc:sldMk cId="755467814" sldId="388"/>
            <ac:picMk id="21" creationId="{BF80BB2F-6C87-47E1-98F3-64C40FC67EAE}"/>
          </ac:picMkLst>
        </pc:picChg>
        <pc:picChg chg="add mod">
          <ac:chgData name="Puvvada, Soumya" userId="ecd3cf85-a6a9-4b28-aea6-d6a5af52e242" providerId="ADAL" clId="{C87D07F8-8109-47EB-8FC5-9C803D41AB39}" dt="2021-04-27T00:53:10.160" v="120"/>
          <ac:picMkLst>
            <pc:docMk/>
            <pc:sldMk cId="755467814" sldId="388"/>
            <ac:picMk id="22" creationId="{FC8F48C4-AC6E-46CB-B083-B3F787F98997}"/>
          </ac:picMkLst>
        </pc:picChg>
        <pc:picChg chg="add mod">
          <ac:chgData name="Puvvada, Soumya" userId="ecd3cf85-a6a9-4b28-aea6-d6a5af52e242" providerId="ADAL" clId="{C87D07F8-8109-47EB-8FC5-9C803D41AB39}" dt="2021-04-27T00:53:17.265" v="121"/>
          <ac:picMkLst>
            <pc:docMk/>
            <pc:sldMk cId="755467814" sldId="388"/>
            <ac:picMk id="23" creationId="{7614C601-4C84-405A-B555-F0F9E493C8E2}"/>
          </ac:picMkLst>
        </pc:picChg>
        <pc:picChg chg="add mod">
          <ac:chgData name="Puvvada, Soumya" userId="ecd3cf85-a6a9-4b28-aea6-d6a5af52e242" providerId="ADAL" clId="{C87D07F8-8109-47EB-8FC5-9C803D41AB39}" dt="2021-04-27T00:53:26.718" v="122"/>
          <ac:picMkLst>
            <pc:docMk/>
            <pc:sldMk cId="755467814" sldId="388"/>
            <ac:picMk id="24" creationId="{E22BB6DF-C9AE-43C4-827F-E9846144C0E8}"/>
          </ac:picMkLst>
        </pc:picChg>
      </pc:sldChg>
      <pc:sldChg chg="addSp delSp modSp mod">
        <pc:chgData name="Puvvada, Soumya" userId="ecd3cf85-a6a9-4b28-aea6-d6a5af52e242" providerId="ADAL" clId="{C87D07F8-8109-47EB-8FC5-9C803D41AB39}" dt="2021-05-01T20:58:01.070" v="628" actId="313"/>
        <pc:sldMkLst>
          <pc:docMk/>
          <pc:sldMk cId="2779126550" sldId="389"/>
        </pc:sldMkLst>
        <pc:spChg chg="del mod">
          <ac:chgData name="Puvvada, Soumya" userId="ecd3cf85-a6a9-4b28-aea6-d6a5af52e242" providerId="ADAL" clId="{C87D07F8-8109-47EB-8FC5-9C803D41AB39}" dt="2021-04-27T02:33:04.141" v="128" actId="21"/>
          <ac:spMkLst>
            <pc:docMk/>
            <pc:sldMk cId="2779126550" sldId="389"/>
            <ac:spMk id="3" creationId="{3CE487A5-55A5-48E9-98B9-D4714A5C7AC0}"/>
          </ac:spMkLst>
        </pc:spChg>
        <pc:spChg chg="add del">
          <ac:chgData name="Puvvada, Soumya" userId="ecd3cf85-a6a9-4b28-aea6-d6a5af52e242" providerId="ADAL" clId="{C87D07F8-8109-47EB-8FC5-9C803D41AB39}" dt="2021-04-30T04:24:36.477" v="327" actId="478"/>
          <ac:spMkLst>
            <pc:docMk/>
            <pc:sldMk cId="2779126550" sldId="389"/>
            <ac:spMk id="3" creationId="{AD101000-C651-43BB-8B50-4609A431BAFB}"/>
          </ac:spMkLst>
        </pc:spChg>
        <pc:spChg chg="add del mod">
          <ac:chgData name="Puvvada, Soumya" userId="ecd3cf85-a6a9-4b28-aea6-d6a5af52e242" providerId="ADAL" clId="{C87D07F8-8109-47EB-8FC5-9C803D41AB39}" dt="2021-04-30T06:35:30.287" v="584" actId="478"/>
          <ac:spMkLst>
            <pc:docMk/>
            <pc:sldMk cId="2779126550" sldId="389"/>
            <ac:spMk id="6" creationId="{96624319-45FF-4451-A82A-48BFE32E2D00}"/>
          </ac:spMkLst>
        </pc:spChg>
        <pc:spChg chg="mod">
          <ac:chgData name="Puvvada, Soumya" userId="ecd3cf85-a6a9-4b28-aea6-d6a5af52e242" providerId="ADAL" clId="{C87D07F8-8109-47EB-8FC5-9C803D41AB39}" dt="2021-04-27T00:12:34.100" v="37" actId="5793"/>
          <ac:spMkLst>
            <pc:docMk/>
            <pc:sldMk cId="2779126550" sldId="389"/>
            <ac:spMk id="6" creationId="{A4F68D78-1C8D-4719-91D3-CC699018FDEE}"/>
          </ac:spMkLst>
        </pc:spChg>
        <pc:spChg chg="mod">
          <ac:chgData name="Puvvada, Soumya" userId="ecd3cf85-a6a9-4b28-aea6-d6a5af52e242" providerId="ADAL" clId="{C87D07F8-8109-47EB-8FC5-9C803D41AB39}" dt="2021-05-01T20:58:01.070" v="628" actId="313"/>
          <ac:spMkLst>
            <pc:docMk/>
            <pc:sldMk cId="2779126550" sldId="389"/>
            <ac:spMk id="7" creationId="{D96B7661-AEA1-48E0-A1D7-18DF894BD347}"/>
          </ac:spMkLst>
        </pc:spChg>
        <pc:spChg chg="add del mod">
          <ac:chgData name="Puvvada, Soumya" userId="ecd3cf85-a6a9-4b28-aea6-d6a5af52e242" providerId="ADAL" clId="{C87D07F8-8109-47EB-8FC5-9C803D41AB39}" dt="2021-05-01T20:55:34.795" v="598" actId="21"/>
          <ac:spMkLst>
            <pc:docMk/>
            <pc:sldMk cId="2779126550" sldId="389"/>
            <ac:spMk id="8" creationId="{A2E332A5-D14E-445C-8727-4742A370038E}"/>
          </ac:spMkLst>
        </pc:spChg>
        <pc:spChg chg="add del mod">
          <ac:chgData name="Puvvada, Soumya" userId="ecd3cf85-a6a9-4b28-aea6-d6a5af52e242" providerId="ADAL" clId="{C87D07F8-8109-47EB-8FC5-9C803D41AB39}" dt="2021-04-30T06:35:32.846" v="585" actId="478"/>
          <ac:spMkLst>
            <pc:docMk/>
            <pc:sldMk cId="2779126550" sldId="389"/>
            <ac:spMk id="9" creationId="{B4FE2EE4-7529-45B2-8FA7-9120DE1AB513}"/>
          </ac:spMkLst>
        </pc:spChg>
        <pc:spChg chg="add del mod">
          <ac:chgData name="Puvvada, Soumya" userId="ecd3cf85-a6a9-4b28-aea6-d6a5af52e242" providerId="ADAL" clId="{C87D07F8-8109-47EB-8FC5-9C803D41AB39}" dt="2021-04-30T06:35:38.468" v="587" actId="21"/>
          <ac:spMkLst>
            <pc:docMk/>
            <pc:sldMk cId="2779126550" sldId="389"/>
            <ac:spMk id="10" creationId="{18FB87D2-4E4F-4436-AE85-297EF4B00FC1}"/>
          </ac:spMkLst>
        </pc:spChg>
        <pc:picChg chg="del">
          <ac:chgData name="Puvvada, Soumya" userId="ecd3cf85-a6a9-4b28-aea6-d6a5af52e242" providerId="ADAL" clId="{C87D07F8-8109-47EB-8FC5-9C803D41AB39}" dt="2021-04-26T23:33:40.735" v="15" actId="478"/>
          <ac:picMkLst>
            <pc:docMk/>
            <pc:sldMk cId="2779126550" sldId="389"/>
            <ac:picMk id="7" creationId="{E743334B-15E5-4460-832B-F0C22ED254BA}"/>
          </ac:picMkLst>
        </pc:picChg>
        <pc:picChg chg="add del">
          <ac:chgData name="Puvvada, Soumya" userId="ecd3cf85-a6a9-4b28-aea6-d6a5af52e242" providerId="ADAL" clId="{C87D07F8-8109-47EB-8FC5-9C803D41AB39}" dt="2021-04-26T23:41:16.376" v="17" actId="478"/>
          <ac:picMkLst>
            <pc:docMk/>
            <pc:sldMk cId="2779126550" sldId="389"/>
            <ac:picMk id="9" creationId="{67D66EFB-EAB3-49FC-8666-EBA77E6C49A6}"/>
          </ac:picMkLst>
        </pc:picChg>
        <pc:picChg chg="add del mod">
          <ac:chgData name="Puvvada, Soumya" userId="ecd3cf85-a6a9-4b28-aea6-d6a5af52e242" providerId="ADAL" clId="{C87D07F8-8109-47EB-8FC5-9C803D41AB39}" dt="2021-04-27T00:11:14.308" v="29" actId="478"/>
          <ac:picMkLst>
            <pc:docMk/>
            <pc:sldMk cId="2779126550" sldId="389"/>
            <ac:picMk id="11" creationId="{EB1B585F-0F15-4DFB-9E67-CFF088CFD4A0}"/>
          </ac:picMkLst>
        </pc:picChg>
        <pc:picChg chg="add mod">
          <ac:chgData name="Puvvada, Soumya" userId="ecd3cf85-a6a9-4b28-aea6-d6a5af52e242" providerId="ADAL" clId="{C87D07F8-8109-47EB-8FC5-9C803D41AB39}" dt="2021-05-01T20:56:29.608" v="601" actId="1076"/>
          <ac:picMkLst>
            <pc:docMk/>
            <pc:sldMk cId="2779126550" sldId="389"/>
            <ac:picMk id="12" creationId="{0BEC5155-1A76-49B5-ACD5-644521EB463E}"/>
          </ac:picMkLst>
        </pc:picChg>
        <pc:picChg chg="add del mod">
          <ac:chgData name="Puvvada, Soumya" userId="ecd3cf85-a6a9-4b28-aea6-d6a5af52e242" providerId="ADAL" clId="{C87D07F8-8109-47EB-8FC5-9C803D41AB39}" dt="2021-05-01T20:55:25.989" v="595" actId="478"/>
          <ac:picMkLst>
            <pc:docMk/>
            <pc:sldMk cId="2779126550" sldId="389"/>
            <ac:picMk id="13" creationId="{4576A35E-3657-4B65-A7A5-466A329E3FC6}"/>
          </ac:picMkLst>
        </pc:picChg>
      </pc:sldChg>
      <pc:sldChg chg="addSp delSp modSp mod">
        <pc:chgData name="Puvvada, Soumya" userId="ecd3cf85-a6a9-4b28-aea6-d6a5af52e242" providerId="ADAL" clId="{C87D07F8-8109-47EB-8FC5-9C803D41AB39}" dt="2021-05-01T21:00:18.704" v="680" actId="20577"/>
        <pc:sldMkLst>
          <pc:docMk/>
          <pc:sldMk cId="4278558248" sldId="390"/>
        </pc:sldMkLst>
        <pc:spChg chg="mod">
          <ac:chgData name="Puvvada, Soumya" userId="ecd3cf85-a6a9-4b28-aea6-d6a5af52e242" providerId="ADAL" clId="{C87D07F8-8109-47EB-8FC5-9C803D41AB39}" dt="2021-05-01T20:59:41.257" v="649"/>
          <ac:spMkLst>
            <pc:docMk/>
            <pc:sldMk cId="4278558248" sldId="390"/>
            <ac:spMk id="3" creationId="{A64DC07D-A386-4757-8936-FDCF712998BD}"/>
          </ac:spMkLst>
        </pc:spChg>
        <pc:spChg chg="mod">
          <ac:chgData name="Puvvada, Soumya" userId="ecd3cf85-a6a9-4b28-aea6-d6a5af52e242" providerId="ADAL" clId="{C87D07F8-8109-47EB-8FC5-9C803D41AB39}" dt="2021-05-01T20:59:47.992" v="653"/>
          <ac:spMkLst>
            <pc:docMk/>
            <pc:sldMk cId="4278558248" sldId="390"/>
            <ac:spMk id="7" creationId="{E0233D48-89AD-4050-8D3A-3EC49B32496E}"/>
          </ac:spMkLst>
        </pc:spChg>
        <pc:spChg chg="mod">
          <ac:chgData name="Puvvada, Soumya" userId="ecd3cf85-a6a9-4b28-aea6-d6a5af52e242" providerId="ADAL" clId="{C87D07F8-8109-47EB-8FC5-9C803D41AB39}" dt="2021-05-01T20:59:56.318" v="657" actId="20577"/>
          <ac:spMkLst>
            <pc:docMk/>
            <pc:sldMk cId="4278558248" sldId="390"/>
            <ac:spMk id="12" creationId="{BBFC9355-60C1-4D37-AF28-A474A7103DF8}"/>
          </ac:spMkLst>
        </pc:spChg>
        <pc:spChg chg="mod">
          <ac:chgData name="Puvvada, Soumya" userId="ecd3cf85-a6a9-4b28-aea6-d6a5af52e242" providerId="ADAL" clId="{C87D07F8-8109-47EB-8FC5-9C803D41AB39}" dt="2021-05-01T21:00:01.989" v="659"/>
          <ac:spMkLst>
            <pc:docMk/>
            <pc:sldMk cId="4278558248" sldId="390"/>
            <ac:spMk id="13" creationId="{531AC4BC-2266-4E42-AFD9-EF2F893C682F}"/>
          </ac:spMkLst>
        </pc:spChg>
        <pc:spChg chg="mod">
          <ac:chgData name="Puvvada, Soumya" userId="ecd3cf85-a6a9-4b28-aea6-d6a5af52e242" providerId="ADAL" clId="{C87D07F8-8109-47EB-8FC5-9C803D41AB39}" dt="2021-05-01T21:00:18.704" v="680" actId="20577"/>
          <ac:spMkLst>
            <pc:docMk/>
            <pc:sldMk cId="4278558248" sldId="390"/>
            <ac:spMk id="14" creationId="{53FE5C37-46A1-476A-A2A3-FE7440B93BCF}"/>
          </ac:spMkLst>
        </pc:spChg>
        <pc:graphicFrameChg chg="mod">
          <ac:chgData name="Puvvada, Soumya" userId="ecd3cf85-a6a9-4b28-aea6-d6a5af52e242" providerId="ADAL" clId="{C87D07F8-8109-47EB-8FC5-9C803D41AB39}" dt="2021-04-30T06:40:41.102" v="593" actId="1076"/>
          <ac:graphicFrameMkLst>
            <pc:docMk/>
            <pc:sldMk cId="4278558248" sldId="390"/>
            <ac:graphicFrameMk id="8" creationId="{601A047B-5992-419A-A194-DFD6310BF9F0}"/>
          </ac:graphicFrameMkLst>
        </pc:graphicFrameChg>
        <pc:graphicFrameChg chg="modGraphic">
          <ac:chgData name="Puvvada, Soumya" userId="ecd3cf85-a6a9-4b28-aea6-d6a5af52e242" providerId="ADAL" clId="{C87D07F8-8109-47EB-8FC5-9C803D41AB39}" dt="2021-04-27T06:10:53.051" v="317" actId="21"/>
          <ac:graphicFrameMkLst>
            <pc:docMk/>
            <pc:sldMk cId="4278558248" sldId="390"/>
            <ac:graphicFrameMk id="11" creationId="{833CAAA0-FE2E-461F-916E-7C49383C99D4}"/>
          </ac:graphicFrameMkLst>
        </pc:graphicFrameChg>
        <pc:picChg chg="add del mod">
          <ac:chgData name="Puvvada, Soumya" userId="ecd3cf85-a6a9-4b28-aea6-d6a5af52e242" providerId="ADAL" clId="{C87D07F8-8109-47EB-8FC5-9C803D41AB39}" dt="2021-05-01T20:57:36.513" v="624" actId="478"/>
          <ac:picMkLst>
            <pc:docMk/>
            <pc:sldMk cId="4278558248" sldId="390"/>
            <ac:picMk id="10" creationId="{6788B02B-B2E3-43E1-BD6F-C56A5800E4C3}"/>
          </ac:picMkLst>
        </pc:picChg>
        <pc:picChg chg="add mod">
          <ac:chgData name="Puvvada, Soumya" userId="ecd3cf85-a6a9-4b28-aea6-d6a5af52e242" providerId="ADAL" clId="{C87D07F8-8109-47EB-8FC5-9C803D41AB39}" dt="2021-05-01T20:57:49.411" v="627" actId="1076"/>
          <ac:picMkLst>
            <pc:docMk/>
            <pc:sldMk cId="4278558248" sldId="390"/>
            <ac:picMk id="17" creationId="{C4CBE192-5AE5-43AF-9119-B37CDD421750}"/>
          </ac:picMkLst>
        </pc:picChg>
      </pc:sldChg>
      <pc:sldChg chg="delSp modSp mod">
        <pc:chgData name="Puvvada, Soumya" userId="ecd3cf85-a6a9-4b28-aea6-d6a5af52e242" providerId="ADAL" clId="{C87D07F8-8109-47EB-8FC5-9C803D41AB39}" dt="2021-04-27T00:31:54.787" v="76"/>
        <pc:sldMkLst>
          <pc:docMk/>
          <pc:sldMk cId="2893373645" sldId="392"/>
        </pc:sldMkLst>
        <pc:spChg chg="del mod">
          <ac:chgData name="Puvvada, Soumya" userId="ecd3cf85-a6a9-4b28-aea6-d6a5af52e242" providerId="ADAL" clId="{C87D07F8-8109-47EB-8FC5-9C803D41AB39}" dt="2021-04-27T00:31:54.787" v="76"/>
          <ac:spMkLst>
            <pc:docMk/>
            <pc:sldMk cId="2893373645" sldId="392"/>
            <ac:spMk id="3" creationId="{76A47D70-E186-4099-A328-1024B02F6829}"/>
          </ac:spMkLst>
        </pc:spChg>
        <pc:graphicFrameChg chg="mod modGraphic">
          <ac:chgData name="Puvvada, Soumya" userId="ecd3cf85-a6a9-4b28-aea6-d6a5af52e242" providerId="ADAL" clId="{C87D07F8-8109-47EB-8FC5-9C803D41AB39}" dt="2021-04-27T00:31:39.088" v="72" actId="20577"/>
          <ac:graphicFrameMkLst>
            <pc:docMk/>
            <pc:sldMk cId="2893373645" sldId="392"/>
            <ac:graphicFrameMk id="6" creationId="{3FA24B1D-250A-43E3-8833-D3EE49EE9A87}"/>
          </ac:graphicFrameMkLst>
        </pc:graphicFrameChg>
      </pc:sldChg>
      <pc:sldChg chg="addSp delSp modSp mod">
        <pc:chgData name="Puvvada, Soumya" userId="ecd3cf85-a6a9-4b28-aea6-d6a5af52e242" providerId="ADAL" clId="{C87D07F8-8109-47EB-8FC5-9C803D41AB39}" dt="2021-05-01T23:03:04.867" v="731" actId="20577"/>
        <pc:sldMkLst>
          <pc:docMk/>
          <pc:sldMk cId="535779490" sldId="425"/>
        </pc:sldMkLst>
        <pc:spChg chg="mod">
          <ac:chgData name="Puvvada, Soumya" userId="ecd3cf85-a6a9-4b28-aea6-d6a5af52e242" providerId="ADAL" clId="{C87D07F8-8109-47EB-8FC5-9C803D41AB39}" dt="2021-04-27T00:56:39.607" v="125" actId="20577"/>
          <ac:spMkLst>
            <pc:docMk/>
            <pc:sldMk cId="535779490" sldId="425"/>
            <ac:spMk id="3" creationId="{08B3A4D9-7DB2-9C4E-AC89-EC27AA117A9E}"/>
          </ac:spMkLst>
        </pc:spChg>
        <pc:spChg chg="mod">
          <ac:chgData name="Puvvada, Soumya" userId="ecd3cf85-a6a9-4b28-aea6-d6a5af52e242" providerId="ADAL" clId="{C87D07F8-8109-47EB-8FC5-9C803D41AB39}" dt="2021-05-01T23:03:04.867" v="731" actId="20577"/>
          <ac:spMkLst>
            <pc:docMk/>
            <pc:sldMk cId="535779490" sldId="425"/>
            <ac:spMk id="6" creationId="{6F1A5E51-087C-4C08-AFD7-F0A4B9C36EDC}"/>
          </ac:spMkLst>
        </pc:spChg>
        <pc:spChg chg="mod">
          <ac:chgData name="Puvvada, Soumya" userId="ecd3cf85-a6a9-4b28-aea6-d6a5af52e242" providerId="ADAL" clId="{C87D07F8-8109-47EB-8FC5-9C803D41AB39}" dt="2021-04-27T05:25:47.661" v="307" actId="1076"/>
          <ac:spMkLst>
            <pc:docMk/>
            <pc:sldMk cId="535779490" sldId="425"/>
            <ac:spMk id="7" creationId="{A19BC40E-FD18-42CD-BD49-CCD6A1A427B2}"/>
          </ac:spMkLst>
        </pc:spChg>
        <pc:spChg chg="mod">
          <ac:chgData name="Puvvada, Soumya" userId="ecd3cf85-a6a9-4b28-aea6-d6a5af52e242" providerId="ADAL" clId="{C87D07F8-8109-47EB-8FC5-9C803D41AB39}" dt="2021-05-01T21:41:57.259" v="682" actId="20577"/>
          <ac:spMkLst>
            <pc:docMk/>
            <pc:sldMk cId="535779490" sldId="425"/>
            <ac:spMk id="8" creationId="{A8835148-383C-4E77-87EB-9085110CCC32}"/>
          </ac:spMkLst>
        </pc:spChg>
        <pc:picChg chg="add del mod">
          <ac:chgData name="Puvvada, Soumya" userId="ecd3cf85-a6a9-4b28-aea6-d6a5af52e242" providerId="ADAL" clId="{C87D07F8-8109-47EB-8FC5-9C803D41AB39}" dt="2021-04-27T03:36:39.701" v="142" actId="478"/>
          <ac:picMkLst>
            <pc:docMk/>
            <pc:sldMk cId="535779490" sldId="425"/>
            <ac:picMk id="9" creationId="{BBD73C5B-424E-4FAB-84A3-BFBEB6D41E57}"/>
          </ac:picMkLst>
        </pc:picChg>
        <pc:picChg chg="add mod">
          <ac:chgData name="Puvvada, Soumya" userId="ecd3cf85-a6a9-4b28-aea6-d6a5af52e242" providerId="ADAL" clId="{C87D07F8-8109-47EB-8FC5-9C803D41AB39}" dt="2021-04-30T18:28:28.303" v="594" actId="1076"/>
          <ac:picMkLst>
            <pc:docMk/>
            <pc:sldMk cId="535779490" sldId="425"/>
            <ac:picMk id="11" creationId="{99691767-481D-4465-8E3C-8639050C0385}"/>
          </ac:picMkLst>
        </pc:picChg>
      </pc:sldChg>
      <pc:sldChg chg="addSp delSp modSp mod">
        <pc:chgData name="Puvvada, Soumya" userId="ecd3cf85-a6a9-4b28-aea6-d6a5af52e242" providerId="ADAL" clId="{C87D07F8-8109-47EB-8FC5-9C803D41AB39}" dt="2021-05-01T23:07:19.793" v="732" actId="20577"/>
        <pc:sldMkLst>
          <pc:docMk/>
          <pc:sldMk cId="2165509138" sldId="431"/>
        </pc:sldMkLst>
        <pc:spChg chg="mod">
          <ac:chgData name="Puvvada, Soumya" userId="ecd3cf85-a6a9-4b28-aea6-d6a5af52e242" providerId="ADAL" clId="{C87D07F8-8109-47EB-8FC5-9C803D41AB39}" dt="2021-05-01T20:58:23.072" v="644" actId="20577"/>
          <ac:spMkLst>
            <pc:docMk/>
            <pc:sldMk cId="2165509138" sldId="431"/>
            <ac:spMk id="2" creationId="{28272696-21A8-44F8-BFA6-C7AE69C448B3}"/>
          </ac:spMkLst>
        </pc:spChg>
        <pc:spChg chg="del">
          <ac:chgData name="Puvvada, Soumya" userId="ecd3cf85-a6a9-4b28-aea6-d6a5af52e242" providerId="ADAL" clId="{C87D07F8-8109-47EB-8FC5-9C803D41AB39}" dt="2021-04-26T19:46:11.977" v="4"/>
          <ac:spMkLst>
            <pc:docMk/>
            <pc:sldMk cId="2165509138" sldId="431"/>
            <ac:spMk id="3" creationId="{D3BAB6E4-B03F-49AD-AC80-696E3A0ADC4D}"/>
          </ac:spMkLst>
        </pc:spChg>
        <pc:spChg chg="add mod">
          <ac:chgData name="Puvvada, Soumya" userId="ecd3cf85-a6a9-4b28-aea6-d6a5af52e242" providerId="ADAL" clId="{C87D07F8-8109-47EB-8FC5-9C803D41AB39}" dt="2021-05-01T23:07:19.793" v="732" actId="20577"/>
          <ac:spMkLst>
            <pc:docMk/>
            <pc:sldMk cId="2165509138" sldId="431"/>
            <ac:spMk id="7" creationId="{7DA8B85F-24EF-43A9-92EE-F380EEC4D26E}"/>
          </ac:spMkLst>
        </pc:spChg>
        <pc:picChg chg="add mod">
          <ac:chgData name="Puvvada, Soumya" userId="ecd3cf85-a6a9-4b28-aea6-d6a5af52e242" providerId="ADAL" clId="{C87D07F8-8109-47EB-8FC5-9C803D41AB39}" dt="2021-04-26T23:33:19.872" v="14" actId="1076"/>
          <ac:picMkLst>
            <pc:docMk/>
            <pc:sldMk cId="2165509138" sldId="431"/>
            <ac:picMk id="6" creationId="{D9C68514-33EF-4DA8-9C6E-3CA1DE3E5EAB}"/>
          </ac:picMkLst>
        </pc:picChg>
      </pc:sldChg>
      <pc:sldChg chg="addSp delSp modSp new mod">
        <pc:chgData name="Puvvada, Soumya" userId="ecd3cf85-a6a9-4b28-aea6-d6a5af52e242" providerId="ADAL" clId="{C87D07F8-8109-47EB-8FC5-9C803D41AB39}" dt="2021-05-01T23:01:43.712" v="721" actId="1076"/>
        <pc:sldMkLst>
          <pc:docMk/>
          <pc:sldMk cId="2722418938" sldId="437"/>
        </pc:sldMkLst>
        <pc:spChg chg="del">
          <ac:chgData name="Puvvada, Soumya" userId="ecd3cf85-a6a9-4b28-aea6-d6a5af52e242" providerId="ADAL" clId="{C87D07F8-8109-47EB-8FC5-9C803D41AB39}" dt="2021-04-27T02:59:09.031" v="131" actId="22"/>
          <ac:spMkLst>
            <pc:docMk/>
            <pc:sldMk cId="2722418938" sldId="437"/>
            <ac:spMk id="3" creationId="{A874100C-25E9-4829-9B79-1AD842C61C18}"/>
          </ac:spMkLst>
        </pc:spChg>
        <pc:spChg chg="mod">
          <ac:chgData name="Puvvada, Soumya" userId="ecd3cf85-a6a9-4b28-aea6-d6a5af52e242" providerId="ADAL" clId="{C87D07F8-8109-47EB-8FC5-9C803D41AB39}" dt="2021-04-27T05:24:57.018" v="305" actId="20577"/>
          <ac:spMkLst>
            <pc:docMk/>
            <pc:sldMk cId="2722418938" sldId="437"/>
            <ac:spMk id="3" creationId="{EC6AB293-CC53-4AAE-ACBA-5AE093D9F6ED}"/>
          </ac:spMkLst>
        </pc:spChg>
        <pc:spChg chg="add del mod">
          <ac:chgData name="Puvvada, Soumya" userId="ecd3cf85-a6a9-4b28-aea6-d6a5af52e242" providerId="ADAL" clId="{C87D07F8-8109-47EB-8FC5-9C803D41AB39}" dt="2021-05-01T21:43:33.022" v="703" actId="11529"/>
          <ac:spMkLst>
            <pc:docMk/>
            <pc:sldMk cId="2722418938" sldId="437"/>
            <ac:spMk id="6" creationId="{DBC01F9C-09BA-4A6D-95F5-75A00777E737}"/>
          </ac:spMkLst>
        </pc:spChg>
        <pc:spChg chg="add mod">
          <ac:chgData name="Puvvada, Soumya" userId="ecd3cf85-a6a9-4b28-aea6-d6a5af52e242" providerId="ADAL" clId="{C87D07F8-8109-47EB-8FC5-9C803D41AB39}" dt="2021-05-01T21:44:12.097" v="713" actId="208"/>
          <ac:spMkLst>
            <pc:docMk/>
            <pc:sldMk cId="2722418938" sldId="437"/>
            <ac:spMk id="7" creationId="{1EF597CA-DFEB-4271-9853-262A5D288116}"/>
          </ac:spMkLst>
        </pc:spChg>
        <pc:spChg chg="add mod">
          <ac:chgData name="Puvvada, Soumya" userId="ecd3cf85-a6a9-4b28-aea6-d6a5af52e242" providerId="ADAL" clId="{C87D07F8-8109-47EB-8FC5-9C803D41AB39}" dt="2021-05-01T23:01:42.774" v="720" actId="14100"/>
          <ac:spMkLst>
            <pc:docMk/>
            <pc:sldMk cId="2722418938" sldId="437"/>
            <ac:spMk id="8" creationId="{1944FB40-46D1-4BBA-8207-860B6A422742}"/>
          </ac:spMkLst>
        </pc:spChg>
        <pc:spChg chg="add del mod">
          <ac:chgData name="Puvvada, Soumya" userId="ecd3cf85-a6a9-4b28-aea6-d6a5af52e242" providerId="ADAL" clId="{C87D07F8-8109-47EB-8FC5-9C803D41AB39}" dt="2021-04-27T05:15:39.677" v="164" actId="22"/>
          <ac:spMkLst>
            <pc:docMk/>
            <pc:sldMk cId="2722418938" sldId="437"/>
            <ac:spMk id="9" creationId="{84CC5A46-F0CD-4CC3-A679-57BC32E2E029}"/>
          </ac:spMkLst>
        </pc:spChg>
        <pc:spChg chg="add mod">
          <ac:chgData name="Puvvada, Soumya" userId="ecd3cf85-a6a9-4b28-aea6-d6a5af52e242" providerId="ADAL" clId="{C87D07F8-8109-47EB-8FC5-9C803D41AB39}" dt="2021-04-27T05:21:51.927" v="276" actId="20577"/>
          <ac:spMkLst>
            <pc:docMk/>
            <pc:sldMk cId="2722418938" sldId="437"/>
            <ac:spMk id="16" creationId="{0E764FF1-8333-4701-B07F-27295BF1EF30}"/>
          </ac:spMkLst>
        </pc:spChg>
        <pc:spChg chg="add mod">
          <ac:chgData name="Puvvada, Soumya" userId="ecd3cf85-a6a9-4b28-aea6-d6a5af52e242" providerId="ADAL" clId="{C87D07F8-8109-47EB-8FC5-9C803D41AB39}" dt="2021-04-27T05:25:54.735" v="309" actId="1076"/>
          <ac:spMkLst>
            <pc:docMk/>
            <pc:sldMk cId="2722418938" sldId="437"/>
            <ac:spMk id="17" creationId="{D1ACA46A-BA8D-4815-BC8B-962A41AC60CB}"/>
          </ac:spMkLst>
        </pc:spChg>
        <pc:spChg chg="add del">
          <ac:chgData name="Puvvada, Soumya" userId="ecd3cf85-a6a9-4b28-aea6-d6a5af52e242" providerId="ADAL" clId="{C87D07F8-8109-47EB-8FC5-9C803D41AB39}" dt="2021-04-27T05:22:50.249" v="299" actId="478"/>
          <ac:spMkLst>
            <pc:docMk/>
            <pc:sldMk cId="2722418938" sldId="437"/>
            <ac:spMk id="20" creationId="{4C7F6221-4CA9-409C-9F86-80181B427D35}"/>
          </ac:spMkLst>
        </pc:spChg>
        <pc:picChg chg="add del mod ord">
          <ac:chgData name="Puvvada, Soumya" userId="ecd3cf85-a6a9-4b28-aea6-d6a5af52e242" providerId="ADAL" clId="{C87D07F8-8109-47EB-8FC5-9C803D41AB39}" dt="2021-04-27T03:07:18.978" v="134" actId="478"/>
          <ac:picMkLst>
            <pc:docMk/>
            <pc:sldMk cId="2722418938" sldId="437"/>
            <ac:picMk id="7" creationId="{44C23617-C4EE-4151-AF85-9BB2293B14DE}"/>
          </ac:picMkLst>
        </pc:picChg>
        <pc:picChg chg="add mod">
          <ac:chgData name="Puvvada, Soumya" userId="ecd3cf85-a6a9-4b28-aea6-d6a5af52e242" providerId="ADAL" clId="{C87D07F8-8109-47EB-8FC5-9C803D41AB39}" dt="2021-05-01T23:01:43.712" v="721" actId="1076"/>
          <ac:picMkLst>
            <pc:docMk/>
            <pc:sldMk cId="2722418938" sldId="437"/>
            <ac:picMk id="10" creationId="{5B406484-A06A-4F92-8D49-759D279FD7BD}"/>
          </ac:picMkLst>
        </pc:picChg>
        <pc:picChg chg="add mod">
          <ac:chgData name="Puvvada, Soumya" userId="ecd3cf85-a6a9-4b28-aea6-d6a5af52e242" providerId="ADAL" clId="{C87D07F8-8109-47EB-8FC5-9C803D41AB39}" dt="2021-05-01T21:43:31.851" v="701" actId="1076"/>
          <ac:picMkLst>
            <pc:docMk/>
            <pc:sldMk cId="2722418938" sldId="437"/>
            <ac:picMk id="11" creationId="{6A405ADC-781B-433B-BBA6-16CA3120751A}"/>
          </ac:picMkLst>
        </pc:picChg>
        <pc:picChg chg="add del mod ord">
          <ac:chgData name="Puvvada, Soumya" userId="ecd3cf85-a6a9-4b28-aea6-d6a5af52e242" providerId="ADAL" clId="{C87D07F8-8109-47EB-8FC5-9C803D41AB39}" dt="2021-04-27T05:15:35.383" v="163" actId="22"/>
          <ac:picMkLst>
            <pc:docMk/>
            <pc:sldMk cId="2722418938" sldId="437"/>
            <ac:picMk id="13" creationId="{1A6BB2C1-80EF-48E0-9902-5BD106DEFEA9}"/>
          </ac:picMkLst>
        </pc:picChg>
        <pc:picChg chg="add del mod ord">
          <ac:chgData name="Puvvada, Soumya" userId="ecd3cf85-a6a9-4b28-aea6-d6a5af52e242" providerId="ADAL" clId="{C87D07F8-8109-47EB-8FC5-9C803D41AB39}" dt="2021-05-01T23:01:17.590" v="714" actId="478"/>
          <ac:picMkLst>
            <pc:docMk/>
            <pc:sldMk cId="2722418938" sldId="437"/>
            <ac:picMk id="15" creationId="{4A17DAE4-A5FF-4B54-800D-F39FC3066C2F}"/>
          </ac:picMkLst>
        </pc:picChg>
        <pc:cxnChg chg="add del mod">
          <ac:chgData name="Puvvada, Soumya" userId="ecd3cf85-a6a9-4b28-aea6-d6a5af52e242" providerId="ADAL" clId="{C87D07F8-8109-47EB-8FC5-9C803D41AB39}" dt="2021-04-27T05:22:43.078" v="297" actId="478"/>
          <ac:cxnSpMkLst>
            <pc:docMk/>
            <pc:sldMk cId="2722418938" sldId="437"/>
            <ac:cxnSpMk id="19" creationId="{E6E280C7-6538-46E6-ABBB-F47D87BA83D7}"/>
          </ac:cxnSpMkLst>
        </pc:cxnChg>
        <pc:cxnChg chg="add del mod">
          <ac:chgData name="Puvvada, Soumya" userId="ecd3cf85-a6a9-4b28-aea6-d6a5af52e242" providerId="ADAL" clId="{C87D07F8-8109-47EB-8FC5-9C803D41AB39}" dt="2021-04-27T05:24:48.232" v="304" actId="478"/>
          <ac:cxnSpMkLst>
            <pc:docMk/>
            <pc:sldMk cId="2722418938" sldId="437"/>
            <ac:cxnSpMk id="22" creationId="{86543DE0-DC97-4EFC-9D6A-5F4A0C1A7BB0}"/>
          </ac:cxnSpMkLst>
        </pc:cxnChg>
      </pc:sldChg>
    </pc:docChg>
  </pc:docChgLst>
  <pc:docChgLst>
    <pc:chgData name="Solis, Ana R" userId="22d2e692-6afd-45a0-bdf8-bd45195b7d40" providerId="ADAL" clId="{AB54972B-3A0E-4045-A350-A30A853A0671}"/>
    <pc:docChg chg="modSld">
      <pc:chgData name="Solis, Ana R" userId="22d2e692-6afd-45a0-bdf8-bd45195b7d40" providerId="ADAL" clId="{AB54972B-3A0E-4045-A350-A30A853A0671}" dt="2020-12-09T19:44:51.645" v="9" actId="20577"/>
      <pc:docMkLst>
        <pc:docMk/>
      </pc:docMkLst>
      <pc:sldChg chg="modSp mod">
        <pc:chgData name="Solis, Ana R" userId="22d2e692-6afd-45a0-bdf8-bd45195b7d40" providerId="ADAL" clId="{AB54972B-3A0E-4045-A350-A30A853A0671}" dt="2020-12-09T19:44:51.645" v="9" actId="20577"/>
        <pc:sldMkLst>
          <pc:docMk/>
          <pc:sldMk cId="2731045608" sldId="349"/>
        </pc:sldMkLst>
        <pc:spChg chg="mod">
          <ac:chgData name="Solis, Ana R" userId="22d2e692-6afd-45a0-bdf8-bd45195b7d40" providerId="ADAL" clId="{AB54972B-3A0E-4045-A350-A30A853A0671}" dt="2020-12-09T19:44:51.645" v="9" actId="20577"/>
          <ac:spMkLst>
            <pc:docMk/>
            <pc:sldMk cId="2731045608" sldId="349"/>
            <ac:spMk id="2" creationId="{780FCC8F-D2B1-4F04-8E31-40E8816F46F6}"/>
          </ac:spMkLst>
        </pc:spChg>
      </pc:sldChg>
    </pc:docChg>
  </pc:docChgLst>
  <pc:docChgLst>
    <pc:chgData name="Santillan, Erick" userId="S::esantil2@calstatela.edu::ed2732f2-99ff-45a1-9f08-6cff300f41fb" providerId="AD" clId="Web-{A46B94BD-B012-6DE4-D87A-4C31E33CF85C}"/>
    <pc:docChg chg="modSld">
      <pc:chgData name="Santillan, Erick" userId="S::esantil2@calstatela.edu::ed2732f2-99ff-45a1-9f08-6cff300f41fb" providerId="AD" clId="Web-{A46B94BD-B012-6DE4-D87A-4C31E33CF85C}" dt="2020-12-07T00:30:17.536" v="2" actId="20577"/>
      <pc:docMkLst>
        <pc:docMk/>
      </pc:docMkLst>
      <pc:sldChg chg="modSp">
        <pc:chgData name="Santillan, Erick" userId="S::esantil2@calstatela.edu::ed2732f2-99ff-45a1-9f08-6cff300f41fb" providerId="AD" clId="Web-{A46B94BD-B012-6DE4-D87A-4C31E33CF85C}" dt="2020-12-07T00:30:08.254" v="0" actId="20577"/>
        <pc:sldMkLst>
          <pc:docMk/>
          <pc:sldMk cId="422270901" sldId="319"/>
        </pc:sldMkLst>
        <pc:spChg chg="mod">
          <ac:chgData name="Santillan, Erick" userId="S::esantil2@calstatela.edu::ed2732f2-99ff-45a1-9f08-6cff300f41fb" providerId="AD" clId="Web-{A46B94BD-B012-6DE4-D87A-4C31E33CF85C}" dt="2020-12-07T00:30:08.254" v="0" actId="20577"/>
          <ac:spMkLst>
            <pc:docMk/>
            <pc:sldMk cId="422270901" sldId="319"/>
            <ac:spMk id="8" creationId="{5EFA80E7-047C-4208-BA88-397DCCC38F33}"/>
          </ac:spMkLst>
        </pc:spChg>
      </pc:sldChg>
      <pc:sldChg chg="modSp">
        <pc:chgData name="Santillan, Erick" userId="S::esantil2@calstatela.edu::ed2732f2-99ff-45a1-9f08-6cff300f41fb" providerId="AD" clId="Web-{A46B94BD-B012-6DE4-D87A-4C31E33CF85C}" dt="2020-12-07T00:30:12.957" v="1" actId="20577"/>
        <pc:sldMkLst>
          <pc:docMk/>
          <pc:sldMk cId="1912582705" sldId="321"/>
        </pc:sldMkLst>
        <pc:spChg chg="mod">
          <ac:chgData name="Santillan, Erick" userId="S::esantil2@calstatela.edu::ed2732f2-99ff-45a1-9f08-6cff300f41fb" providerId="AD" clId="Web-{A46B94BD-B012-6DE4-D87A-4C31E33CF85C}" dt="2020-12-07T00:30:12.957" v="1" actId="20577"/>
          <ac:spMkLst>
            <pc:docMk/>
            <pc:sldMk cId="1912582705" sldId="321"/>
            <ac:spMk id="7" creationId="{F790DC9C-A60A-4007-8ADC-3369B5C42231}"/>
          </ac:spMkLst>
        </pc:spChg>
      </pc:sldChg>
      <pc:sldChg chg="modSp">
        <pc:chgData name="Santillan, Erick" userId="S::esantil2@calstatela.edu::ed2732f2-99ff-45a1-9f08-6cff300f41fb" providerId="AD" clId="Web-{A46B94BD-B012-6DE4-D87A-4C31E33CF85C}" dt="2020-12-07T00:30:17.536" v="2" actId="20577"/>
        <pc:sldMkLst>
          <pc:docMk/>
          <pc:sldMk cId="3660968257" sldId="344"/>
        </pc:sldMkLst>
        <pc:spChg chg="mod">
          <ac:chgData name="Santillan, Erick" userId="S::esantil2@calstatela.edu::ed2732f2-99ff-45a1-9f08-6cff300f41fb" providerId="AD" clId="Web-{A46B94BD-B012-6DE4-D87A-4C31E33CF85C}" dt="2020-12-07T00:30:17.536" v="2" actId="20577"/>
          <ac:spMkLst>
            <pc:docMk/>
            <pc:sldMk cId="3660968257" sldId="344"/>
            <ac:spMk id="6" creationId="{0BFC1993-0709-410E-AE61-F5464216D577}"/>
          </ac:spMkLst>
        </pc:spChg>
      </pc:sldChg>
    </pc:docChg>
  </pc:docChgLst>
  <pc:docChgLst>
    <pc:chgData name="Santillan, Erick" userId="S::esantil2@calstatela.edu::ed2732f2-99ff-45a1-9f08-6cff300f41fb" providerId="AD" clId="Web-{424BCB5A-D7BA-65F6-6A43-81F893BD6EF7}"/>
    <pc:docChg chg="modSld">
      <pc:chgData name="Santillan, Erick" userId="S::esantil2@calstatela.edu::ed2732f2-99ff-45a1-9f08-6cff300f41fb" providerId="AD" clId="Web-{424BCB5A-D7BA-65F6-6A43-81F893BD6EF7}" dt="2021-04-16T16:29:03.523" v="272" actId="1076"/>
      <pc:docMkLst>
        <pc:docMk/>
      </pc:docMkLst>
      <pc:sldChg chg="addSp modSp">
        <pc:chgData name="Santillan, Erick" userId="S::esantil2@calstatela.edu::ed2732f2-99ff-45a1-9f08-6cff300f41fb" providerId="AD" clId="Web-{424BCB5A-D7BA-65F6-6A43-81F893BD6EF7}" dt="2021-04-16T16:21:46.637" v="178" actId="20577"/>
        <pc:sldMkLst>
          <pc:docMk/>
          <pc:sldMk cId="178162676" sldId="359"/>
        </pc:sldMkLst>
        <pc:spChg chg="mod">
          <ac:chgData name="Santillan, Erick" userId="S::esantil2@calstatela.edu::ed2732f2-99ff-45a1-9f08-6cff300f41fb" providerId="AD" clId="Web-{424BCB5A-D7BA-65F6-6A43-81F893BD6EF7}" dt="2021-04-16T16:21:46.637" v="178" actId="20577"/>
          <ac:spMkLst>
            <pc:docMk/>
            <pc:sldMk cId="178162676" sldId="359"/>
            <ac:spMk id="3" creationId="{18A859EA-4A0A-444E-A6ED-DE3315EB620D}"/>
          </ac:spMkLst>
        </pc:spChg>
        <pc:spChg chg="mod">
          <ac:chgData name="Santillan, Erick" userId="S::esantil2@calstatela.edu::ed2732f2-99ff-45a1-9f08-6cff300f41fb" providerId="AD" clId="Web-{424BCB5A-D7BA-65F6-6A43-81F893BD6EF7}" dt="2021-04-16T16:14:36.610" v="153" actId="20577"/>
          <ac:spMkLst>
            <pc:docMk/>
            <pc:sldMk cId="178162676" sldId="359"/>
            <ac:spMk id="4" creationId="{B921A047-B179-4FAC-ABD4-22F74B4C7DFD}"/>
          </ac:spMkLst>
        </pc:spChg>
        <pc:picChg chg="add mod">
          <ac:chgData name="Santillan, Erick" userId="S::esantil2@calstatela.edu::ed2732f2-99ff-45a1-9f08-6cff300f41fb" providerId="AD" clId="Web-{424BCB5A-D7BA-65F6-6A43-81F893BD6EF7}" dt="2021-04-16T15:32:24.746" v="5" actId="1076"/>
          <ac:picMkLst>
            <pc:docMk/>
            <pc:sldMk cId="178162676" sldId="359"/>
            <ac:picMk id="7" creationId="{1CEE1AAE-3892-4859-9219-6681D42B76E3}"/>
          </ac:picMkLst>
        </pc:picChg>
      </pc:sldChg>
      <pc:sldChg chg="addSp delSp modSp">
        <pc:chgData name="Santillan, Erick" userId="S::esantil2@calstatela.edu::ed2732f2-99ff-45a1-9f08-6cff300f41fb" providerId="AD" clId="Web-{424BCB5A-D7BA-65F6-6A43-81F893BD6EF7}" dt="2021-04-16T16:25:56.025" v="254" actId="20577"/>
        <pc:sldMkLst>
          <pc:docMk/>
          <pc:sldMk cId="3343599446" sldId="360"/>
        </pc:sldMkLst>
        <pc:spChg chg="mod">
          <ac:chgData name="Santillan, Erick" userId="S::esantil2@calstatela.edu::ed2732f2-99ff-45a1-9f08-6cff300f41fb" providerId="AD" clId="Web-{424BCB5A-D7BA-65F6-6A43-81F893BD6EF7}" dt="2021-04-16T16:25:56.025" v="254" actId="20577"/>
          <ac:spMkLst>
            <pc:docMk/>
            <pc:sldMk cId="3343599446" sldId="360"/>
            <ac:spMk id="3" creationId="{18A859EA-4A0A-444E-A6ED-DE3315EB620D}"/>
          </ac:spMkLst>
        </pc:spChg>
        <pc:spChg chg="mod">
          <ac:chgData name="Santillan, Erick" userId="S::esantil2@calstatela.edu::ed2732f2-99ff-45a1-9f08-6cff300f41fb" providerId="AD" clId="Web-{424BCB5A-D7BA-65F6-6A43-81F893BD6EF7}" dt="2021-04-16T16:14:44.641" v="154" actId="20577"/>
          <ac:spMkLst>
            <pc:docMk/>
            <pc:sldMk cId="3343599446" sldId="360"/>
            <ac:spMk id="4" creationId="{B921A047-B179-4FAC-ABD4-22F74B4C7DFD}"/>
          </ac:spMkLst>
        </pc:spChg>
        <pc:picChg chg="add mod modCrop">
          <ac:chgData name="Santillan, Erick" userId="S::esantil2@calstatela.edu::ed2732f2-99ff-45a1-9f08-6cff300f41fb" providerId="AD" clId="Web-{424BCB5A-D7BA-65F6-6A43-81F893BD6EF7}" dt="2021-04-16T16:20:49.981" v="168" actId="1076"/>
          <ac:picMkLst>
            <pc:docMk/>
            <pc:sldMk cId="3343599446" sldId="360"/>
            <ac:picMk id="6" creationId="{D0E9321B-E739-48B7-B521-B64E8D4DC127}"/>
          </ac:picMkLst>
        </pc:picChg>
        <pc:picChg chg="add del mod">
          <ac:chgData name="Santillan, Erick" userId="S::esantil2@calstatela.edu::ed2732f2-99ff-45a1-9f08-6cff300f41fb" providerId="AD" clId="Web-{424BCB5A-D7BA-65F6-6A43-81F893BD6EF7}" dt="2021-04-16T15:50:29.689" v="64"/>
          <ac:picMkLst>
            <pc:docMk/>
            <pc:sldMk cId="3343599446" sldId="360"/>
            <ac:picMk id="7" creationId="{2C431CF7-6B5C-4ECF-B0E1-1FBC7011C89F}"/>
          </ac:picMkLst>
        </pc:picChg>
        <pc:picChg chg="add mod">
          <ac:chgData name="Santillan, Erick" userId="S::esantil2@calstatela.edu::ed2732f2-99ff-45a1-9f08-6cff300f41fb" providerId="AD" clId="Web-{424BCB5A-D7BA-65F6-6A43-81F893BD6EF7}" dt="2021-04-16T16:21:01.028" v="173" actId="1076"/>
          <ac:picMkLst>
            <pc:docMk/>
            <pc:sldMk cId="3343599446" sldId="360"/>
            <ac:picMk id="7" creationId="{B76BEEF5-F958-4C33-A931-703109EE1832}"/>
          </ac:picMkLst>
        </pc:picChg>
      </pc:sldChg>
      <pc:sldChg chg="addSp modSp">
        <pc:chgData name="Santillan, Erick" userId="S::esantil2@calstatela.edu::ed2732f2-99ff-45a1-9f08-6cff300f41fb" providerId="AD" clId="Web-{424BCB5A-D7BA-65F6-6A43-81F893BD6EF7}" dt="2021-04-16T16:29:03.523" v="272" actId="1076"/>
        <pc:sldMkLst>
          <pc:docMk/>
          <pc:sldMk cId="2207256528" sldId="361"/>
        </pc:sldMkLst>
        <pc:picChg chg="add mod">
          <ac:chgData name="Santillan, Erick" userId="S::esantil2@calstatela.edu::ed2732f2-99ff-45a1-9f08-6cff300f41fb" providerId="AD" clId="Web-{424BCB5A-D7BA-65F6-6A43-81F893BD6EF7}" dt="2021-04-16T16:29:03.523" v="272" actId="1076"/>
          <ac:picMkLst>
            <pc:docMk/>
            <pc:sldMk cId="2207256528" sldId="361"/>
            <ac:picMk id="6" creationId="{ACFB11BF-E0AC-4D8C-B084-D3D6DE5FA234}"/>
          </ac:picMkLst>
        </pc:picChg>
        <pc:picChg chg="add mod">
          <ac:chgData name="Santillan, Erick" userId="S::esantil2@calstatela.edu::ed2732f2-99ff-45a1-9f08-6cff300f41fb" providerId="AD" clId="Web-{424BCB5A-D7BA-65F6-6A43-81F893BD6EF7}" dt="2021-04-16T16:28:56.054" v="269" actId="1076"/>
          <ac:picMkLst>
            <pc:docMk/>
            <pc:sldMk cId="2207256528" sldId="361"/>
            <ac:picMk id="7" creationId="{B629D39D-7366-40F8-8D7B-05E31551601D}"/>
          </ac:picMkLst>
        </pc:picChg>
      </pc:sldChg>
    </pc:docChg>
  </pc:docChgLst>
  <pc:docChgLst>
    <pc:chgData name="Torres, Brandon A" userId="S::btorre66@calstatela.edu::30e00120-a461-4de2-9b54-453362018ccc" providerId="AD" clId="Web-{8097BF9F-9065-C000-123D-2D00754CF36C}"/>
    <pc:docChg chg="modSld">
      <pc:chgData name="Torres, Brandon A" userId="S::btorre66@calstatela.edu::30e00120-a461-4de2-9b54-453362018ccc" providerId="AD" clId="Web-{8097BF9F-9065-C000-123D-2D00754CF36C}" dt="2021-04-18T23:32:51.782" v="119"/>
      <pc:docMkLst>
        <pc:docMk/>
      </pc:docMkLst>
      <pc:sldChg chg="modSp">
        <pc:chgData name="Torres, Brandon A" userId="S::btorre66@calstatela.edu::30e00120-a461-4de2-9b54-453362018ccc" providerId="AD" clId="Web-{8097BF9F-9065-C000-123D-2D00754CF36C}" dt="2021-04-18T23:32:51.782" v="119"/>
        <pc:sldMkLst>
          <pc:docMk/>
          <pc:sldMk cId="2286288813" sldId="372"/>
        </pc:sldMkLst>
        <pc:graphicFrameChg chg="mod modGraphic">
          <ac:chgData name="Torres, Brandon A" userId="S::btorre66@calstatela.edu::30e00120-a461-4de2-9b54-453362018ccc" providerId="AD" clId="Web-{8097BF9F-9065-C000-123D-2D00754CF36C}" dt="2021-04-18T23:32:51.782" v="119"/>
          <ac:graphicFrameMkLst>
            <pc:docMk/>
            <pc:sldMk cId="2286288813" sldId="372"/>
            <ac:graphicFrameMk id="3" creationId="{722C331F-1D8A-4085-8909-9BF6184F5FA6}"/>
          </ac:graphicFrameMkLst>
        </pc:graphicFrameChg>
      </pc:sldChg>
      <pc:sldChg chg="modSp">
        <pc:chgData name="Torres, Brandon A" userId="S::btorre66@calstatela.edu::30e00120-a461-4de2-9b54-453362018ccc" providerId="AD" clId="Web-{8097BF9F-9065-C000-123D-2D00754CF36C}" dt="2021-04-18T23:32:30.281" v="83"/>
        <pc:sldMkLst>
          <pc:docMk/>
          <pc:sldMk cId="989397225" sldId="382"/>
        </pc:sldMkLst>
        <pc:spChg chg="mod">
          <ac:chgData name="Torres, Brandon A" userId="S::btorre66@calstatela.edu::30e00120-a461-4de2-9b54-453362018ccc" providerId="AD" clId="Web-{8097BF9F-9065-C000-123D-2D00754CF36C}" dt="2021-04-18T23:30:18.195" v="5" actId="20577"/>
          <ac:spMkLst>
            <pc:docMk/>
            <pc:sldMk cId="989397225" sldId="382"/>
            <ac:spMk id="8" creationId="{0ABA243B-F660-43B5-A990-A2F60BFB9841}"/>
          </ac:spMkLst>
        </pc:spChg>
        <pc:graphicFrameChg chg="mod modGraphic">
          <ac:chgData name="Torres, Brandon A" userId="S::btorre66@calstatela.edu::30e00120-a461-4de2-9b54-453362018ccc" providerId="AD" clId="Web-{8097BF9F-9065-C000-123D-2D00754CF36C}" dt="2021-04-18T23:32:30.281" v="83"/>
          <ac:graphicFrameMkLst>
            <pc:docMk/>
            <pc:sldMk cId="989397225" sldId="382"/>
            <ac:graphicFrameMk id="3" creationId="{D1EC9B38-83E2-44B1-8C20-8A5F092A4AEB}"/>
          </ac:graphicFrameMkLst>
        </pc:graphicFrameChg>
      </pc:sldChg>
      <pc:sldChg chg="modSp">
        <pc:chgData name="Torres, Brandon A" userId="S::btorre66@calstatela.edu::30e00120-a461-4de2-9b54-453362018ccc" providerId="AD" clId="Web-{8097BF9F-9065-C000-123D-2D00754CF36C}" dt="2021-04-18T23:30:23.664" v="17" actId="20577"/>
        <pc:sldMkLst>
          <pc:docMk/>
          <pc:sldMk cId="2013639093" sldId="385"/>
        </pc:sldMkLst>
        <pc:spChg chg="mod">
          <ac:chgData name="Torres, Brandon A" userId="S::btorre66@calstatela.edu::30e00120-a461-4de2-9b54-453362018ccc" providerId="AD" clId="Web-{8097BF9F-9065-C000-123D-2D00754CF36C}" dt="2021-04-18T23:30:23.664" v="17" actId="20577"/>
          <ac:spMkLst>
            <pc:docMk/>
            <pc:sldMk cId="2013639093" sldId="385"/>
            <ac:spMk id="2" creationId="{9CA4F31A-0DC9-479A-A86A-D3B11F7DFB58}"/>
          </ac:spMkLst>
        </pc:spChg>
      </pc:sldChg>
    </pc:docChg>
  </pc:docChgLst>
  <pc:docChgLst>
    <pc:chgData name="Castillo, Wilfred Christian S" userId="84985954-2c5a-411d-a54d-843828b75fdf" providerId="ADAL" clId="{CC18EB5F-C02B-4A93-B23F-1C416570BCF5}"/>
    <pc:docChg chg="undo custSel addSld delSld modSld sldOrd">
      <pc:chgData name="Castillo, Wilfred Christian S" userId="84985954-2c5a-411d-a54d-843828b75fdf" providerId="ADAL" clId="{CC18EB5F-C02B-4A93-B23F-1C416570BCF5}" dt="2021-04-18T23:36:30.922" v="249" actId="1076"/>
      <pc:docMkLst>
        <pc:docMk/>
      </pc:docMkLst>
      <pc:sldChg chg="ord">
        <pc:chgData name="Castillo, Wilfred Christian S" userId="84985954-2c5a-411d-a54d-843828b75fdf" providerId="ADAL" clId="{CC18EB5F-C02B-4A93-B23F-1C416570BCF5}" dt="2021-04-18T16:26:27.651" v="1"/>
        <pc:sldMkLst>
          <pc:docMk/>
          <pc:sldMk cId="3369817021" sldId="272"/>
        </pc:sldMkLst>
      </pc:sldChg>
      <pc:sldChg chg="modSp mod">
        <pc:chgData name="Castillo, Wilfred Christian S" userId="84985954-2c5a-411d-a54d-843828b75fdf" providerId="ADAL" clId="{CC18EB5F-C02B-4A93-B23F-1C416570BCF5}" dt="2021-04-18T17:00:03.574" v="225" actId="20577"/>
        <pc:sldMkLst>
          <pc:docMk/>
          <pc:sldMk cId="285126859" sldId="353"/>
        </pc:sldMkLst>
        <pc:spChg chg="mod">
          <ac:chgData name="Castillo, Wilfred Christian S" userId="84985954-2c5a-411d-a54d-843828b75fdf" providerId="ADAL" clId="{CC18EB5F-C02B-4A93-B23F-1C416570BCF5}" dt="2021-04-18T16:59:59.727" v="224" actId="20577"/>
          <ac:spMkLst>
            <pc:docMk/>
            <pc:sldMk cId="285126859" sldId="353"/>
            <ac:spMk id="2" creationId="{BDFF32EB-6D75-4994-A7EF-A980B110E0B4}"/>
          </ac:spMkLst>
        </pc:spChg>
        <pc:spChg chg="mod">
          <ac:chgData name="Castillo, Wilfred Christian S" userId="84985954-2c5a-411d-a54d-843828b75fdf" providerId="ADAL" clId="{CC18EB5F-C02B-4A93-B23F-1C416570BCF5}" dt="2021-04-18T16:27:04.919" v="27" actId="20577"/>
          <ac:spMkLst>
            <pc:docMk/>
            <pc:sldMk cId="285126859" sldId="353"/>
            <ac:spMk id="4" creationId="{78701863-4025-4CEE-8049-18E54EA81B4A}"/>
          </ac:spMkLst>
        </pc:spChg>
        <pc:spChg chg="mod">
          <ac:chgData name="Castillo, Wilfred Christian S" userId="84985954-2c5a-411d-a54d-843828b75fdf" providerId="ADAL" clId="{CC18EB5F-C02B-4A93-B23F-1C416570BCF5}" dt="2021-04-18T17:00:03.574" v="225" actId="20577"/>
          <ac:spMkLst>
            <pc:docMk/>
            <pc:sldMk cId="285126859" sldId="353"/>
            <ac:spMk id="8" creationId="{B3EB35CC-9C5D-49C3-9C12-14C266A35DE1}"/>
          </ac:spMkLst>
        </pc:spChg>
      </pc:sldChg>
      <pc:sldChg chg="add del">
        <pc:chgData name="Castillo, Wilfred Christian S" userId="84985954-2c5a-411d-a54d-843828b75fdf" providerId="ADAL" clId="{CC18EB5F-C02B-4A93-B23F-1C416570BCF5}" dt="2021-04-18T17:00:24.540" v="227" actId="2696"/>
        <pc:sldMkLst>
          <pc:docMk/>
          <pc:sldMk cId="2849840751" sldId="358"/>
        </pc:sldMkLst>
      </pc:sldChg>
      <pc:sldChg chg="addSp delSp modSp mod">
        <pc:chgData name="Castillo, Wilfred Christian S" userId="84985954-2c5a-411d-a54d-843828b75fdf" providerId="ADAL" clId="{CC18EB5F-C02B-4A93-B23F-1C416570BCF5}" dt="2021-04-18T23:36:30.922" v="249" actId="1076"/>
        <pc:sldMkLst>
          <pc:docMk/>
          <pc:sldMk cId="2207256528" sldId="361"/>
        </pc:sldMkLst>
        <pc:spChg chg="mod">
          <ac:chgData name="Castillo, Wilfred Christian S" userId="84985954-2c5a-411d-a54d-843828b75fdf" providerId="ADAL" clId="{CC18EB5F-C02B-4A93-B23F-1C416570BCF5}" dt="2021-04-18T16:32:42.035" v="63" actId="20577"/>
          <ac:spMkLst>
            <pc:docMk/>
            <pc:sldMk cId="2207256528" sldId="361"/>
            <ac:spMk id="4" creationId="{B921A047-B179-4FAC-ABD4-22F74B4C7DFD}"/>
          </ac:spMkLst>
        </pc:spChg>
        <pc:spChg chg="mod">
          <ac:chgData name="Castillo, Wilfred Christian S" userId="84985954-2c5a-411d-a54d-843828b75fdf" providerId="ADAL" clId="{CC18EB5F-C02B-4A93-B23F-1C416570BCF5}" dt="2021-04-18T16:45:24.431" v="138" actId="1076"/>
          <ac:spMkLst>
            <pc:docMk/>
            <pc:sldMk cId="2207256528" sldId="361"/>
            <ac:spMk id="8" creationId="{72541DE4-FD4E-4B43-9653-F7BD7BF8041B}"/>
          </ac:spMkLst>
        </pc:spChg>
        <pc:spChg chg="add mod">
          <ac:chgData name="Castillo, Wilfred Christian S" userId="84985954-2c5a-411d-a54d-843828b75fdf" providerId="ADAL" clId="{CC18EB5F-C02B-4A93-B23F-1C416570BCF5}" dt="2021-04-18T23:27:31.228" v="243" actId="207"/>
          <ac:spMkLst>
            <pc:docMk/>
            <pc:sldMk cId="2207256528" sldId="361"/>
            <ac:spMk id="10" creationId="{06554659-6252-4250-877E-F54E8072AC0C}"/>
          </ac:spMkLst>
        </pc:spChg>
        <pc:spChg chg="add mod">
          <ac:chgData name="Castillo, Wilfred Christian S" userId="84985954-2c5a-411d-a54d-843828b75fdf" providerId="ADAL" clId="{CC18EB5F-C02B-4A93-B23F-1C416570BCF5}" dt="2021-04-18T16:45:58.994" v="203" actId="1076"/>
          <ac:spMkLst>
            <pc:docMk/>
            <pc:sldMk cId="2207256528" sldId="361"/>
            <ac:spMk id="13" creationId="{4B3A0CC4-B38F-47DF-8980-B2F5A5599BDB}"/>
          </ac:spMkLst>
        </pc:spChg>
        <pc:picChg chg="del">
          <ac:chgData name="Castillo, Wilfred Christian S" userId="84985954-2c5a-411d-a54d-843828b75fdf" providerId="ADAL" clId="{CC18EB5F-C02B-4A93-B23F-1C416570BCF5}" dt="2021-04-18T16:42:10.571" v="65" actId="478"/>
          <ac:picMkLst>
            <pc:docMk/>
            <pc:sldMk cId="2207256528" sldId="361"/>
            <ac:picMk id="6" creationId="{ACFB11BF-E0AC-4D8C-B084-D3D6DE5FA234}"/>
          </ac:picMkLst>
        </pc:picChg>
        <pc:picChg chg="del mod">
          <ac:chgData name="Castillo, Wilfred Christian S" userId="84985954-2c5a-411d-a54d-843828b75fdf" providerId="ADAL" clId="{CC18EB5F-C02B-4A93-B23F-1C416570BCF5}" dt="2021-04-18T23:26:57.640" v="232" actId="478"/>
          <ac:picMkLst>
            <pc:docMk/>
            <pc:sldMk cId="2207256528" sldId="361"/>
            <ac:picMk id="7" creationId="{B629D39D-7366-40F8-8D7B-05E31551601D}"/>
          </ac:picMkLst>
        </pc:picChg>
        <pc:picChg chg="add del mod">
          <ac:chgData name="Castillo, Wilfred Christian S" userId="84985954-2c5a-411d-a54d-843828b75fdf" providerId="ADAL" clId="{CC18EB5F-C02B-4A93-B23F-1C416570BCF5}" dt="2021-04-18T23:36:21.705" v="244" actId="478"/>
          <ac:picMkLst>
            <pc:docMk/>
            <pc:sldMk cId="2207256528" sldId="361"/>
            <ac:picMk id="9" creationId="{4A5497BC-CB34-4190-BD61-7FEFE24389FF}"/>
          </ac:picMkLst>
        </pc:picChg>
        <pc:picChg chg="add del mod">
          <ac:chgData name="Castillo, Wilfred Christian S" userId="84985954-2c5a-411d-a54d-843828b75fdf" providerId="ADAL" clId="{CC18EB5F-C02B-4A93-B23F-1C416570BCF5}" dt="2021-04-18T16:44:15.018" v="71" actId="478"/>
          <ac:picMkLst>
            <pc:docMk/>
            <pc:sldMk cId="2207256528" sldId="361"/>
            <ac:picMk id="10" creationId="{C66D3DC1-C8DF-4942-88D9-61EA2E490EFF}"/>
          </ac:picMkLst>
        </pc:picChg>
        <pc:picChg chg="add del mod">
          <ac:chgData name="Castillo, Wilfred Christian S" userId="84985954-2c5a-411d-a54d-843828b75fdf" providerId="ADAL" clId="{CC18EB5F-C02B-4A93-B23F-1C416570BCF5}" dt="2021-04-18T16:47:25.393" v="204" actId="478"/>
          <ac:picMkLst>
            <pc:docMk/>
            <pc:sldMk cId="2207256528" sldId="361"/>
            <ac:picMk id="12" creationId="{712108C5-A0A4-4D3A-9130-EAD923999AEA}"/>
          </ac:picMkLst>
        </pc:picChg>
        <pc:picChg chg="add mod">
          <ac:chgData name="Castillo, Wilfred Christian S" userId="84985954-2c5a-411d-a54d-843828b75fdf" providerId="ADAL" clId="{CC18EB5F-C02B-4A93-B23F-1C416570BCF5}" dt="2021-04-18T23:36:30.922" v="249" actId="1076"/>
          <ac:picMkLst>
            <pc:docMk/>
            <pc:sldMk cId="2207256528" sldId="361"/>
            <ac:picMk id="12" creationId="{BA8A748D-7590-4293-BCD9-6DA6BE931A14}"/>
          </ac:picMkLst>
        </pc:picChg>
        <pc:picChg chg="add mod">
          <ac:chgData name="Castillo, Wilfred Christian S" userId="84985954-2c5a-411d-a54d-843828b75fdf" providerId="ADAL" clId="{CC18EB5F-C02B-4A93-B23F-1C416570BCF5}" dt="2021-04-18T22:14:55.376" v="229" actId="1076"/>
          <ac:picMkLst>
            <pc:docMk/>
            <pc:sldMk cId="2207256528" sldId="361"/>
            <ac:picMk id="15" creationId="{30D97DCB-F640-4202-8DD9-E8DFC7399A73}"/>
          </ac:picMkLst>
        </pc:picChg>
      </pc:sldChg>
    </pc:docChg>
  </pc:docChgLst>
  <pc:docChgLst>
    <pc:chgData name="Solis, Ana R" userId="S::asolis5@calstatela.edu::22d2e692-6afd-45a0-bdf8-bd45195b7d40" providerId="AD" clId="Web-{A7998CE7-217B-C8A9-65E8-70D76FA8A1B9}"/>
    <pc:docChg chg="modSld">
      <pc:chgData name="Solis, Ana R" userId="S::asolis5@calstatela.edu::22d2e692-6afd-45a0-bdf8-bd45195b7d40" providerId="AD" clId="Web-{A7998CE7-217B-C8A9-65E8-70D76FA8A1B9}" dt="2020-12-02T03:10:03.622" v="172" actId="20577"/>
      <pc:docMkLst>
        <pc:docMk/>
      </pc:docMkLst>
      <pc:sldChg chg="modSp modNotes">
        <pc:chgData name="Solis, Ana R" userId="S::asolis5@calstatela.edu::22d2e692-6afd-45a0-bdf8-bd45195b7d40" providerId="AD" clId="Web-{A7998CE7-217B-C8A9-65E8-70D76FA8A1B9}" dt="2020-12-02T03:10:03.622" v="171" actId="20577"/>
        <pc:sldMkLst>
          <pc:docMk/>
          <pc:sldMk cId="3353625947" sldId="276"/>
        </pc:sldMkLst>
        <pc:spChg chg="mod">
          <ac:chgData name="Solis, Ana R" userId="S::asolis5@calstatela.edu::22d2e692-6afd-45a0-bdf8-bd45195b7d40" providerId="AD" clId="Web-{A7998CE7-217B-C8A9-65E8-70D76FA8A1B9}" dt="2020-12-02T03:10:03.622" v="171" actId="20577"/>
          <ac:spMkLst>
            <pc:docMk/>
            <pc:sldMk cId="3353625947" sldId="276"/>
            <ac:spMk id="3" creationId="{A7A4F5CB-8AB0-4154-96DC-5DEE0B51186A}"/>
          </ac:spMkLst>
        </pc:spChg>
      </pc:sldChg>
    </pc:docChg>
  </pc:docChgLst>
  <pc:docChgLst>
    <pc:chgData name="Mahlebashian, Matthew" userId="S::mmahleb@calstatela.edu::c7f27a51-5439-4c32-a6aa-2c91f6658496" providerId="AD" clId="Web-{D8FCBCCA-2F7A-793C-BADC-584F10C2B8A1}"/>
    <pc:docChg chg="modSld">
      <pc:chgData name="Mahlebashian, Matthew" userId="S::mmahleb@calstatela.edu::c7f27a51-5439-4c32-a6aa-2c91f6658496" providerId="AD" clId="Web-{D8FCBCCA-2F7A-793C-BADC-584F10C2B8A1}" dt="2021-04-15T03:13:31.041" v="357"/>
      <pc:docMkLst>
        <pc:docMk/>
      </pc:docMkLst>
      <pc:sldChg chg="addSp modSp modNotes">
        <pc:chgData name="Mahlebashian, Matthew" userId="S::mmahleb@calstatela.edu::c7f27a51-5439-4c32-a6aa-2c91f6658496" providerId="AD" clId="Web-{D8FCBCCA-2F7A-793C-BADC-584F10C2B8A1}" dt="2021-04-15T03:00:02.819" v="132" actId="20577"/>
        <pc:sldMkLst>
          <pc:docMk/>
          <pc:sldMk cId="2505023032" sldId="274"/>
        </pc:sldMkLst>
        <pc:spChg chg="mod">
          <ac:chgData name="Mahlebashian, Matthew" userId="S::mmahleb@calstatela.edu::c7f27a51-5439-4c32-a6aa-2c91f6658496" providerId="AD" clId="Web-{D8FCBCCA-2F7A-793C-BADC-584F10C2B8A1}" dt="2021-04-15T03:00:02.819" v="132" actId="20577"/>
          <ac:spMkLst>
            <pc:docMk/>
            <pc:sldMk cId="2505023032" sldId="274"/>
            <ac:spMk id="3" creationId="{37909C79-7167-4F10-A00F-A77A17A98085}"/>
          </ac:spMkLst>
        </pc:spChg>
        <pc:picChg chg="add mod">
          <ac:chgData name="Mahlebashian, Matthew" userId="S::mmahleb@calstatela.edu::c7f27a51-5439-4c32-a6aa-2c91f6658496" providerId="AD" clId="Web-{D8FCBCCA-2F7A-793C-BADC-584F10C2B8A1}" dt="2021-04-15T02:47:11.285" v="85" actId="14100"/>
          <ac:picMkLst>
            <pc:docMk/>
            <pc:sldMk cId="2505023032" sldId="274"/>
            <ac:picMk id="4" creationId="{D3CD48E0-3EF6-490B-B4C3-9DB54FD75E71}"/>
          </ac:picMkLst>
        </pc:picChg>
      </pc:sldChg>
      <pc:sldChg chg="addSp delSp modSp addAnim delAnim modAnim modNotes">
        <pc:chgData name="Mahlebashian, Matthew" userId="S::mmahleb@calstatela.edu::c7f27a51-5439-4c32-a6aa-2c91f6658496" providerId="AD" clId="Web-{D8FCBCCA-2F7A-793C-BADC-584F10C2B8A1}" dt="2021-04-15T03:13:31.041" v="357"/>
        <pc:sldMkLst>
          <pc:docMk/>
          <pc:sldMk cId="283939976" sldId="276"/>
        </pc:sldMkLst>
        <pc:spChg chg="add mod">
          <ac:chgData name="Mahlebashian, Matthew" userId="S::mmahleb@calstatela.edu::c7f27a51-5439-4c32-a6aa-2c91f6658496" providerId="AD" clId="Web-{D8FCBCCA-2F7A-793C-BADC-584F10C2B8A1}" dt="2021-04-15T03:10:17.016" v="336" actId="20577"/>
          <ac:spMkLst>
            <pc:docMk/>
            <pc:sldMk cId="283939976" sldId="276"/>
            <ac:spMk id="3" creationId="{4BAE0439-1AE0-481B-899C-2205F3A84BDB}"/>
          </ac:spMkLst>
        </pc:spChg>
        <pc:spChg chg="add del mod">
          <ac:chgData name="Mahlebashian, Matthew" userId="S::mmahleb@calstatela.edu::c7f27a51-5439-4c32-a6aa-2c91f6658496" providerId="AD" clId="Web-{D8FCBCCA-2F7A-793C-BADC-584F10C2B8A1}" dt="2021-04-15T03:06:51.334" v="270"/>
          <ac:spMkLst>
            <pc:docMk/>
            <pc:sldMk cId="283939976" sldId="276"/>
            <ac:spMk id="4" creationId="{641BD6E4-4932-4BBB-AE98-142E4F6A3D71}"/>
          </ac:spMkLst>
        </pc:spChg>
        <pc:spChg chg="add mod">
          <ac:chgData name="Mahlebashian, Matthew" userId="S::mmahleb@calstatela.edu::c7f27a51-5439-4c32-a6aa-2c91f6658496" providerId="AD" clId="Web-{D8FCBCCA-2F7A-793C-BADC-584F10C2B8A1}" dt="2021-04-15T03:12:01.334" v="347"/>
          <ac:spMkLst>
            <pc:docMk/>
            <pc:sldMk cId="283939976" sldId="276"/>
            <ac:spMk id="5" creationId="{4167B7B6-2B18-4DF4-8D88-1C201AFC215E}"/>
          </ac:spMkLst>
        </pc:spChg>
        <pc:spChg chg="add mod">
          <ac:chgData name="Mahlebashian, Matthew" userId="S::mmahleb@calstatela.edu::c7f27a51-5439-4c32-a6aa-2c91f6658496" providerId="AD" clId="Web-{D8FCBCCA-2F7A-793C-BADC-584F10C2B8A1}" dt="2021-04-15T03:13:14.978" v="352" actId="1076"/>
          <ac:spMkLst>
            <pc:docMk/>
            <pc:sldMk cId="283939976" sldId="276"/>
            <ac:spMk id="7" creationId="{4C2F7FA1-CF85-4ABA-AF4F-134E2D79D877}"/>
          </ac:spMkLst>
        </pc:spChg>
      </pc:sldChg>
    </pc:docChg>
  </pc:docChgLst>
  <pc:docChgLst>
    <pc:chgData name="Fernandez, Nataly" userId="S::nferna17@calstatela.edu::3f9bda6e-8c7d-4f9c-bc53-5cd935b6bec5" providerId="AD" clId="Web-{11735A65-FF23-DC03-97D7-6E77F39136DC}"/>
    <pc:docChg chg="modSld">
      <pc:chgData name="Fernandez, Nataly" userId="S::nferna17@calstatela.edu::3f9bda6e-8c7d-4f9c-bc53-5cd935b6bec5" providerId="AD" clId="Web-{11735A65-FF23-DC03-97D7-6E77F39136DC}" dt="2020-12-07T03:11:25.467" v="32" actId="20577"/>
      <pc:docMkLst>
        <pc:docMk/>
      </pc:docMkLst>
      <pc:sldChg chg="modSp">
        <pc:chgData name="Fernandez, Nataly" userId="S::nferna17@calstatela.edu::3f9bda6e-8c7d-4f9c-bc53-5cd935b6bec5" providerId="AD" clId="Web-{11735A65-FF23-DC03-97D7-6E77F39136DC}" dt="2020-12-07T03:10:40.154" v="16" actId="20577"/>
        <pc:sldMkLst>
          <pc:docMk/>
          <pc:sldMk cId="3817722019" sldId="306"/>
        </pc:sldMkLst>
        <pc:spChg chg="mod">
          <ac:chgData name="Fernandez, Nataly" userId="S::nferna17@calstatela.edu::3f9bda6e-8c7d-4f9c-bc53-5cd935b6bec5" providerId="AD" clId="Web-{11735A65-FF23-DC03-97D7-6E77F39136DC}" dt="2020-12-07T03:10:40.154" v="16" actId="20577"/>
          <ac:spMkLst>
            <pc:docMk/>
            <pc:sldMk cId="3817722019" sldId="306"/>
            <ac:spMk id="7" creationId="{87BF0FA9-A5C5-44E2-8373-2E7C20063244}"/>
          </ac:spMkLst>
        </pc:spChg>
      </pc:sldChg>
      <pc:sldChg chg="modSp">
        <pc:chgData name="Fernandez, Nataly" userId="S::nferna17@calstatela.edu::3f9bda6e-8c7d-4f9c-bc53-5cd935b6bec5" providerId="AD" clId="Web-{11735A65-FF23-DC03-97D7-6E77F39136DC}" dt="2020-12-07T03:11:25.467" v="32" actId="20577"/>
        <pc:sldMkLst>
          <pc:docMk/>
          <pc:sldMk cId="3831286387" sldId="318"/>
        </pc:sldMkLst>
        <pc:spChg chg="mod">
          <ac:chgData name="Fernandez, Nataly" userId="S::nferna17@calstatela.edu::3f9bda6e-8c7d-4f9c-bc53-5cd935b6bec5" providerId="AD" clId="Web-{11735A65-FF23-DC03-97D7-6E77F39136DC}" dt="2020-12-07T03:11:25.467" v="32" actId="20577"/>
          <ac:spMkLst>
            <pc:docMk/>
            <pc:sldMk cId="3831286387" sldId="318"/>
            <ac:spMk id="10" creationId="{661585E8-4BE2-4D51-9303-931F8796C2C1}"/>
          </ac:spMkLst>
        </pc:spChg>
      </pc:sldChg>
    </pc:docChg>
  </pc:docChgLst>
  <pc:docChgLst>
    <pc:chgData name="Dakhil, Jonathan M" userId="83ed5be7-581a-4429-8593-67840db65c84" providerId="ADAL" clId="{7A02C15B-B8F0-4215-B8AF-4CB25866858A}"/>
    <pc:docChg chg="undo custSel modSld">
      <pc:chgData name="Dakhil, Jonathan M" userId="83ed5be7-581a-4429-8593-67840db65c84" providerId="ADAL" clId="{7A02C15B-B8F0-4215-B8AF-4CB25866858A}" dt="2021-05-04T05:30:35.020" v="407" actId="1582"/>
      <pc:docMkLst>
        <pc:docMk/>
      </pc:docMkLst>
      <pc:sldChg chg="addSp modSp mod">
        <pc:chgData name="Dakhil, Jonathan M" userId="83ed5be7-581a-4429-8593-67840db65c84" providerId="ADAL" clId="{7A02C15B-B8F0-4215-B8AF-4CB25866858A}" dt="2021-05-03T04:35:29.479" v="300" actId="1076"/>
        <pc:sldMkLst>
          <pc:docMk/>
          <pc:sldMk cId="3475076208" sldId="261"/>
        </pc:sldMkLst>
        <pc:spChg chg="mod">
          <ac:chgData name="Dakhil, Jonathan M" userId="83ed5be7-581a-4429-8593-67840db65c84" providerId="ADAL" clId="{7A02C15B-B8F0-4215-B8AF-4CB25866858A}" dt="2021-05-03T04:35:29.479" v="300" actId="1076"/>
          <ac:spMkLst>
            <pc:docMk/>
            <pc:sldMk cId="3475076208" sldId="261"/>
            <ac:spMk id="11" creationId="{7B85F007-B764-45D0-95CE-6F57AF66F10C}"/>
          </ac:spMkLst>
        </pc:spChg>
        <pc:picChg chg="add mod">
          <ac:chgData name="Dakhil, Jonathan M" userId="83ed5be7-581a-4429-8593-67840db65c84" providerId="ADAL" clId="{7A02C15B-B8F0-4215-B8AF-4CB25866858A}" dt="2021-04-27T04:11:19.740" v="199"/>
          <ac:picMkLst>
            <pc:docMk/>
            <pc:sldMk cId="3475076208" sldId="261"/>
            <ac:picMk id="7" creationId="{BD830DB0-251F-4D4D-910A-E180D3D7566D}"/>
          </ac:picMkLst>
        </pc:picChg>
      </pc:sldChg>
      <pc:sldChg chg="delSp modSp mod">
        <pc:chgData name="Dakhil, Jonathan M" userId="83ed5be7-581a-4429-8593-67840db65c84" providerId="ADAL" clId="{7A02C15B-B8F0-4215-B8AF-4CB25866858A}" dt="2021-04-27T00:37:58.674" v="46" actId="20577"/>
        <pc:sldMkLst>
          <pc:docMk/>
          <pc:sldMk cId="4173428745" sldId="266"/>
        </pc:sldMkLst>
        <pc:spChg chg="del">
          <ac:chgData name="Dakhil, Jonathan M" userId="83ed5be7-581a-4429-8593-67840db65c84" providerId="ADAL" clId="{7A02C15B-B8F0-4215-B8AF-4CB25866858A}" dt="2021-04-27T00:37:23.440" v="0" actId="478"/>
          <ac:spMkLst>
            <pc:docMk/>
            <pc:sldMk cId="4173428745" sldId="266"/>
            <ac:spMk id="5" creationId="{1349BB93-09BF-4816-B58B-68CCDA5E3CA1}"/>
          </ac:spMkLst>
        </pc:spChg>
        <pc:spChg chg="mod">
          <ac:chgData name="Dakhil, Jonathan M" userId="83ed5be7-581a-4429-8593-67840db65c84" providerId="ADAL" clId="{7A02C15B-B8F0-4215-B8AF-4CB25866858A}" dt="2021-04-27T00:37:58.674" v="46" actId="20577"/>
          <ac:spMkLst>
            <pc:docMk/>
            <pc:sldMk cId="4173428745" sldId="266"/>
            <ac:spMk id="10" creationId="{B0797AD6-473A-4D46-8E21-AF0E65E19C7E}"/>
          </ac:spMkLst>
        </pc:spChg>
        <pc:graphicFrameChg chg="modGraphic">
          <ac:chgData name="Dakhil, Jonathan M" userId="83ed5be7-581a-4429-8593-67840db65c84" providerId="ADAL" clId="{7A02C15B-B8F0-4215-B8AF-4CB25866858A}" dt="2021-04-27T00:37:31.958" v="27" actId="20577"/>
          <ac:graphicFrameMkLst>
            <pc:docMk/>
            <pc:sldMk cId="4173428745" sldId="266"/>
            <ac:graphicFrameMk id="11" creationId="{3D125C42-F5F0-4DB1-8EFC-873427DE3868}"/>
          </ac:graphicFrameMkLst>
        </pc:graphicFrameChg>
      </pc:sldChg>
      <pc:sldChg chg="modSp mod">
        <pc:chgData name="Dakhil, Jonathan M" userId="83ed5be7-581a-4429-8593-67840db65c84" providerId="ADAL" clId="{7A02C15B-B8F0-4215-B8AF-4CB25866858A}" dt="2021-04-27T04:24:55.911" v="292" actId="20577"/>
        <pc:sldMkLst>
          <pc:docMk/>
          <pc:sldMk cId="2505023032" sldId="274"/>
        </pc:sldMkLst>
        <pc:spChg chg="mod">
          <ac:chgData name="Dakhil, Jonathan M" userId="83ed5be7-581a-4429-8593-67840db65c84" providerId="ADAL" clId="{7A02C15B-B8F0-4215-B8AF-4CB25866858A}" dt="2021-04-27T04:24:55.911" v="292" actId="20577"/>
          <ac:spMkLst>
            <pc:docMk/>
            <pc:sldMk cId="2505023032" sldId="274"/>
            <ac:spMk id="3" creationId="{37909C79-7167-4F10-A00F-A77A17A98085}"/>
          </ac:spMkLst>
        </pc:spChg>
      </pc:sldChg>
      <pc:sldChg chg="modSp mod">
        <pc:chgData name="Dakhil, Jonathan M" userId="83ed5be7-581a-4429-8593-67840db65c84" providerId="ADAL" clId="{7A02C15B-B8F0-4215-B8AF-4CB25866858A}" dt="2021-04-27T01:01:15.905" v="142" actId="20577"/>
        <pc:sldMkLst>
          <pc:docMk/>
          <pc:sldMk cId="2731045608" sldId="349"/>
        </pc:sldMkLst>
        <pc:spChg chg="mod">
          <ac:chgData name="Dakhil, Jonathan M" userId="83ed5be7-581a-4429-8593-67840db65c84" providerId="ADAL" clId="{7A02C15B-B8F0-4215-B8AF-4CB25866858A}" dt="2021-04-27T01:01:15.905" v="142" actId="20577"/>
          <ac:spMkLst>
            <pc:docMk/>
            <pc:sldMk cId="2731045608" sldId="349"/>
            <ac:spMk id="2" creationId="{780FCC8F-D2B1-4F04-8E31-40E8816F46F6}"/>
          </ac:spMkLst>
        </pc:spChg>
      </pc:sldChg>
      <pc:sldChg chg="modSp mod">
        <pc:chgData name="Dakhil, Jonathan M" userId="83ed5be7-581a-4429-8593-67840db65c84" providerId="ADAL" clId="{7A02C15B-B8F0-4215-B8AF-4CB25866858A}" dt="2021-04-27T00:45:20.520" v="82" actId="20577"/>
        <pc:sldMkLst>
          <pc:docMk/>
          <pc:sldMk cId="3161854313" sldId="350"/>
        </pc:sldMkLst>
        <pc:spChg chg="mod">
          <ac:chgData name="Dakhil, Jonathan M" userId="83ed5be7-581a-4429-8593-67840db65c84" providerId="ADAL" clId="{7A02C15B-B8F0-4215-B8AF-4CB25866858A}" dt="2021-04-27T00:45:20.520" v="82" actId="20577"/>
          <ac:spMkLst>
            <pc:docMk/>
            <pc:sldMk cId="3161854313" sldId="350"/>
            <ac:spMk id="5" creationId="{6E0A6965-902A-4E52-B8B6-C7ED3CB96D39}"/>
          </ac:spMkLst>
        </pc:spChg>
      </pc:sldChg>
      <pc:sldChg chg="modSp mod">
        <pc:chgData name="Dakhil, Jonathan M" userId="83ed5be7-581a-4429-8593-67840db65c84" providerId="ADAL" clId="{7A02C15B-B8F0-4215-B8AF-4CB25866858A}" dt="2021-05-04T05:30:35.020" v="407" actId="1582"/>
        <pc:sldMkLst>
          <pc:docMk/>
          <pc:sldMk cId="1419177354" sldId="356"/>
        </pc:sldMkLst>
        <pc:spChg chg="mod">
          <ac:chgData name="Dakhil, Jonathan M" userId="83ed5be7-581a-4429-8593-67840db65c84" providerId="ADAL" clId="{7A02C15B-B8F0-4215-B8AF-4CB25866858A}" dt="2021-05-04T05:30:35.020" v="407" actId="1582"/>
          <ac:spMkLst>
            <pc:docMk/>
            <pc:sldMk cId="1419177354" sldId="356"/>
            <ac:spMk id="7" creationId="{E01FCB53-4893-499E-8D2F-5A04C5CBB226}"/>
          </ac:spMkLst>
        </pc:spChg>
        <pc:spChg chg="mod">
          <ac:chgData name="Dakhil, Jonathan M" userId="83ed5be7-581a-4429-8593-67840db65c84" providerId="ADAL" clId="{7A02C15B-B8F0-4215-B8AF-4CB25866858A}" dt="2021-05-04T05:30:27.824" v="406" actId="1582"/>
          <ac:spMkLst>
            <pc:docMk/>
            <pc:sldMk cId="1419177354" sldId="356"/>
            <ac:spMk id="29" creationId="{14273A6A-018A-40DD-95D1-8770066877E5}"/>
          </ac:spMkLst>
        </pc:spChg>
      </pc:sldChg>
      <pc:sldChg chg="addSp delSp modSp mod">
        <pc:chgData name="Dakhil, Jonathan M" userId="83ed5be7-581a-4429-8593-67840db65c84" providerId="ADAL" clId="{7A02C15B-B8F0-4215-B8AF-4CB25866858A}" dt="2021-04-27T02:43:01.661" v="150" actId="1076"/>
        <pc:sldMkLst>
          <pc:docMk/>
          <pc:sldMk cId="2881710800" sldId="366"/>
        </pc:sldMkLst>
        <pc:grpChg chg="add del mod">
          <ac:chgData name="Dakhil, Jonathan M" userId="83ed5be7-581a-4429-8593-67840db65c84" providerId="ADAL" clId="{7A02C15B-B8F0-4215-B8AF-4CB25866858A}" dt="2021-04-27T02:43:01.661" v="150" actId="1076"/>
          <ac:grpSpMkLst>
            <pc:docMk/>
            <pc:sldMk cId="2881710800" sldId="366"/>
            <ac:grpSpMk id="7" creationId="{3B1600E2-5FBE-4947-A40C-9A41735F883B}"/>
          </ac:grpSpMkLst>
        </pc:grpChg>
        <pc:picChg chg="mod">
          <ac:chgData name="Dakhil, Jonathan M" userId="83ed5be7-581a-4429-8593-67840db65c84" providerId="ADAL" clId="{7A02C15B-B8F0-4215-B8AF-4CB25866858A}" dt="2021-04-27T02:40:57.696" v="144" actId="1076"/>
          <ac:picMkLst>
            <pc:docMk/>
            <pc:sldMk cId="2881710800" sldId="366"/>
            <ac:picMk id="8" creationId="{545EE276-AADF-4DEB-88A5-896AA968A701}"/>
          </ac:picMkLst>
        </pc:picChg>
      </pc:sldChg>
      <pc:sldChg chg="addSp modSp mod">
        <pc:chgData name="Dakhil, Jonathan M" userId="83ed5be7-581a-4429-8593-67840db65c84" providerId="ADAL" clId="{7A02C15B-B8F0-4215-B8AF-4CB25866858A}" dt="2021-04-27T04:31:18.591" v="299" actId="167"/>
        <pc:sldMkLst>
          <pc:docMk/>
          <pc:sldMk cId="637505893" sldId="406"/>
        </pc:sldMkLst>
        <pc:picChg chg="add mod">
          <ac:chgData name="Dakhil, Jonathan M" userId="83ed5be7-581a-4429-8593-67840db65c84" providerId="ADAL" clId="{7A02C15B-B8F0-4215-B8AF-4CB25866858A}" dt="2021-04-27T04:31:18.591" v="299" actId="167"/>
          <ac:picMkLst>
            <pc:docMk/>
            <pc:sldMk cId="637505893" sldId="406"/>
            <ac:picMk id="22" creationId="{4070535B-0FCD-46DA-B9EC-4D289427BE31}"/>
          </ac:picMkLst>
        </pc:picChg>
        <pc:cxnChg chg="ord">
          <ac:chgData name="Dakhil, Jonathan M" userId="83ed5be7-581a-4429-8593-67840db65c84" providerId="ADAL" clId="{7A02C15B-B8F0-4215-B8AF-4CB25866858A}" dt="2021-04-27T04:31:11.968" v="296" actId="166"/>
          <ac:cxnSpMkLst>
            <pc:docMk/>
            <pc:sldMk cId="637505893" sldId="406"/>
            <ac:cxnSpMk id="8" creationId="{BA7462E0-EF0B-4805-A491-A8DBD3BEDA53}"/>
          </ac:cxnSpMkLst>
        </pc:cxnChg>
        <pc:cxnChg chg="ord">
          <ac:chgData name="Dakhil, Jonathan M" userId="83ed5be7-581a-4429-8593-67840db65c84" providerId="ADAL" clId="{7A02C15B-B8F0-4215-B8AF-4CB25866858A}" dt="2021-04-27T04:31:16.197" v="298" actId="166"/>
          <ac:cxnSpMkLst>
            <pc:docMk/>
            <pc:sldMk cId="637505893" sldId="406"/>
            <ac:cxnSpMk id="24" creationId="{570957AA-A176-43AD-8066-ACD859C92FC7}"/>
          </ac:cxnSpMkLst>
        </pc:cxnChg>
        <pc:cxnChg chg="ord">
          <ac:chgData name="Dakhil, Jonathan M" userId="83ed5be7-581a-4429-8593-67840db65c84" providerId="ADAL" clId="{7A02C15B-B8F0-4215-B8AF-4CB25866858A}" dt="2021-04-27T04:31:14.299" v="297" actId="166"/>
          <ac:cxnSpMkLst>
            <pc:docMk/>
            <pc:sldMk cId="637505893" sldId="406"/>
            <ac:cxnSpMk id="25" creationId="{6EB9660E-44C1-4422-B0AE-6E6F19DDFB94}"/>
          </ac:cxnSpMkLst>
        </pc:cxnChg>
      </pc:sldChg>
      <pc:sldChg chg="addSp delSp modSp mod">
        <pc:chgData name="Dakhil, Jonathan M" userId="83ed5be7-581a-4429-8593-67840db65c84" providerId="ADAL" clId="{7A02C15B-B8F0-4215-B8AF-4CB25866858A}" dt="2021-05-03T04:36:12.074" v="306" actId="113"/>
        <pc:sldMkLst>
          <pc:docMk/>
          <pc:sldMk cId="3797104504" sldId="409"/>
        </pc:sldMkLst>
        <pc:spChg chg="add del mod">
          <ac:chgData name="Dakhil, Jonathan M" userId="83ed5be7-581a-4429-8593-67840db65c84" providerId="ADAL" clId="{7A02C15B-B8F0-4215-B8AF-4CB25866858A}" dt="2021-05-03T04:35:58.314" v="302" actId="478"/>
          <ac:spMkLst>
            <pc:docMk/>
            <pc:sldMk cId="3797104504" sldId="409"/>
            <ac:spMk id="4" creationId="{2399FA83-2966-41E6-9943-6586BA50564B}"/>
          </ac:spMkLst>
        </pc:spChg>
        <pc:spChg chg="add mod">
          <ac:chgData name="Dakhil, Jonathan M" userId="83ed5be7-581a-4429-8593-67840db65c84" providerId="ADAL" clId="{7A02C15B-B8F0-4215-B8AF-4CB25866858A}" dt="2021-05-03T04:36:12.074" v="306" actId="113"/>
          <ac:spMkLst>
            <pc:docMk/>
            <pc:sldMk cId="3797104504" sldId="409"/>
            <ac:spMk id="9" creationId="{EB58F339-E23C-4442-9717-598138F01708}"/>
          </ac:spMkLst>
        </pc:spChg>
        <pc:spChg chg="del mod">
          <ac:chgData name="Dakhil, Jonathan M" userId="83ed5be7-581a-4429-8593-67840db65c84" providerId="ADAL" clId="{7A02C15B-B8F0-4215-B8AF-4CB25866858A}" dt="2021-05-03T04:35:55.661" v="301" actId="478"/>
          <ac:spMkLst>
            <pc:docMk/>
            <pc:sldMk cId="3797104504" sldId="409"/>
            <ac:spMk id="11" creationId="{7B85F007-B764-45D0-95CE-6F57AF66F10C}"/>
          </ac:spMkLst>
        </pc:spChg>
        <pc:picChg chg="add mod">
          <ac:chgData name="Dakhil, Jonathan M" userId="83ed5be7-581a-4429-8593-67840db65c84" providerId="ADAL" clId="{7A02C15B-B8F0-4215-B8AF-4CB25866858A}" dt="2021-05-03T04:36:00.407" v="304"/>
          <ac:picMkLst>
            <pc:docMk/>
            <pc:sldMk cId="3797104504" sldId="409"/>
            <ac:picMk id="10" creationId="{87D88E3B-B14D-4D35-87B2-26B0912EF0C8}"/>
          </ac:picMkLst>
        </pc:picChg>
        <pc:picChg chg="add del mod">
          <ac:chgData name="Dakhil, Jonathan M" userId="83ed5be7-581a-4429-8593-67840db65c84" providerId="ADAL" clId="{7A02C15B-B8F0-4215-B8AF-4CB25866858A}" dt="2021-05-03T04:35:58.949" v="303" actId="478"/>
          <ac:picMkLst>
            <pc:docMk/>
            <pc:sldMk cId="3797104504" sldId="409"/>
            <ac:picMk id="1026" creationId="{A902A5D1-3C22-4682-9F37-03F63942DFD9}"/>
          </ac:picMkLst>
        </pc:picChg>
      </pc:sldChg>
      <pc:sldChg chg="addSp delSp modSp mod">
        <pc:chgData name="Dakhil, Jonathan M" userId="83ed5be7-581a-4429-8593-67840db65c84" providerId="ADAL" clId="{7A02C15B-B8F0-4215-B8AF-4CB25866858A}" dt="2021-05-03T04:36:28.448" v="311" actId="113"/>
        <pc:sldMkLst>
          <pc:docMk/>
          <pc:sldMk cId="870778575" sldId="410"/>
        </pc:sldMkLst>
        <pc:spChg chg="add del mod">
          <ac:chgData name="Dakhil, Jonathan M" userId="83ed5be7-581a-4429-8593-67840db65c84" providerId="ADAL" clId="{7A02C15B-B8F0-4215-B8AF-4CB25866858A}" dt="2021-05-03T04:36:21.697" v="308" actId="478"/>
          <ac:spMkLst>
            <pc:docMk/>
            <pc:sldMk cId="870778575" sldId="410"/>
            <ac:spMk id="3" creationId="{4CB84311-F354-43A7-A89B-5EBEF7A4FEB4}"/>
          </ac:spMkLst>
        </pc:spChg>
        <pc:spChg chg="add mod">
          <ac:chgData name="Dakhil, Jonathan M" userId="83ed5be7-581a-4429-8593-67840db65c84" providerId="ADAL" clId="{7A02C15B-B8F0-4215-B8AF-4CB25866858A}" dt="2021-05-03T04:36:28.448" v="311" actId="113"/>
          <ac:spMkLst>
            <pc:docMk/>
            <pc:sldMk cId="870778575" sldId="410"/>
            <ac:spMk id="8" creationId="{881D4275-89FB-4320-8751-6DFAB8DB4179}"/>
          </ac:spMkLst>
        </pc:spChg>
        <pc:spChg chg="del mod">
          <ac:chgData name="Dakhil, Jonathan M" userId="83ed5be7-581a-4429-8593-67840db65c84" providerId="ADAL" clId="{7A02C15B-B8F0-4215-B8AF-4CB25866858A}" dt="2021-05-03T04:36:19.862" v="307" actId="478"/>
          <ac:spMkLst>
            <pc:docMk/>
            <pc:sldMk cId="870778575" sldId="410"/>
            <ac:spMk id="11" creationId="{7B85F007-B764-45D0-95CE-6F57AF66F10C}"/>
          </ac:spMkLst>
        </pc:spChg>
        <pc:picChg chg="add del mod">
          <ac:chgData name="Dakhil, Jonathan M" userId="83ed5be7-581a-4429-8593-67840db65c84" providerId="ADAL" clId="{7A02C15B-B8F0-4215-B8AF-4CB25866858A}" dt="2021-05-03T04:36:19.862" v="307" actId="478"/>
          <ac:picMkLst>
            <pc:docMk/>
            <pc:sldMk cId="870778575" sldId="410"/>
            <ac:picMk id="7" creationId="{4C1EA65D-5922-4B07-9FF9-EB3ADF3A1554}"/>
          </ac:picMkLst>
        </pc:picChg>
        <pc:picChg chg="add mod">
          <ac:chgData name="Dakhil, Jonathan M" userId="83ed5be7-581a-4429-8593-67840db65c84" providerId="ADAL" clId="{7A02C15B-B8F0-4215-B8AF-4CB25866858A}" dt="2021-05-03T04:36:22.624" v="309"/>
          <ac:picMkLst>
            <pc:docMk/>
            <pc:sldMk cId="870778575" sldId="410"/>
            <ac:picMk id="9" creationId="{F1405808-0A4A-4D47-8255-C79311ED3DE9}"/>
          </ac:picMkLst>
        </pc:picChg>
      </pc:sldChg>
      <pc:sldChg chg="addSp delSp modSp mod">
        <pc:chgData name="Dakhil, Jonathan M" userId="83ed5be7-581a-4429-8593-67840db65c84" providerId="ADAL" clId="{7A02C15B-B8F0-4215-B8AF-4CB25866858A}" dt="2021-05-03T04:37:13.936" v="322" actId="1076"/>
        <pc:sldMkLst>
          <pc:docMk/>
          <pc:sldMk cId="1034727130" sldId="411"/>
        </pc:sldMkLst>
        <pc:spChg chg="add mod">
          <ac:chgData name="Dakhil, Jonathan M" userId="83ed5be7-581a-4429-8593-67840db65c84" providerId="ADAL" clId="{7A02C15B-B8F0-4215-B8AF-4CB25866858A}" dt="2021-05-03T04:37:13.936" v="322" actId="1076"/>
          <ac:spMkLst>
            <pc:docMk/>
            <pc:sldMk cId="1034727130" sldId="411"/>
            <ac:spMk id="3" creationId="{DC0A6BDA-71E6-4F61-86F3-2E4D9183CFB2}"/>
          </ac:spMkLst>
        </pc:spChg>
        <pc:spChg chg="add del mod">
          <ac:chgData name="Dakhil, Jonathan M" userId="83ed5be7-581a-4429-8593-67840db65c84" providerId="ADAL" clId="{7A02C15B-B8F0-4215-B8AF-4CB25866858A}" dt="2021-05-03T04:36:53.725" v="314" actId="478"/>
          <ac:spMkLst>
            <pc:docMk/>
            <pc:sldMk cId="1034727130" sldId="411"/>
            <ac:spMk id="4" creationId="{1D7E98C6-FF15-4E4B-9108-3E1709BF7B95}"/>
          </ac:spMkLst>
        </pc:spChg>
        <pc:spChg chg="add mod">
          <ac:chgData name="Dakhil, Jonathan M" userId="83ed5be7-581a-4429-8593-67840db65c84" providerId="ADAL" clId="{7A02C15B-B8F0-4215-B8AF-4CB25866858A}" dt="2021-05-03T04:36:58.925" v="317" actId="113"/>
          <ac:spMkLst>
            <pc:docMk/>
            <pc:sldMk cId="1034727130" sldId="411"/>
            <ac:spMk id="9" creationId="{45F1CA23-A3E4-499D-9A08-6EEFEDDC1845}"/>
          </ac:spMkLst>
        </pc:spChg>
        <pc:spChg chg="del mod">
          <ac:chgData name="Dakhil, Jonathan M" userId="83ed5be7-581a-4429-8593-67840db65c84" providerId="ADAL" clId="{7A02C15B-B8F0-4215-B8AF-4CB25866858A}" dt="2021-05-03T04:36:51.790" v="313" actId="478"/>
          <ac:spMkLst>
            <pc:docMk/>
            <pc:sldMk cId="1034727130" sldId="411"/>
            <ac:spMk id="11" creationId="{7B85F007-B764-45D0-95CE-6F57AF66F10C}"/>
          </ac:spMkLst>
        </pc:spChg>
        <pc:spChg chg="mod">
          <ac:chgData name="Dakhil, Jonathan M" userId="83ed5be7-581a-4429-8593-67840db65c84" providerId="ADAL" clId="{7A02C15B-B8F0-4215-B8AF-4CB25866858A}" dt="2021-05-03T04:37:09.111" v="321" actId="1076"/>
          <ac:spMkLst>
            <pc:docMk/>
            <pc:sldMk cId="1034727130" sldId="411"/>
            <ac:spMk id="18" creationId="{42DE1E1F-C97F-5B40-A796-FC340C20CFC2}"/>
          </ac:spMkLst>
        </pc:spChg>
        <pc:picChg chg="add del mod">
          <ac:chgData name="Dakhil, Jonathan M" userId="83ed5be7-581a-4429-8593-67840db65c84" providerId="ADAL" clId="{7A02C15B-B8F0-4215-B8AF-4CB25866858A}" dt="2021-05-03T04:36:51.790" v="313" actId="478"/>
          <ac:picMkLst>
            <pc:docMk/>
            <pc:sldMk cId="1034727130" sldId="411"/>
            <ac:picMk id="7" creationId="{F529A997-111B-4BCE-B42C-035E8C954A53}"/>
          </ac:picMkLst>
        </pc:picChg>
        <pc:picChg chg="add mod">
          <ac:chgData name="Dakhil, Jonathan M" userId="83ed5be7-581a-4429-8593-67840db65c84" providerId="ADAL" clId="{7A02C15B-B8F0-4215-B8AF-4CB25866858A}" dt="2021-05-03T04:37:06.944" v="319" actId="167"/>
          <ac:picMkLst>
            <pc:docMk/>
            <pc:sldMk cId="1034727130" sldId="411"/>
            <ac:picMk id="10" creationId="{998EA648-DE2E-485F-97CD-16726347AE2A}"/>
          </ac:picMkLst>
        </pc:picChg>
      </pc:sldChg>
      <pc:sldChg chg="addSp delSp modSp mod">
        <pc:chgData name="Dakhil, Jonathan M" userId="83ed5be7-581a-4429-8593-67840db65c84" providerId="ADAL" clId="{7A02C15B-B8F0-4215-B8AF-4CB25866858A}" dt="2021-05-03T04:37:47.237" v="332" actId="14100"/>
        <pc:sldMkLst>
          <pc:docMk/>
          <pc:sldMk cId="1020892042" sldId="412"/>
        </pc:sldMkLst>
        <pc:spChg chg="add del mod">
          <ac:chgData name="Dakhil, Jonathan M" userId="83ed5be7-581a-4429-8593-67840db65c84" providerId="ADAL" clId="{7A02C15B-B8F0-4215-B8AF-4CB25866858A}" dt="2021-05-03T04:37:31.638" v="325" actId="478"/>
          <ac:spMkLst>
            <pc:docMk/>
            <pc:sldMk cId="1020892042" sldId="412"/>
            <ac:spMk id="3" creationId="{F89639FB-6B7B-41B7-8E5B-CB1FB954F59D}"/>
          </ac:spMkLst>
        </pc:spChg>
        <pc:spChg chg="add mod">
          <ac:chgData name="Dakhil, Jonathan M" userId="83ed5be7-581a-4429-8593-67840db65c84" providerId="ADAL" clId="{7A02C15B-B8F0-4215-B8AF-4CB25866858A}" dt="2021-05-03T04:37:47.237" v="332" actId="14100"/>
          <ac:spMkLst>
            <pc:docMk/>
            <pc:sldMk cId="1020892042" sldId="412"/>
            <ac:spMk id="8" creationId="{F2A3593D-5820-404F-9F31-86003CED7C84}"/>
          </ac:spMkLst>
        </pc:spChg>
        <pc:spChg chg="add mod">
          <ac:chgData name="Dakhil, Jonathan M" userId="83ed5be7-581a-4429-8593-67840db65c84" providerId="ADAL" clId="{7A02C15B-B8F0-4215-B8AF-4CB25866858A}" dt="2021-05-03T04:37:36.786" v="328" actId="113"/>
          <ac:spMkLst>
            <pc:docMk/>
            <pc:sldMk cId="1020892042" sldId="412"/>
            <ac:spMk id="9" creationId="{2F806443-04CC-44CF-B8AB-982A17F8DA62}"/>
          </ac:spMkLst>
        </pc:spChg>
        <pc:spChg chg="del mod">
          <ac:chgData name="Dakhil, Jonathan M" userId="83ed5be7-581a-4429-8593-67840db65c84" providerId="ADAL" clId="{7A02C15B-B8F0-4215-B8AF-4CB25866858A}" dt="2021-05-03T04:37:29.435" v="324" actId="478"/>
          <ac:spMkLst>
            <pc:docMk/>
            <pc:sldMk cId="1020892042" sldId="412"/>
            <ac:spMk id="11" creationId="{7B85F007-B764-45D0-95CE-6F57AF66F10C}"/>
          </ac:spMkLst>
        </pc:spChg>
        <pc:picChg chg="add del mod">
          <ac:chgData name="Dakhil, Jonathan M" userId="83ed5be7-581a-4429-8593-67840db65c84" providerId="ADAL" clId="{7A02C15B-B8F0-4215-B8AF-4CB25866858A}" dt="2021-05-03T04:37:29.435" v="324" actId="478"/>
          <ac:picMkLst>
            <pc:docMk/>
            <pc:sldMk cId="1020892042" sldId="412"/>
            <ac:picMk id="7" creationId="{3A2521D4-FEA4-4DEB-8324-C314FA1719D4}"/>
          </ac:picMkLst>
        </pc:picChg>
        <pc:picChg chg="add mod">
          <ac:chgData name="Dakhil, Jonathan M" userId="83ed5be7-581a-4429-8593-67840db65c84" providerId="ADAL" clId="{7A02C15B-B8F0-4215-B8AF-4CB25866858A}" dt="2021-05-03T04:37:41.246" v="330" actId="167"/>
          <ac:picMkLst>
            <pc:docMk/>
            <pc:sldMk cId="1020892042" sldId="412"/>
            <ac:picMk id="10" creationId="{43BF260E-5E82-4279-A49B-0772B57F530C}"/>
          </ac:picMkLst>
        </pc:picChg>
      </pc:sldChg>
      <pc:sldChg chg="addSp delSp modSp mod">
        <pc:chgData name="Dakhil, Jonathan M" userId="83ed5be7-581a-4429-8593-67840db65c84" providerId="ADAL" clId="{7A02C15B-B8F0-4215-B8AF-4CB25866858A}" dt="2021-05-03T04:38:28.489" v="343" actId="1076"/>
        <pc:sldMkLst>
          <pc:docMk/>
          <pc:sldMk cId="1983183682" sldId="413"/>
        </pc:sldMkLst>
        <pc:spChg chg="add del mod">
          <ac:chgData name="Dakhil, Jonathan M" userId="83ed5be7-581a-4429-8593-67840db65c84" providerId="ADAL" clId="{7A02C15B-B8F0-4215-B8AF-4CB25866858A}" dt="2021-05-03T04:38:10.993" v="335" actId="478"/>
          <ac:spMkLst>
            <pc:docMk/>
            <pc:sldMk cId="1983183682" sldId="413"/>
            <ac:spMk id="3" creationId="{C6B29320-DDB4-4ED6-881E-602ADFC10E7C}"/>
          </ac:spMkLst>
        </pc:spChg>
        <pc:spChg chg="add mod">
          <ac:chgData name="Dakhil, Jonathan M" userId="83ed5be7-581a-4429-8593-67840db65c84" providerId="ADAL" clId="{7A02C15B-B8F0-4215-B8AF-4CB25866858A}" dt="2021-05-03T04:38:28.489" v="343" actId="1076"/>
          <ac:spMkLst>
            <pc:docMk/>
            <pc:sldMk cId="1983183682" sldId="413"/>
            <ac:spMk id="8" creationId="{B80451CC-9A26-4D7D-8838-B07A30D19134}"/>
          </ac:spMkLst>
        </pc:spChg>
        <pc:spChg chg="add mod">
          <ac:chgData name="Dakhil, Jonathan M" userId="83ed5be7-581a-4429-8593-67840db65c84" providerId="ADAL" clId="{7A02C15B-B8F0-4215-B8AF-4CB25866858A}" dt="2021-05-03T04:38:15.674" v="338" actId="113"/>
          <ac:spMkLst>
            <pc:docMk/>
            <pc:sldMk cId="1983183682" sldId="413"/>
            <ac:spMk id="9" creationId="{0F081E3C-705A-4652-8172-0653A4CE139D}"/>
          </ac:spMkLst>
        </pc:spChg>
        <pc:spChg chg="del mod">
          <ac:chgData name="Dakhil, Jonathan M" userId="83ed5be7-581a-4429-8593-67840db65c84" providerId="ADAL" clId="{7A02C15B-B8F0-4215-B8AF-4CB25866858A}" dt="2021-05-03T04:38:09.897" v="334" actId="478"/>
          <ac:spMkLst>
            <pc:docMk/>
            <pc:sldMk cId="1983183682" sldId="413"/>
            <ac:spMk id="11" creationId="{7B85F007-B764-45D0-95CE-6F57AF66F10C}"/>
          </ac:spMkLst>
        </pc:spChg>
        <pc:picChg chg="add del mod">
          <ac:chgData name="Dakhil, Jonathan M" userId="83ed5be7-581a-4429-8593-67840db65c84" providerId="ADAL" clId="{7A02C15B-B8F0-4215-B8AF-4CB25866858A}" dt="2021-05-03T04:38:09.897" v="334" actId="478"/>
          <ac:picMkLst>
            <pc:docMk/>
            <pc:sldMk cId="1983183682" sldId="413"/>
            <ac:picMk id="7" creationId="{3883C800-6E38-443A-B09A-E4A87531F124}"/>
          </ac:picMkLst>
        </pc:picChg>
        <pc:picChg chg="add mod">
          <ac:chgData name="Dakhil, Jonathan M" userId="83ed5be7-581a-4429-8593-67840db65c84" providerId="ADAL" clId="{7A02C15B-B8F0-4215-B8AF-4CB25866858A}" dt="2021-05-03T04:38:18.771" v="339" actId="167"/>
          <ac:picMkLst>
            <pc:docMk/>
            <pc:sldMk cId="1983183682" sldId="413"/>
            <ac:picMk id="10" creationId="{8899BD5E-F567-46ED-A4A0-97E9B9583218}"/>
          </ac:picMkLst>
        </pc:picChg>
      </pc:sldChg>
      <pc:sldChg chg="addSp delSp modSp mod">
        <pc:chgData name="Dakhil, Jonathan M" userId="83ed5be7-581a-4429-8593-67840db65c84" providerId="ADAL" clId="{7A02C15B-B8F0-4215-B8AF-4CB25866858A}" dt="2021-05-03T04:38:54.235" v="354" actId="14100"/>
        <pc:sldMkLst>
          <pc:docMk/>
          <pc:sldMk cId="3811074154" sldId="414"/>
        </pc:sldMkLst>
        <pc:spChg chg="add del mod">
          <ac:chgData name="Dakhil, Jonathan M" userId="83ed5be7-581a-4429-8593-67840db65c84" providerId="ADAL" clId="{7A02C15B-B8F0-4215-B8AF-4CB25866858A}" dt="2021-05-03T04:38:40.457" v="347" actId="478"/>
          <ac:spMkLst>
            <pc:docMk/>
            <pc:sldMk cId="3811074154" sldId="414"/>
            <ac:spMk id="3" creationId="{0195FB0B-4084-4BDA-A741-8E65712F09F0}"/>
          </ac:spMkLst>
        </pc:spChg>
        <pc:spChg chg="add mod">
          <ac:chgData name="Dakhil, Jonathan M" userId="83ed5be7-581a-4429-8593-67840db65c84" providerId="ADAL" clId="{7A02C15B-B8F0-4215-B8AF-4CB25866858A}" dt="2021-05-03T04:38:54.235" v="354" actId="14100"/>
          <ac:spMkLst>
            <pc:docMk/>
            <pc:sldMk cId="3811074154" sldId="414"/>
            <ac:spMk id="8" creationId="{751DF6DE-A80B-4D8F-9054-32363CC80AE2}"/>
          </ac:spMkLst>
        </pc:spChg>
        <pc:spChg chg="add mod">
          <ac:chgData name="Dakhil, Jonathan M" userId="83ed5be7-581a-4429-8593-67840db65c84" providerId="ADAL" clId="{7A02C15B-B8F0-4215-B8AF-4CB25866858A}" dt="2021-05-03T04:38:45.088" v="350" actId="113"/>
          <ac:spMkLst>
            <pc:docMk/>
            <pc:sldMk cId="3811074154" sldId="414"/>
            <ac:spMk id="9" creationId="{56CA146D-D42B-4E79-A3E7-91B0F1FDEFAB}"/>
          </ac:spMkLst>
        </pc:spChg>
        <pc:spChg chg="del mod">
          <ac:chgData name="Dakhil, Jonathan M" userId="83ed5be7-581a-4429-8593-67840db65c84" providerId="ADAL" clId="{7A02C15B-B8F0-4215-B8AF-4CB25866858A}" dt="2021-05-03T04:38:39.571" v="346" actId="478"/>
          <ac:spMkLst>
            <pc:docMk/>
            <pc:sldMk cId="3811074154" sldId="414"/>
            <ac:spMk id="11" creationId="{7B85F007-B764-45D0-95CE-6F57AF66F10C}"/>
          </ac:spMkLst>
        </pc:spChg>
        <pc:picChg chg="add del mod">
          <ac:chgData name="Dakhil, Jonathan M" userId="83ed5be7-581a-4429-8593-67840db65c84" providerId="ADAL" clId="{7A02C15B-B8F0-4215-B8AF-4CB25866858A}" dt="2021-05-03T04:38:39.571" v="346" actId="478"/>
          <ac:picMkLst>
            <pc:docMk/>
            <pc:sldMk cId="3811074154" sldId="414"/>
            <ac:picMk id="7" creationId="{3214EAD3-5874-47B3-AE1A-A32334CEC993}"/>
          </ac:picMkLst>
        </pc:picChg>
        <pc:picChg chg="add mod">
          <ac:chgData name="Dakhil, Jonathan M" userId="83ed5be7-581a-4429-8593-67840db65c84" providerId="ADAL" clId="{7A02C15B-B8F0-4215-B8AF-4CB25866858A}" dt="2021-05-03T04:38:50.096" v="352" actId="167"/>
          <ac:picMkLst>
            <pc:docMk/>
            <pc:sldMk cId="3811074154" sldId="414"/>
            <ac:picMk id="10" creationId="{D428ABBC-9525-4CC0-9A21-D923D4A732EC}"/>
          </ac:picMkLst>
        </pc:picChg>
      </pc:sldChg>
      <pc:sldChg chg="addSp delSp modSp mod">
        <pc:chgData name="Dakhil, Jonathan M" userId="83ed5be7-581a-4429-8593-67840db65c84" providerId="ADAL" clId="{7A02C15B-B8F0-4215-B8AF-4CB25866858A}" dt="2021-05-03T04:39:23.467" v="364" actId="14100"/>
        <pc:sldMkLst>
          <pc:docMk/>
          <pc:sldMk cId="2917509717" sldId="415"/>
        </pc:sldMkLst>
        <pc:spChg chg="add del mod">
          <ac:chgData name="Dakhil, Jonathan M" userId="83ed5be7-581a-4429-8593-67840db65c84" providerId="ADAL" clId="{7A02C15B-B8F0-4215-B8AF-4CB25866858A}" dt="2021-05-03T04:39:05.011" v="357" actId="478"/>
          <ac:spMkLst>
            <pc:docMk/>
            <pc:sldMk cId="2917509717" sldId="415"/>
            <ac:spMk id="3" creationId="{355F78DB-8B35-41DA-BF6C-366B5D7F42B7}"/>
          </ac:spMkLst>
        </pc:spChg>
        <pc:spChg chg="add mod">
          <ac:chgData name="Dakhil, Jonathan M" userId="83ed5be7-581a-4429-8593-67840db65c84" providerId="ADAL" clId="{7A02C15B-B8F0-4215-B8AF-4CB25866858A}" dt="2021-05-03T04:39:23.467" v="364" actId="14100"/>
          <ac:spMkLst>
            <pc:docMk/>
            <pc:sldMk cId="2917509717" sldId="415"/>
            <ac:spMk id="8" creationId="{EFC0D2EC-5F6E-4253-94FB-C51E706945AC}"/>
          </ac:spMkLst>
        </pc:spChg>
        <pc:spChg chg="add mod">
          <ac:chgData name="Dakhil, Jonathan M" userId="83ed5be7-581a-4429-8593-67840db65c84" providerId="ADAL" clId="{7A02C15B-B8F0-4215-B8AF-4CB25866858A}" dt="2021-05-03T04:39:09.044" v="360" actId="113"/>
          <ac:spMkLst>
            <pc:docMk/>
            <pc:sldMk cId="2917509717" sldId="415"/>
            <ac:spMk id="9" creationId="{49A5DD19-3DA7-4659-A853-D9CA5CDB5E7E}"/>
          </ac:spMkLst>
        </pc:spChg>
        <pc:spChg chg="del mod">
          <ac:chgData name="Dakhil, Jonathan M" userId="83ed5be7-581a-4429-8593-67840db65c84" providerId="ADAL" clId="{7A02C15B-B8F0-4215-B8AF-4CB25866858A}" dt="2021-05-03T04:39:03.935" v="356" actId="478"/>
          <ac:spMkLst>
            <pc:docMk/>
            <pc:sldMk cId="2917509717" sldId="415"/>
            <ac:spMk id="11" creationId="{7B85F007-B764-45D0-95CE-6F57AF66F10C}"/>
          </ac:spMkLst>
        </pc:spChg>
        <pc:picChg chg="add del mod">
          <ac:chgData name="Dakhil, Jonathan M" userId="83ed5be7-581a-4429-8593-67840db65c84" providerId="ADAL" clId="{7A02C15B-B8F0-4215-B8AF-4CB25866858A}" dt="2021-05-03T04:39:03.935" v="356" actId="478"/>
          <ac:picMkLst>
            <pc:docMk/>
            <pc:sldMk cId="2917509717" sldId="415"/>
            <ac:picMk id="7" creationId="{6D1C71B6-E578-4745-B362-9CFC525B6601}"/>
          </ac:picMkLst>
        </pc:picChg>
        <pc:picChg chg="add mod">
          <ac:chgData name="Dakhil, Jonathan M" userId="83ed5be7-581a-4429-8593-67840db65c84" providerId="ADAL" clId="{7A02C15B-B8F0-4215-B8AF-4CB25866858A}" dt="2021-05-03T04:39:12.088" v="361" actId="167"/>
          <ac:picMkLst>
            <pc:docMk/>
            <pc:sldMk cId="2917509717" sldId="415"/>
            <ac:picMk id="10" creationId="{581283F6-8FD7-4E20-BD79-BEF3398B0760}"/>
          </ac:picMkLst>
        </pc:picChg>
      </pc:sldChg>
      <pc:sldChg chg="addSp delSp modSp mod">
        <pc:chgData name="Dakhil, Jonathan M" userId="83ed5be7-581a-4429-8593-67840db65c84" providerId="ADAL" clId="{7A02C15B-B8F0-4215-B8AF-4CB25866858A}" dt="2021-05-03T04:39:44.183" v="372" actId="1076"/>
        <pc:sldMkLst>
          <pc:docMk/>
          <pc:sldMk cId="2407450606" sldId="416"/>
        </pc:sldMkLst>
        <pc:spChg chg="add del mod">
          <ac:chgData name="Dakhil, Jonathan M" userId="83ed5be7-581a-4429-8593-67840db65c84" providerId="ADAL" clId="{7A02C15B-B8F0-4215-B8AF-4CB25866858A}" dt="2021-05-03T04:39:36.173" v="367" actId="478"/>
          <ac:spMkLst>
            <pc:docMk/>
            <pc:sldMk cId="2407450606" sldId="416"/>
            <ac:spMk id="3" creationId="{D6E2A229-79BA-432B-B4D0-813B5E3AD14E}"/>
          </ac:spMkLst>
        </pc:spChg>
        <pc:spChg chg="add mod">
          <ac:chgData name="Dakhil, Jonathan M" userId="83ed5be7-581a-4429-8593-67840db65c84" providerId="ADAL" clId="{7A02C15B-B8F0-4215-B8AF-4CB25866858A}" dt="2021-05-03T04:39:44.183" v="372" actId="1076"/>
          <ac:spMkLst>
            <pc:docMk/>
            <pc:sldMk cId="2407450606" sldId="416"/>
            <ac:spMk id="8" creationId="{49C46185-8BC9-4305-847F-2BB83E8C9CB2}"/>
          </ac:spMkLst>
        </pc:spChg>
        <pc:spChg chg="add mod">
          <ac:chgData name="Dakhil, Jonathan M" userId="83ed5be7-581a-4429-8593-67840db65c84" providerId="ADAL" clId="{7A02C15B-B8F0-4215-B8AF-4CB25866858A}" dt="2021-05-03T04:39:39.642" v="370" actId="113"/>
          <ac:spMkLst>
            <pc:docMk/>
            <pc:sldMk cId="2407450606" sldId="416"/>
            <ac:spMk id="9" creationId="{EFCB05DB-24F0-4CB6-BDBE-3628D7E188F7}"/>
          </ac:spMkLst>
        </pc:spChg>
        <pc:spChg chg="del mod">
          <ac:chgData name="Dakhil, Jonathan M" userId="83ed5be7-581a-4429-8593-67840db65c84" providerId="ADAL" clId="{7A02C15B-B8F0-4215-B8AF-4CB25866858A}" dt="2021-05-03T04:39:35.240" v="366" actId="478"/>
          <ac:spMkLst>
            <pc:docMk/>
            <pc:sldMk cId="2407450606" sldId="416"/>
            <ac:spMk id="11" creationId="{7B85F007-B764-45D0-95CE-6F57AF66F10C}"/>
          </ac:spMkLst>
        </pc:spChg>
        <pc:picChg chg="add del mod">
          <ac:chgData name="Dakhil, Jonathan M" userId="83ed5be7-581a-4429-8593-67840db65c84" providerId="ADAL" clId="{7A02C15B-B8F0-4215-B8AF-4CB25866858A}" dt="2021-05-03T04:39:35.240" v="366" actId="478"/>
          <ac:picMkLst>
            <pc:docMk/>
            <pc:sldMk cId="2407450606" sldId="416"/>
            <ac:picMk id="7" creationId="{7168D9DB-CC5E-4EA5-8121-16E88EDCD2B2}"/>
          </ac:picMkLst>
        </pc:picChg>
        <pc:picChg chg="add mod">
          <ac:chgData name="Dakhil, Jonathan M" userId="83ed5be7-581a-4429-8593-67840db65c84" providerId="ADAL" clId="{7A02C15B-B8F0-4215-B8AF-4CB25866858A}" dt="2021-05-03T04:39:41.235" v="371" actId="167"/>
          <ac:picMkLst>
            <pc:docMk/>
            <pc:sldMk cId="2407450606" sldId="416"/>
            <ac:picMk id="10" creationId="{49C083C0-CC37-4933-BAA5-96871CB59C18}"/>
          </ac:picMkLst>
        </pc:picChg>
      </pc:sldChg>
      <pc:sldChg chg="addSp delSp modSp mod">
        <pc:chgData name="Dakhil, Jonathan M" userId="83ed5be7-581a-4429-8593-67840db65c84" providerId="ADAL" clId="{7A02C15B-B8F0-4215-B8AF-4CB25866858A}" dt="2021-05-03T04:40:34.781" v="390" actId="1076"/>
        <pc:sldMkLst>
          <pc:docMk/>
          <pc:sldMk cId="1500618485" sldId="417"/>
        </pc:sldMkLst>
        <pc:spChg chg="add del mod">
          <ac:chgData name="Dakhil, Jonathan M" userId="83ed5be7-581a-4429-8593-67840db65c84" providerId="ADAL" clId="{7A02C15B-B8F0-4215-B8AF-4CB25866858A}" dt="2021-05-03T04:40:03.188" v="377" actId="478"/>
          <ac:spMkLst>
            <pc:docMk/>
            <pc:sldMk cId="1500618485" sldId="417"/>
            <ac:spMk id="3" creationId="{D366EA38-574C-4575-93B7-B2BDC59142F7}"/>
          </ac:spMkLst>
        </pc:spChg>
        <pc:spChg chg="add mod">
          <ac:chgData name="Dakhil, Jonathan M" userId="83ed5be7-581a-4429-8593-67840db65c84" providerId="ADAL" clId="{7A02C15B-B8F0-4215-B8AF-4CB25866858A}" dt="2021-05-03T04:40:27.360" v="387" actId="14100"/>
          <ac:spMkLst>
            <pc:docMk/>
            <pc:sldMk cId="1500618485" sldId="417"/>
            <ac:spMk id="8" creationId="{9C8D8B6C-B1ED-4379-AF76-B29095F5D426}"/>
          </ac:spMkLst>
        </pc:spChg>
        <pc:spChg chg="add mod">
          <ac:chgData name="Dakhil, Jonathan M" userId="83ed5be7-581a-4429-8593-67840db65c84" providerId="ADAL" clId="{7A02C15B-B8F0-4215-B8AF-4CB25866858A}" dt="2021-05-03T04:40:31.789" v="389" actId="14100"/>
          <ac:spMkLst>
            <pc:docMk/>
            <pc:sldMk cId="1500618485" sldId="417"/>
            <ac:spMk id="9" creationId="{8976ECAD-CC1D-4042-9F5D-E4B7569F796A}"/>
          </ac:spMkLst>
        </pc:spChg>
        <pc:spChg chg="add mod">
          <ac:chgData name="Dakhil, Jonathan M" userId="83ed5be7-581a-4429-8593-67840db65c84" providerId="ADAL" clId="{7A02C15B-B8F0-4215-B8AF-4CB25866858A}" dt="2021-05-03T04:40:34.781" v="390" actId="1076"/>
          <ac:spMkLst>
            <pc:docMk/>
            <pc:sldMk cId="1500618485" sldId="417"/>
            <ac:spMk id="10" creationId="{B845B542-4E80-44C5-82B8-8FD4B7DABA42}"/>
          </ac:spMkLst>
        </pc:spChg>
        <pc:spChg chg="del mod">
          <ac:chgData name="Dakhil, Jonathan M" userId="83ed5be7-581a-4429-8593-67840db65c84" providerId="ADAL" clId="{7A02C15B-B8F0-4215-B8AF-4CB25866858A}" dt="2021-05-03T04:40:01.668" v="376" actId="478"/>
          <ac:spMkLst>
            <pc:docMk/>
            <pc:sldMk cId="1500618485" sldId="417"/>
            <ac:spMk id="11" creationId="{7B85F007-B764-45D0-95CE-6F57AF66F10C}"/>
          </ac:spMkLst>
        </pc:spChg>
        <pc:spChg chg="add mod">
          <ac:chgData name="Dakhil, Jonathan M" userId="83ed5be7-581a-4429-8593-67840db65c84" providerId="ADAL" clId="{7A02C15B-B8F0-4215-B8AF-4CB25866858A}" dt="2021-05-03T04:40:19.960" v="385" actId="1076"/>
          <ac:spMkLst>
            <pc:docMk/>
            <pc:sldMk cId="1500618485" sldId="417"/>
            <ac:spMk id="12" creationId="{8265F71B-D044-4220-924D-3CC8BDC461D8}"/>
          </ac:spMkLst>
        </pc:spChg>
        <pc:picChg chg="add del mod">
          <ac:chgData name="Dakhil, Jonathan M" userId="83ed5be7-581a-4429-8593-67840db65c84" providerId="ADAL" clId="{7A02C15B-B8F0-4215-B8AF-4CB25866858A}" dt="2021-05-03T04:40:01.668" v="376" actId="478"/>
          <ac:picMkLst>
            <pc:docMk/>
            <pc:sldMk cId="1500618485" sldId="417"/>
            <ac:picMk id="7" creationId="{8C4DD4F2-5984-458A-A4D5-384B770DD731}"/>
          </ac:picMkLst>
        </pc:picChg>
        <pc:picChg chg="add mod">
          <ac:chgData name="Dakhil, Jonathan M" userId="83ed5be7-581a-4429-8593-67840db65c84" providerId="ADAL" clId="{7A02C15B-B8F0-4215-B8AF-4CB25866858A}" dt="2021-05-03T04:40:18.320" v="383" actId="167"/>
          <ac:picMkLst>
            <pc:docMk/>
            <pc:sldMk cId="1500618485" sldId="417"/>
            <ac:picMk id="13" creationId="{57FDB74B-B4B6-4C82-A072-AC2C5F0E35B8}"/>
          </ac:picMkLst>
        </pc:picChg>
      </pc:sldChg>
      <pc:sldChg chg="addSp delSp modSp mod">
        <pc:chgData name="Dakhil, Jonathan M" userId="83ed5be7-581a-4429-8593-67840db65c84" providerId="ADAL" clId="{7A02C15B-B8F0-4215-B8AF-4CB25866858A}" dt="2021-05-03T04:40:45.754" v="395" actId="113"/>
        <pc:sldMkLst>
          <pc:docMk/>
          <pc:sldMk cId="2828698344" sldId="418"/>
        </pc:sldMkLst>
        <pc:spChg chg="add del mod">
          <ac:chgData name="Dakhil, Jonathan M" userId="83ed5be7-581a-4429-8593-67840db65c84" providerId="ADAL" clId="{7A02C15B-B8F0-4215-B8AF-4CB25866858A}" dt="2021-05-03T04:40:41.948" v="392" actId="478"/>
          <ac:spMkLst>
            <pc:docMk/>
            <pc:sldMk cId="2828698344" sldId="418"/>
            <ac:spMk id="3" creationId="{1A4DF6C7-9061-46AD-B153-02AD57960F15}"/>
          </ac:spMkLst>
        </pc:spChg>
        <pc:spChg chg="add del mod">
          <ac:chgData name="Dakhil, Jonathan M" userId="83ed5be7-581a-4429-8593-67840db65c84" providerId="ADAL" clId="{7A02C15B-B8F0-4215-B8AF-4CB25866858A}" dt="2021-04-27T04:17:55.953" v="264" actId="478"/>
          <ac:spMkLst>
            <pc:docMk/>
            <pc:sldMk cId="2828698344" sldId="418"/>
            <ac:spMk id="8" creationId="{40DA13FB-F932-4B9C-A772-A703905C989C}"/>
          </ac:spMkLst>
        </pc:spChg>
        <pc:spChg chg="add mod">
          <ac:chgData name="Dakhil, Jonathan M" userId="83ed5be7-581a-4429-8593-67840db65c84" providerId="ADAL" clId="{7A02C15B-B8F0-4215-B8AF-4CB25866858A}" dt="2021-05-03T04:40:45.754" v="395" actId="113"/>
          <ac:spMkLst>
            <pc:docMk/>
            <pc:sldMk cId="2828698344" sldId="418"/>
            <ac:spMk id="8" creationId="{A0C3289C-F188-453C-BD10-C7F3168E21FA}"/>
          </ac:spMkLst>
        </pc:spChg>
        <pc:spChg chg="del mod">
          <ac:chgData name="Dakhil, Jonathan M" userId="83ed5be7-581a-4429-8593-67840db65c84" providerId="ADAL" clId="{7A02C15B-B8F0-4215-B8AF-4CB25866858A}" dt="2021-05-03T04:40:40.757" v="391" actId="478"/>
          <ac:spMkLst>
            <pc:docMk/>
            <pc:sldMk cId="2828698344" sldId="418"/>
            <ac:spMk id="11" creationId="{7B85F007-B764-45D0-95CE-6F57AF66F10C}"/>
          </ac:spMkLst>
        </pc:spChg>
        <pc:picChg chg="add del mod">
          <ac:chgData name="Dakhil, Jonathan M" userId="83ed5be7-581a-4429-8593-67840db65c84" providerId="ADAL" clId="{7A02C15B-B8F0-4215-B8AF-4CB25866858A}" dt="2021-05-03T04:40:40.757" v="391" actId="478"/>
          <ac:picMkLst>
            <pc:docMk/>
            <pc:sldMk cId="2828698344" sldId="418"/>
            <ac:picMk id="7" creationId="{1CB6476B-D7EB-483D-B63C-7E6A0322EC7C}"/>
          </ac:picMkLst>
        </pc:picChg>
        <pc:picChg chg="add mod">
          <ac:chgData name="Dakhil, Jonathan M" userId="83ed5be7-581a-4429-8593-67840db65c84" providerId="ADAL" clId="{7A02C15B-B8F0-4215-B8AF-4CB25866858A}" dt="2021-05-03T04:40:42.747" v="393"/>
          <ac:picMkLst>
            <pc:docMk/>
            <pc:sldMk cId="2828698344" sldId="418"/>
            <ac:picMk id="9" creationId="{8207A12A-5791-4796-8C95-75280C2B52D8}"/>
          </ac:picMkLst>
        </pc:picChg>
      </pc:sldChg>
      <pc:sldChg chg="addSp delSp modSp mod">
        <pc:chgData name="Dakhil, Jonathan M" userId="83ed5be7-581a-4429-8593-67840db65c84" providerId="ADAL" clId="{7A02C15B-B8F0-4215-B8AF-4CB25866858A}" dt="2021-05-03T04:40:57.325" v="400" actId="113"/>
        <pc:sldMkLst>
          <pc:docMk/>
          <pc:sldMk cId="1791088830" sldId="419"/>
        </pc:sldMkLst>
        <pc:spChg chg="add del mod">
          <ac:chgData name="Dakhil, Jonathan M" userId="83ed5be7-581a-4429-8593-67840db65c84" providerId="ADAL" clId="{7A02C15B-B8F0-4215-B8AF-4CB25866858A}" dt="2021-05-03T04:40:52.724" v="397" actId="478"/>
          <ac:spMkLst>
            <pc:docMk/>
            <pc:sldMk cId="1791088830" sldId="419"/>
            <ac:spMk id="3" creationId="{01C28326-EFCE-42F2-B8D7-415580D7C1BD}"/>
          </ac:spMkLst>
        </pc:spChg>
        <pc:spChg chg="add mod">
          <ac:chgData name="Dakhil, Jonathan M" userId="83ed5be7-581a-4429-8593-67840db65c84" providerId="ADAL" clId="{7A02C15B-B8F0-4215-B8AF-4CB25866858A}" dt="2021-05-03T04:40:57.325" v="400" actId="113"/>
          <ac:spMkLst>
            <pc:docMk/>
            <pc:sldMk cId="1791088830" sldId="419"/>
            <ac:spMk id="8" creationId="{C063ACF9-95E4-4721-8181-2E69716C7F1F}"/>
          </ac:spMkLst>
        </pc:spChg>
        <pc:spChg chg="del mod">
          <ac:chgData name="Dakhil, Jonathan M" userId="83ed5be7-581a-4429-8593-67840db65c84" providerId="ADAL" clId="{7A02C15B-B8F0-4215-B8AF-4CB25866858A}" dt="2021-05-03T04:40:51.511" v="396" actId="478"/>
          <ac:spMkLst>
            <pc:docMk/>
            <pc:sldMk cId="1791088830" sldId="419"/>
            <ac:spMk id="11" creationId="{7B85F007-B764-45D0-95CE-6F57AF66F10C}"/>
          </ac:spMkLst>
        </pc:spChg>
        <pc:picChg chg="add del mod">
          <ac:chgData name="Dakhil, Jonathan M" userId="83ed5be7-581a-4429-8593-67840db65c84" providerId="ADAL" clId="{7A02C15B-B8F0-4215-B8AF-4CB25866858A}" dt="2021-05-03T04:40:51.511" v="396" actId="478"/>
          <ac:picMkLst>
            <pc:docMk/>
            <pc:sldMk cId="1791088830" sldId="419"/>
            <ac:picMk id="7" creationId="{48C66894-2EA7-41E7-98C7-231FDE907AD7}"/>
          </ac:picMkLst>
        </pc:picChg>
        <pc:picChg chg="add mod">
          <ac:chgData name="Dakhil, Jonathan M" userId="83ed5be7-581a-4429-8593-67840db65c84" providerId="ADAL" clId="{7A02C15B-B8F0-4215-B8AF-4CB25866858A}" dt="2021-05-03T04:40:53.559" v="398"/>
          <ac:picMkLst>
            <pc:docMk/>
            <pc:sldMk cId="1791088830" sldId="419"/>
            <ac:picMk id="9" creationId="{A0717E8A-9FB9-422E-B93B-43437DA644D1}"/>
          </ac:picMkLst>
        </pc:picChg>
      </pc:sldChg>
      <pc:sldChg chg="addSp delSp modSp mod">
        <pc:chgData name="Dakhil, Jonathan M" userId="83ed5be7-581a-4429-8593-67840db65c84" providerId="ADAL" clId="{7A02C15B-B8F0-4215-B8AF-4CB25866858A}" dt="2021-05-03T04:41:15.021" v="405" actId="113"/>
        <pc:sldMkLst>
          <pc:docMk/>
          <pc:sldMk cId="3282589518" sldId="420"/>
        </pc:sldMkLst>
        <pc:spChg chg="add del mod">
          <ac:chgData name="Dakhil, Jonathan M" userId="83ed5be7-581a-4429-8593-67840db65c84" providerId="ADAL" clId="{7A02C15B-B8F0-4215-B8AF-4CB25866858A}" dt="2021-05-03T04:41:10.564" v="402" actId="478"/>
          <ac:spMkLst>
            <pc:docMk/>
            <pc:sldMk cId="3282589518" sldId="420"/>
            <ac:spMk id="3" creationId="{78EBA561-37BA-4564-897B-E763C709CD86}"/>
          </ac:spMkLst>
        </pc:spChg>
        <pc:spChg chg="add mod">
          <ac:chgData name="Dakhil, Jonathan M" userId="83ed5be7-581a-4429-8593-67840db65c84" providerId="ADAL" clId="{7A02C15B-B8F0-4215-B8AF-4CB25866858A}" dt="2021-05-03T04:41:15.021" v="405" actId="113"/>
          <ac:spMkLst>
            <pc:docMk/>
            <pc:sldMk cId="3282589518" sldId="420"/>
            <ac:spMk id="8" creationId="{43C8A2E8-2D54-4303-845D-DB64DDFED95E}"/>
          </ac:spMkLst>
        </pc:spChg>
        <pc:spChg chg="del mod">
          <ac:chgData name="Dakhil, Jonathan M" userId="83ed5be7-581a-4429-8593-67840db65c84" providerId="ADAL" clId="{7A02C15B-B8F0-4215-B8AF-4CB25866858A}" dt="2021-05-03T04:41:08.670" v="401" actId="478"/>
          <ac:spMkLst>
            <pc:docMk/>
            <pc:sldMk cId="3282589518" sldId="420"/>
            <ac:spMk id="11" creationId="{7B85F007-B764-45D0-95CE-6F57AF66F10C}"/>
          </ac:spMkLst>
        </pc:spChg>
        <pc:picChg chg="add del mod">
          <ac:chgData name="Dakhil, Jonathan M" userId="83ed5be7-581a-4429-8593-67840db65c84" providerId="ADAL" clId="{7A02C15B-B8F0-4215-B8AF-4CB25866858A}" dt="2021-05-03T04:41:08.670" v="401" actId="478"/>
          <ac:picMkLst>
            <pc:docMk/>
            <pc:sldMk cId="3282589518" sldId="420"/>
            <ac:picMk id="7" creationId="{E6FA974D-316D-4AB6-9492-72E2A6B41E51}"/>
          </ac:picMkLst>
        </pc:picChg>
        <pc:picChg chg="add mod">
          <ac:chgData name="Dakhil, Jonathan M" userId="83ed5be7-581a-4429-8593-67840db65c84" providerId="ADAL" clId="{7A02C15B-B8F0-4215-B8AF-4CB25866858A}" dt="2021-05-03T04:41:11.525" v="403"/>
          <ac:picMkLst>
            <pc:docMk/>
            <pc:sldMk cId="3282589518" sldId="420"/>
            <ac:picMk id="9" creationId="{0DA2151E-5E52-4399-AD9E-DA3549519C53}"/>
          </ac:picMkLst>
        </pc:picChg>
      </pc:sldChg>
      <pc:sldChg chg="modSp mod">
        <pc:chgData name="Dakhil, Jonathan M" userId="83ed5be7-581a-4429-8593-67840db65c84" providerId="ADAL" clId="{7A02C15B-B8F0-4215-B8AF-4CB25866858A}" dt="2021-04-27T00:51:42.231" v="119" actId="1076"/>
        <pc:sldMkLst>
          <pc:docMk/>
          <pc:sldMk cId="1128417950" sldId="422"/>
        </pc:sldMkLst>
        <pc:spChg chg="mod">
          <ac:chgData name="Dakhil, Jonathan M" userId="83ed5be7-581a-4429-8593-67840db65c84" providerId="ADAL" clId="{7A02C15B-B8F0-4215-B8AF-4CB25866858A}" dt="2021-04-27T00:51:42.231" v="119" actId="1076"/>
          <ac:spMkLst>
            <pc:docMk/>
            <pc:sldMk cId="1128417950" sldId="422"/>
            <ac:spMk id="3" creationId="{26082C71-7111-46BB-8F1D-FA762B8B2D40}"/>
          </ac:spMkLst>
        </pc:spChg>
      </pc:sldChg>
      <pc:sldChg chg="modSp mod">
        <pc:chgData name="Dakhil, Jonathan M" userId="83ed5be7-581a-4429-8593-67840db65c84" providerId="ADAL" clId="{7A02C15B-B8F0-4215-B8AF-4CB25866858A}" dt="2021-04-27T00:50:30.552" v="115" actId="20577"/>
        <pc:sldMkLst>
          <pc:docMk/>
          <pc:sldMk cId="3209212746" sldId="434"/>
        </pc:sldMkLst>
        <pc:spChg chg="mod">
          <ac:chgData name="Dakhil, Jonathan M" userId="83ed5be7-581a-4429-8593-67840db65c84" providerId="ADAL" clId="{7A02C15B-B8F0-4215-B8AF-4CB25866858A}" dt="2021-04-27T00:50:30.552" v="115" actId="20577"/>
          <ac:spMkLst>
            <pc:docMk/>
            <pc:sldMk cId="3209212746" sldId="434"/>
            <ac:spMk id="3" creationId="{EFEAA4C6-3ACC-409F-940D-30D5D67A09CE}"/>
          </ac:spMkLst>
        </pc:spChg>
      </pc:sldChg>
    </pc:docChg>
  </pc:docChgLst>
  <pc:docChgLst>
    <pc:chgData name="Coy, Obed I" userId="S::ocoy@calstatela.edu::14575163-593f-4dd2-b472-35bad3b441af" providerId="AD" clId="Web-{B3E9BF9F-4006-C000-123D-2A7A4FA7AE71}"/>
    <pc:docChg chg="modSld">
      <pc:chgData name="Coy, Obed I" userId="S::ocoy@calstatela.edu::14575163-593f-4dd2-b472-35bad3b441af" providerId="AD" clId="Web-{B3E9BF9F-4006-C000-123D-2A7A4FA7AE71}" dt="2021-04-20T00:06:02.186" v="2366"/>
      <pc:docMkLst>
        <pc:docMk/>
      </pc:docMkLst>
      <pc:sldChg chg="modNotes">
        <pc:chgData name="Coy, Obed I" userId="S::ocoy@calstatela.edu::14575163-593f-4dd2-b472-35bad3b441af" providerId="AD" clId="Web-{B3E9BF9F-4006-C000-123D-2A7A4FA7AE71}" dt="2021-04-19T23:50:13.336" v="1158"/>
        <pc:sldMkLst>
          <pc:docMk/>
          <pc:sldMk cId="1546165405" sldId="357"/>
        </pc:sldMkLst>
      </pc:sldChg>
      <pc:sldChg chg="modSp modNotes">
        <pc:chgData name="Coy, Obed I" userId="S::ocoy@calstatela.edu::14575163-593f-4dd2-b472-35bad3b441af" providerId="AD" clId="Web-{B3E9BF9F-4006-C000-123D-2A7A4FA7AE71}" dt="2021-04-20T00:00:41.246" v="1641"/>
        <pc:sldMkLst>
          <pc:docMk/>
          <pc:sldMk cId="224975216" sldId="380"/>
        </pc:sldMkLst>
        <pc:graphicFrameChg chg="mod modGraphic">
          <ac:chgData name="Coy, Obed I" userId="S::ocoy@calstatela.edu::14575163-593f-4dd2-b472-35bad3b441af" providerId="AD" clId="Web-{B3E9BF9F-4006-C000-123D-2A7A4FA7AE71}" dt="2021-04-19T23:59:06.397" v="1461"/>
          <ac:graphicFrameMkLst>
            <pc:docMk/>
            <pc:sldMk cId="224975216" sldId="380"/>
            <ac:graphicFrameMk id="6" creationId="{5C2F8F2F-C028-F74F-B78A-5812E3C0F433}"/>
          </ac:graphicFrameMkLst>
        </pc:graphicFrameChg>
      </pc:sldChg>
      <pc:sldChg chg="modNotes">
        <pc:chgData name="Coy, Obed I" userId="S::ocoy@calstatela.edu::14575163-593f-4dd2-b472-35bad3b441af" providerId="AD" clId="Web-{B3E9BF9F-4006-C000-123D-2A7A4FA7AE71}" dt="2021-04-19T23:30:42.396" v="293"/>
        <pc:sldMkLst>
          <pc:docMk/>
          <pc:sldMk cId="2536008948" sldId="381"/>
        </pc:sldMkLst>
      </pc:sldChg>
      <pc:sldChg chg="modNotes">
        <pc:chgData name="Coy, Obed I" userId="S::ocoy@calstatela.edu::14575163-593f-4dd2-b472-35bad3b441af" providerId="AD" clId="Web-{B3E9BF9F-4006-C000-123D-2A7A4FA7AE71}" dt="2021-04-20T00:02:58.504" v="1912"/>
        <pc:sldMkLst>
          <pc:docMk/>
          <pc:sldMk cId="839205185" sldId="423"/>
        </pc:sldMkLst>
      </pc:sldChg>
      <pc:sldChg chg="modNotes">
        <pc:chgData name="Coy, Obed I" userId="S::ocoy@calstatela.edu::14575163-593f-4dd2-b472-35bad3b441af" providerId="AD" clId="Web-{B3E9BF9F-4006-C000-123D-2A7A4FA7AE71}" dt="2021-04-20T00:06:02.186" v="2366"/>
        <pc:sldMkLst>
          <pc:docMk/>
          <pc:sldMk cId="3237983248" sldId="427"/>
        </pc:sldMkLst>
      </pc:sldChg>
    </pc:docChg>
  </pc:docChgLst>
  <pc:docChgLst>
    <pc:chgData name="Rodriguez, Destinie E" userId="S::drodr224@calstatela.edu::bcb1c0ad-7d6f-4e77-a11b-f7b1205b53aa" providerId="AD" clId="Web-{5083C49F-8015-C000-105A-2A0EFCBD81EB}"/>
    <pc:docChg chg="modSld">
      <pc:chgData name="Rodriguez, Destinie E" userId="S::drodr224@calstatela.edu::bcb1c0ad-7d6f-4e77-a11b-f7b1205b53aa" providerId="AD" clId="Web-{5083C49F-8015-C000-105A-2A0EFCBD81EB}" dt="2021-05-04T06:20:59.658" v="0" actId="1076"/>
      <pc:docMkLst>
        <pc:docMk/>
      </pc:docMkLst>
      <pc:sldChg chg="modSp">
        <pc:chgData name="Rodriguez, Destinie E" userId="S::drodr224@calstatela.edu::bcb1c0ad-7d6f-4e77-a11b-f7b1205b53aa" providerId="AD" clId="Web-{5083C49F-8015-C000-105A-2A0EFCBD81EB}" dt="2021-05-04T06:20:59.658" v="0" actId="1076"/>
        <pc:sldMkLst>
          <pc:docMk/>
          <pc:sldMk cId="3836429333" sldId="432"/>
        </pc:sldMkLst>
        <pc:picChg chg="mod">
          <ac:chgData name="Rodriguez, Destinie E" userId="S::drodr224@calstatela.edu::bcb1c0ad-7d6f-4e77-a11b-f7b1205b53aa" providerId="AD" clId="Web-{5083C49F-8015-C000-105A-2A0EFCBD81EB}" dt="2021-05-04T06:20:59.658" v="0" actId="1076"/>
          <ac:picMkLst>
            <pc:docMk/>
            <pc:sldMk cId="3836429333" sldId="432"/>
            <ac:picMk id="8" creationId="{E89BE627-D604-8A40-9E54-99711AA65981}"/>
          </ac:picMkLst>
        </pc:picChg>
      </pc:sldChg>
    </pc:docChg>
  </pc:docChgLst>
  <pc:docChgLst>
    <pc:chgData name="Fernandez, Nataly" userId="S::nferna17@calstatela.edu::3f9bda6e-8c7d-4f9c-bc53-5cd935b6bec5" providerId="AD" clId="Web-{D8ECC19F-B0D1-B000-D8CB-B6BC28EA5E3B}"/>
    <pc:docChg chg="modSld">
      <pc:chgData name="Fernandez, Nataly" userId="S::nferna17@calstatela.edu::3f9bda6e-8c7d-4f9c-bc53-5cd935b6bec5" providerId="AD" clId="Web-{D8ECC19F-B0D1-B000-D8CB-B6BC28EA5E3B}" dt="2021-04-26T05:24:39.772" v="2"/>
      <pc:docMkLst>
        <pc:docMk/>
      </pc:docMkLst>
      <pc:sldChg chg="addSp delSp modSp">
        <pc:chgData name="Fernandez, Nataly" userId="S::nferna17@calstatela.edu::3f9bda6e-8c7d-4f9c-bc53-5cd935b6bec5" providerId="AD" clId="Web-{D8ECC19F-B0D1-B000-D8CB-B6BC28EA5E3B}" dt="2021-04-26T05:24:39.772" v="2"/>
        <pc:sldMkLst>
          <pc:docMk/>
          <pc:sldMk cId="2046359545" sldId="398"/>
        </pc:sldMkLst>
        <pc:picChg chg="add del mod">
          <ac:chgData name="Fernandez, Nataly" userId="S::nferna17@calstatela.edu::3f9bda6e-8c7d-4f9c-bc53-5cd935b6bec5" providerId="AD" clId="Web-{D8ECC19F-B0D1-B000-D8CB-B6BC28EA5E3B}" dt="2021-04-26T05:24:39.772" v="2"/>
          <ac:picMkLst>
            <pc:docMk/>
            <pc:sldMk cId="2046359545" sldId="398"/>
            <ac:picMk id="3" creationId="{3DD8B903-C8F0-4A1B-98FE-3B9809E91D0E}"/>
          </ac:picMkLst>
        </pc:picChg>
      </pc:sldChg>
    </pc:docChg>
  </pc:docChgLst>
  <pc:docChgLst>
    <pc:chgData name="Medina, Steven R" userId="S::smedin44@calstatela.edu::876d6933-5850-4f28-bb7b-a29e2b677909" providerId="AD" clId="Web-{3D740415-75C3-0B38-88A5-136B5AB9A709}"/>
    <pc:docChg chg="modSld">
      <pc:chgData name="Medina, Steven R" userId="S::smedin44@calstatela.edu::876d6933-5850-4f28-bb7b-a29e2b677909" providerId="AD" clId="Web-{3D740415-75C3-0B38-88A5-136B5AB9A709}" dt="2021-04-26T19:17:31.164" v="156" actId="20577"/>
      <pc:docMkLst>
        <pc:docMk/>
      </pc:docMkLst>
      <pc:sldChg chg="modSp">
        <pc:chgData name="Medina, Steven R" userId="S::smedin44@calstatela.edu::876d6933-5850-4f28-bb7b-a29e2b677909" providerId="AD" clId="Web-{3D740415-75C3-0B38-88A5-136B5AB9A709}" dt="2021-04-26T19:17:31.164" v="156" actId="20577"/>
        <pc:sldMkLst>
          <pc:docMk/>
          <pc:sldMk cId="347351321" sldId="384"/>
        </pc:sldMkLst>
        <pc:spChg chg="mod">
          <ac:chgData name="Medina, Steven R" userId="S::smedin44@calstatela.edu::876d6933-5850-4f28-bb7b-a29e2b677909" providerId="AD" clId="Web-{3D740415-75C3-0B38-88A5-136B5AB9A709}" dt="2021-04-26T19:17:31.164" v="156" actId="20577"/>
          <ac:spMkLst>
            <pc:docMk/>
            <pc:sldMk cId="347351321" sldId="384"/>
            <ac:spMk id="4" creationId="{E83E5DED-88D7-4221-90D6-BF9D070768C1}"/>
          </ac:spMkLst>
        </pc:spChg>
      </pc:sldChg>
      <pc:sldChg chg="addSp modSp">
        <pc:chgData name="Medina, Steven R" userId="S::smedin44@calstatela.edu::876d6933-5850-4f28-bb7b-a29e2b677909" providerId="AD" clId="Web-{3D740415-75C3-0B38-88A5-136B5AB9A709}" dt="2021-04-26T18:52:56.440" v="148"/>
        <pc:sldMkLst>
          <pc:docMk/>
          <pc:sldMk cId="2004082615" sldId="436"/>
        </pc:sldMkLst>
        <pc:graphicFrameChg chg="mod modGraphic">
          <ac:chgData name="Medina, Steven R" userId="S::smedin44@calstatela.edu::876d6933-5850-4f28-bb7b-a29e2b677909" providerId="AD" clId="Web-{3D740415-75C3-0B38-88A5-136B5AB9A709}" dt="2021-04-26T18:49:13.343" v="5" actId="1076"/>
          <ac:graphicFrameMkLst>
            <pc:docMk/>
            <pc:sldMk cId="2004082615" sldId="436"/>
            <ac:graphicFrameMk id="7" creationId="{0E997CF8-92F0-4704-A9A8-ADEC23A6D8DA}"/>
          </ac:graphicFrameMkLst>
        </pc:graphicFrameChg>
        <pc:graphicFrameChg chg="add mod modGraphic">
          <ac:chgData name="Medina, Steven R" userId="S::smedin44@calstatela.edu::876d6933-5850-4f28-bb7b-a29e2b677909" providerId="AD" clId="Web-{3D740415-75C3-0B38-88A5-136B5AB9A709}" dt="2021-04-26T18:52:56.440" v="148"/>
          <ac:graphicFrameMkLst>
            <pc:docMk/>
            <pc:sldMk cId="2004082615" sldId="436"/>
            <ac:graphicFrameMk id="12" creationId="{11ECA944-66B2-4FA7-9C77-37A708122C64}"/>
          </ac:graphicFrameMkLst>
        </pc:graphicFrameChg>
      </pc:sldChg>
    </pc:docChg>
  </pc:docChgLst>
  <pc:docChgLst>
    <pc:chgData name="Gabriela Sanchez Ledezma" userId="e19f2e2b-e01a-4302-925c-fd29b9c23215" providerId="ADAL" clId="{2BF764E2-E5AB-4BA6-945E-113ADC1DF387}"/>
    <pc:docChg chg="sldOrd">
      <pc:chgData name="Gabriela Sanchez Ledezma" userId="e19f2e2b-e01a-4302-925c-fd29b9c23215" providerId="ADAL" clId="{2BF764E2-E5AB-4BA6-945E-113ADC1DF387}" dt="2021-05-02T00:58:26.021" v="0" actId="20578"/>
      <pc:docMkLst>
        <pc:docMk/>
      </pc:docMkLst>
      <pc:sldChg chg="ord">
        <pc:chgData name="Gabriela Sanchez Ledezma" userId="e19f2e2b-e01a-4302-925c-fd29b9c23215" providerId="ADAL" clId="{2BF764E2-E5AB-4BA6-945E-113ADC1DF387}" dt="2021-05-02T00:58:26.021" v="0" actId="20578"/>
        <pc:sldMkLst>
          <pc:docMk/>
          <pc:sldMk cId="2779126550" sldId="389"/>
        </pc:sldMkLst>
      </pc:sldChg>
    </pc:docChg>
  </pc:docChgLst>
  <pc:docChgLst>
    <pc:chgData name="Vo, David" userId="S::dvo11@calstatela.edu::0deed3dc-d020-451d-aee6-4b90d6e032a7" providerId="AD" clId="Web-{19B29B76-1C8E-D87E-6707-174E75F28979}"/>
    <pc:docChg chg="modSld">
      <pc:chgData name="Vo, David" userId="S::dvo11@calstatela.edu::0deed3dc-d020-451d-aee6-4b90d6e032a7" providerId="AD" clId="Web-{19B29B76-1C8E-D87E-6707-174E75F28979}" dt="2020-12-07T07:23:35.335" v="1"/>
      <pc:docMkLst>
        <pc:docMk/>
      </pc:docMkLst>
      <pc:sldChg chg="modSp">
        <pc:chgData name="Vo, David" userId="S::dvo11@calstatela.edu::0deed3dc-d020-451d-aee6-4b90d6e032a7" providerId="AD" clId="Web-{19B29B76-1C8E-D87E-6707-174E75F28979}" dt="2020-12-07T07:23:35.335" v="1"/>
        <pc:sldMkLst>
          <pc:docMk/>
          <pc:sldMk cId="1323754853" sldId="338"/>
        </pc:sldMkLst>
        <pc:graphicFrameChg chg="modGraphic">
          <ac:chgData name="Vo, David" userId="S::dvo11@calstatela.edu::0deed3dc-d020-451d-aee6-4b90d6e032a7" providerId="AD" clId="Web-{19B29B76-1C8E-D87E-6707-174E75F28979}" dt="2020-12-07T07:23:35.335" v="1"/>
          <ac:graphicFrameMkLst>
            <pc:docMk/>
            <pc:sldMk cId="1323754853" sldId="338"/>
            <ac:graphicFrameMk id="7" creationId="{173DD9FB-13BE-4DAC-8FCA-580C24BDD252}"/>
          </ac:graphicFrameMkLst>
        </pc:graphicFrameChg>
      </pc:sldChg>
    </pc:docChg>
  </pc:docChgLst>
  <pc:docChgLst>
    <pc:chgData name="Molina, Alexandra B" userId="S::amolin30@calstatela.edu::c22a3b86-8efd-42e1-99c8-9c48c9fcae79" providerId="AD" clId="Web-{EF77C39F-7015-C000-105A-2A3A91EC823C}"/>
    <pc:docChg chg="modSld">
      <pc:chgData name="Molina, Alexandra B" userId="S::amolin30@calstatela.edu::c22a3b86-8efd-42e1-99c8-9c48c9fcae79" providerId="AD" clId="Web-{EF77C39F-7015-C000-105A-2A3A91EC823C}" dt="2021-05-01T00:27:59.451" v="17"/>
      <pc:docMkLst>
        <pc:docMk/>
      </pc:docMkLst>
      <pc:sldChg chg="modSp">
        <pc:chgData name="Molina, Alexandra B" userId="S::amolin30@calstatela.edu::c22a3b86-8efd-42e1-99c8-9c48c9fcae79" providerId="AD" clId="Web-{EF77C39F-7015-C000-105A-2A3A91EC823C}" dt="2021-05-01T00:27:59.451" v="17"/>
        <pc:sldMkLst>
          <pc:docMk/>
          <pc:sldMk cId="347351321" sldId="384"/>
        </pc:sldMkLst>
        <pc:spChg chg="mod">
          <ac:chgData name="Molina, Alexandra B" userId="S::amolin30@calstatela.edu::c22a3b86-8efd-42e1-99c8-9c48c9fcae79" providerId="AD" clId="Web-{EF77C39F-7015-C000-105A-2A3A91EC823C}" dt="2021-05-01T00:27:33.246" v="14" actId="20577"/>
          <ac:spMkLst>
            <pc:docMk/>
            <pc:sldMk cId="347351321" sldId="384"/>
            <ac:spMk id="33" creationId="{E44D5C7E-7E6A-4D87-9FFB-0805D630FC6B}"/>
          </ac:spMkLst>
        </pc:spChg>
        <pc:graphicFrameChg chg="modGraphic">
          <ac:chgData name="Molina, Alexandra B" userId="S::amolin30@calstatela.edu::c22a3b86-8efd-42e1-99c8-9c48c9fcae79" providerId="AD" clId="Web-{EF77C39F-7015-C000-105A-2A3A91EC823C}" dt="2021-05-01T00:27:59.451" v="17"/>
          <ac:graphicFrameMkLst>
            <pc:docMk/>
            <pc:sldMk cId="347351321" sldId="384"/>
            <ac:graphicFrameMk id="30" creationId="{DE5A59D5-4FFE-4B09-9451-F473773BF415}"/>
          </ac:graphicFrameMkLst>
        </pc:graphicFrameChg>
      </pc:sldChg>
    </pc:docChg>
  </pc:docChgLst>
  <pc:docChgLst>
    <pc:chgData name="Molina, Alexandra B" userId="S::amolin30@calstatela.edu::c22a3b86-8efd-42e1-99c8-9c48c9fcae79" providerId="AD" clId="Web-{2336C29F-30C0-B000-D5E4-388659F8784A}"/>
    <pc:docChg chg="modSld">
      <pc:chgData name="Molina, Alexandra B" userId="S::amolin30@calstatela.edu::c22a3b86-8efd-42e1-99c8-9c48c9fcae79" providerId="AD" clId="Web-{2336C29F-30C0-B000-D5E4-388659F8784A}" dt="2021-04-27T02:56:45.484" v="8" actId="20577"/>
      <pc:docMkLst>
        <pc:docMk/>
      </pc:docMkLst>
      <pc:sldChg chg="modSp">
        <pc:chgData name="Molina, Alexandra B" userId="S::amolin30@calstatela.edu::c22a3b86-8efd-42e1-99c8-9c48c9fcae79" providerId="AD" clId="Web-{2336C29F-30C0-B000-D5E4-388659F8784A}" dt="2021-04-27T02:56:45.484" v="8" actId="20577"/>
        <pc:sldMkLst>
          <pc:docMk/>
          <pc:sldMk cId="347351321" sldId="384"/>
        </pc:sldMkLst>
        <pc:spChg chg="mod">
          <ac:chgData name="Molina, Alexandra B" userId="S::amolin30@calstatela.edu::c22a3b86-8efd-42e1-99c8-9c48c9fcae79" providerId="AD" clId="Web-{2336C29F-30C0-B000-D5E4-388659F8784A}" dt="2021-04-27T02:56:45.484" v="8" actId="20577"/>
          <ac:spMkLst>
            <pc:docMk/>
            <pc:sldMk cId="347351321" sldId="384"/>
            <ac:spMk id="2" creationId="{ACD14440-DFFB-470D-8EB3-4A296EFEF38C}"/>
          </ac:spMkLst>
        </pc:spChg>
        <pc:spChg chg="mod">
          <ac:chgData name="Molina, Alexandra B" userId="S::amolin30@calstatela.edu::c22a3b86-8efd-42e1-99c8-9c48c9fcae79" providerId="AD" clId="Web-{2336C29F-30C0-B000-D5E4-388659F8784A}" dt="2021-04-27T02:56:25.686" v="3" actId="20577"/>
          <ac:spMkLst>
            <pc:docMk/>
            <pc:sldMk cId="347351321" sldId="384"/>
            <ac:spMk id="33" creationId="{E44D5C7E-7E6A-4D87-9FFB-0805D630FC6B}"/>
          </ac:spMkLst>
        </pc:spChg>
      </pc:sldChg>
    </pc:docChg>
  </pc:docChgLst>
  <pc:docChgLst>
    <pc:chgData name="Fernandez, Nataly" userId="3f9bda6e-8c7d-4f9c-bc53-5cd935b6bec5" providerId="ADAL" clId="{7C2ADF1F-4CF3-4832-AE64-894B5BB5C679}"/>
    <pc:docChg chg="undo custSel modSld">
      <pc:chgData name="Fernandez, Nataly" userId="3f9bda6e-8c7d-4f9c-bc53-5cd935b6bec5" providerId="ADAL" clId="{7C2ADF1F-4CF3-4832-AE64-894B5BB5C679}" dt="2021-04-26T05:33:34.100" v="27" actId="14100"/>
      <pc:docMkLst>
        <pc:docMk/>
      </pc:docMkLst>
      <pc:sldChg chg="addSp delSp modSp mod">
        <pc:chgData name="Fernandez, Nataly" userId="3f9bda6e-8c7d-4f9c-bc53-5cd935b6bec5" providerId="ADAL" clId="{7C2ADF1F-4CF3-4832-AE64-894B5BB5C679}" dt="2021-04-26T05:33:34.100" v="27" actId="14100"/>
        <pc:sldMkLst>
          <pc:docMk/>
          <pc:sldMk cId="2046359545" sldId="398"/>
        </pc:sldMkLst>
        <pc:picChg chg="add del">
          <ac:chgData name="Fernandez, Nataly" userId="3f9bda6e-8c7d-4f9c-bc53-5cd935b6bec5" providerId="ADAL" clId="{7C2ADF1F-4CF3-4832-AE64-894B5BB5C679}" dt="2021-04-26T05:31:29.620" v="6" actId="478"/>
          <ac:picMkLst>
            <pc:docMk/>
            <pc:sldMk cId="2046359545" sldId="398"/>
            <ac:picMk id="6" creationId="{10A29862-8117-419A-B9E7-F47626F0B441}"/>
          </ac:picMkLst>
        </pc:picChg>
        <pc:picChg chg="add mod modCrop">
          <ac:chgData name="Fernandez, Nataly" userId="3f9bda6e-8c7d-4f9c-bc53-5cd935b6bec5" providerId="ADAL" clId="{7C2ADF1F-4CF3-4832-AE64-894B5BB5C679}" dt="2021-04-26T05:33:02.386" v="23" actId="1076"/>
          <ac:picMkLst>
            <pc:docMk/>
            <pc:sldMk cId="2046359545" sldId="398"/>
            <ac:picMk id="8" creationId="{D4F96085-5B27-44BB-9DAB-FEC028317046}"/>
          </ac:picMkLst>
        </pc:picChg>
        <pc:picChg chg="del">
          <ac:chgData name="Fernandez, Nataly" userId="3f9bda6e-8c7d-4f9c-bc53-5cd935b6bec5" providerId="ADAL" clId="{7C2ADF1F-4CF3-4832-AE64-894B5BB5C679}" dt="2021-04-26T05:31:13.523" v="2" actId="478"/>
          <ac:picMkLst>
            <pc:docMk/>
            <pc:sldMk cId="2046359545" sldId="398"/>
            <ac:picMk id="9" creationId="{202AE53F-841E-4EF6-88AD-1EB58A3349FC}"/>
          </ac:picMkLst>
        </pc:picChg>
        <pc:picChg chg="add mod">
          <ac:chgData name="Fernandez, Nataly" userId="3f9bda6e-8c7d-4f9c-bc53-5cd935b6bec5" providerId="ADAL" clId="{7C2ADF1F-4CF3-4832-AE64-894B5BB5C679}" dt="2021-04-26T05:33:34.100" v="27" actId="14100"/>
          <ac:picMkLst>
            <pc:docMk/>
            <pc:sldMk cId="2046359545" sldId="398"/>
            <ac:picMk id="10" creationId="{56E594A7-5ACF-478C-970B-4853DE41E82B}"/>
          </ac:picMkLst>
        </pc:picChg>
      </pc:sldChg>
    </pc:docChg>
  </pc:docChgLst>
  <pc:docChgLst>
    <pc:chgData name="Sanchez Ledezma, Gabriela" userId="S::gsanc123@calstatela.edu::e19f2e2b-e01a-4302-925c-fd29b9c23215" providerId="AD" clId="Web-{D1DD57AF-4E69-9E65-9E24-56B3AB574B09}"/>
    <pc:docChg chg="modSld">
      <pc:chgData name="Sanchez Ledezma, Gabriela" userId="S::gsanc123@calstatela.edu::e19f2e2b-e01a-4302-925c-fd29b9c23215" providerId="AD" clId="Web-{D1DD57AF-4E69-9E65-9E24-56B3AB574B09}" dt="2021-04-27T06:17:51.962" v="604" actId="20577"/>
      <pc:docMkLst>
        <pc:docMk/>
      </pc:docMkLst>
      <pc:sldChg chg="addSp delSp modSp">
        <pc:chgData name="Sanchez Ledezma, Gabriela" userId="S::gsanc123@calstatela.edu::e19f2e2b-e01a-4302-925c-fd29b9c23215" providerId="AD" clId="Web-{D1DD57AF-4E69-9E65-9E24-56B3AB574B09}" dt="2021-04-27T06:17:51.962" v="604" actId="20577"/>
        <pc:sldMkLst>
          <pc:docMk/>
          <pc:sldMk cId="755467814" sldId="388"/>
        </pc:sldMkLst>
        <pc:spChg chg="mod">
          <ac:chgData name="Sanchez Ledezma, Gabriela" userId="S::gsanc123@calstatela.edu::e19f2e2b-e01a-4302-925c-fd29b9c23215" providerId="AD" clId="Web-{D1DD57AF-4E69-9E65-9E24-56B3AB574B09}" dt="2021-04-27T06:17:09.288" v="583" actId="20577"/>
          <ac:spMkLst>
            <pc:docMk/>
            <pc:sldMk cId="755467814" sldId="388"/>
            <ac:spMk id="3" creationId="{9B496F97-BD45-455B-92BA-7F737E8B3D8F}"/>
          </ac:spMkLst>
        </pc:spChg>
        <pc:spChg chg="mod">
          <ac:chgData name="Sanchez Ledezma, Gabriela" userId="S::gsanc123@calstatela.edu::e19f2e2b-e01a-4302-925c-fd29b9c23215" providerId="AD" clId="Web-{D1DD57AF-4E69-9E65-9E24-56B3AB574B09}" dt="2021-04-27T06:17:32.445" v="598" actId="14100"/>
          <ac:spMkLst>
            <pc:docMk/>
            <pc:sldMk cId="755467814" sldId="388"/>
            <ac:spMk id="10" creationId="{CECD563B-50DB-4275-8D67-A43A3C7FD68F}"/>
          </ac:spMkLst>
        </pc:spChg>
        <pc:spChg chg="mod">
          <ac:chgData name="Sanchez Ledezma, Gabriela" userId="S::gsanc123@calstatela.edu::e19f2e2b-e01a-4302-925c-fd29b9c23215" providerId="AD" clId="Web-{D1DD57AF-4E69-9E65-9E24-56B3AB574B09}" dt="2021-04-27T06:17:51.962" v="604" actId="20577"/>
          <ac:spMkLst>
            <pc:docMk/>
            <pc:sldMk cId="755467814" sldId="388"/>
            <ac:spMk id="11" creationId="{29330F6D-F43D-45FE-9066-C11082FA635C}"/>
          </ac:spMkLst>
        </pc:spChg>
        <pc:spChg chg="add del mod">
          <ac:chgData name="Sanchez Ledezma, Gabriela" userId="S::gsanc123@calstatela.edu::e19f2e2b-e01a-4302-925c-fd29b9c23215" providerId="AD" clId="Web-{D1DD57AF-4E69-9E65-9E24-56B3AB574B09}" dt="2021-04-27T00:41:26.375" v="199"/>
          <ac:spMkLst>
            <pc:docMk/>
            <pc:sldMk cId="755467814" sldId="388"/>
            <ac:spMk id="13" creationId="{C4FE2851-DDCA-4FF0-9D5B-21B0E58EA5BA}"/>
          </ac:spMkLst>
        </pc:spChg>
        <pc:graphicFrameChg chg="del">
          <ac:chgData name="Sanchez Ledezma, Gabriela" userId="S::gsanc123@calstatela.edu::e19f2e2b-e01a-4302-925c-fd29b9c23215" providerId="AD" clId="Web-{D1DD57AF-4E69-9E65-9E24-56B3AB574B09}" dt="2021-04-27T00:40:04.451" v="198"/>
          <ac:graphicFrameMkLst>
            <pc:docMk/>
            <pc:sldMk cId="755467814" sldId="388"/>
            <ac:graphicFrameMk id="6" creationId="{123ABCBC-51DE-4F99-B962-B0E5FB53E1DC}"/>
          </ac:graphicFrameMkLst>
        </pc:graphicFrameChg>
        <pc:picChg chg="mod ord">
          <ac:chgData name="Sanchez Ledezma, Gabriela" userId="S::gsanc123@calstatela.edu::e19f2e2b-e01a-4302-925c-fd29b9c23215" providerId="AD" clId="Web-{D1DD57AF-4E69-9E65-9E24-56B3AB574B09}" dt="2021-04-27T00:56:19.740" v="249"/>
          <ac:picMkLst>
            <pc:docMk/>
            <pc:sldMk cId="755467814" sldId="388"/>
            <ac:picMk id="14" creationId="{59D06463-3CF4-4FB0-A8C4-2A0C5BD493EC}"/>
          </ac:picMkLst>
        </pc:picChg>
        <pc:picChg chg="mod">
          <ac:chgData name="Sanchez Ledezma, Gabriela" userId="S::gsanc123@calstatela.edu::e19f2e2b-e01a-4302-925c-fd29b9c23215" providerId="AD" clId="Web-{D1DD57AF-4E69-9E65-9E24-56B3AB574B09}" dt="2021-04-27T00:50:48.091" v="229" actId="1076"/>
          <ac:picMkLst>
            <pc:docMk/>
            <pc:sldMk cId="755467814" sldId="388"/>
            <ac:picMk id="16" creationId="{06CDA4B0-B98C-49D0-99BF-DF34D0E84810}"/>
          </ac:picMkLst>
        </pc:picChg>
        <pc:picChg chg="mod">
          <ac:chgData name="Sanchez Ledezma, Gabriela" userId="S::gsanc123@calstatela.edu::e19f2e2b-e01a-4302-925c-fd29b9c23215" providerId="AD" clId="Web-{D1DD57AF-4E69-9E65-9E24-56B3AB574B09}" dt="2021-04-27T00:51:11.576" v="231" actId="1076"/>
          <ac:picMkLst>
            <pc:docMk/>
            <pc:sldMk cId="755467814" sldId="388"/>
            <ac:picMk id="18" creationId="{18003126-DE58-4266-98A5-62C540B61D8D}"/>
          </ac:picMkLst>
        </pc:picChg>
        <pc:picChg chg="del">
          <ac:chgData name="Sanchez Ledezma, Gabriela" userId="S::gsanc123@calstatela.edu::e19f2e2b-e01a-4302-925c-fd29b9c23215" providerId="AD" clId="Web-{D1DD57AF-4E69-9E65-9E24-56B3AB574B09}" dt="2021-04-27T00:48:06.588" v="213"/>
          <ac:picMkLst>
            <pc:docMk/>
            <pc:sldMk cId="755467814" sldId="388"/>
            <ac:picMk id="19" creationId="{13A7CDE0-790B-4E9A-BCF5-3505D508E3D2}"/>
          </ac:picMkLst>
        </pc:picChg>
        <pc:picChg chg="mod ord">
          <ac:chgData name="Sanchez Ledezma, Gabriela" userId="S::gsanc123@calstatela.edu::e19f2e2b-e01a-4302-925c-fd29b9c23215" providerId="AD" clId="Web-{D1DD57AF-4E69-9E65-9E24-56B3AB574B09}" dt="2021-04-27T00:53:07.970" v="237" actId="14100"/>
          <ac:picMkLst>
            <pc:docMk/>
            <pc:sldMk cId="755467814" sldId="388"/>
            <ac:picMk id="21" creationId="{BF80BB2F-6C87-47E1-98F3-64C40FC67EAE}"/>
          </ac:picMkLst>
        </pc:picChg>
        <pc:picChg chg="mod ord">
          <ac:chgData name="Sanchez Ledezma, Gabriela" userId="S::gsanc123@calstatela.edu::e19f2e2b-e01a-4302-925c-fd29b9c23215" providerId="AD" clId="Web-{D1DD57AF-4E69-9E65-9E24-56B3AB574B09}" dt="2021-04-27T00:57:44.304" v="266" actId="1076"/>
          <ac:picMkLst>
            <pc:docMk/>
            <pc:sldMk cId="755467814" sldId="388"/>
            <ac:picMk id="22" creationId="{FC8F48C4-AC6E-46CB-B083-B3F787F98997}"/>
          </ac:picMkLst>
        </pc:picChg>
        <pc:picChg chg="mod ord">
          <ac:chgData name="Sanchez Ledezma, Gabriela" userId="S::gsanc123@calstatela.edu::e19f2e2b-e01a-4302-925c-fd29b9c23215" providerId="AD" clId="Web-{D1DD57AF-4E69-9E65-9E24-56B3AB574B09}" dt="2021-04-27T00:57:29.679" v="265" actId="1076"/>
          <ac:picMkLst>
            <pc:docMk/>
            <pc:sldMk cId="755467814" sldId="388"/>
            <ac:picMk id="23" creationId="{7614C601-4C84-405A-B555-F0F9E493C8E2}"/>
          </ac:picMkLst>
        </pc:picChg>
        <pc:picChg chg="mod ord">
          <ac:chgData name="Sanchez Ledezma, Gabriela" userId="S::gsanc123@calstatela.edu::e19f2e2b-e01a-4302-925c-fd29b9c23215" providerId="AD" clId="Web-{D1DD57AF-4E69-9E65-9E24-56B3AB574B09}" dt="2021-04-27T00:57:53.164" v="267" actId="1076"/>
          <ac:picMkLst>
            <pc:docMk/>
            <pc:sldMk cId="755467814" sldId="388"/>
            <ac:picMk id="24" creationId="{E22BB6DF-C9AE-43C4-827F-E9846144C0E8}"/>
          </ac:picMkLst>
        </pc:picChg>
      </pc:sldChg>
      <pc:sldChg chg="addSp delSp modSp">
        <pc:chgData name="Sanchez Ledezma, Gabriela" userId="S::gsanc123@calstatela.edu::e19f2e2b-e01a-4302-925c-fd29b9c23215" providerId="AD" clId="Web-{D1DD57AF-4E69-9E65-9E24-56B3AB574B09}" dt="2021-04-27T00:20:32.580" v="116" actId="1076"/>
        <pc:sldMkLst>
          <pc:docMk/>
          <pc:sldMk cId="2779126550" sldId="389"/>
        </pc:sldMkLst>
        <pc:spChg chg="del mod">
          <ac:chgData name="Sanchez Ledezma, Gabriela" userId="S::gsanc123@calstatela.edu::e19f2e2b-e01a-4302-925c-fd29b9c23215" providerId="AD" clId="Web-{D1DD57AF-4E69-9E65-9E24-56B3AB574B09}" dt="2021-04-27T00:18:54.874" v="69"/>
          <ac:spMkLst>
            <pc:docMk/>
            <pc:sldMk cId="2779126550" sldId="389"/>
            <ac:spMk id="6" creationId="{A4F68D78-1C8D-4719-91D3-CC699018FDEE}"/>
          </ac:spMkLst>
        </pc:spChg>
        <pc:spChg chg="add mod">
          <ac:chgData name="Sanchez Ledezma, Gabriela" userId="S::gsanc123@calstatela.edu::e19f2e2b-e01a-4302-925c-fd29b9c23215" providerId="AD" clId="Web-{D1DD57AF-4E69-9E65-9E24-56B3AB574B09}" dt="2021-04-27T00:20:32.580" v="116" actId="1076"/>
          <ac:spMkLst>
            <pc:docMk/>
            <pc:sldMk cId="2779126550" sldId="389"/>
            <ac:spMk id="7" creationId="{D96B7661-AEA1-48E0-A1D7-18DF894BD347}"/>
          </ac:spMkLst>
        </pc:spChg>
        <pc:picChg chg="mod ord">
          <ac:chgData name="Sanchez Ledezma, Gabriela" userId="S::gsanc123@calstatela.edu::e19f2e2b-e01a-4302-925c-fd29b9c23215" providerId="AD" clId="Web-{D1DD57AF-4E69-9E65-9E24-56B3AB574B09}" dt="2021-04-27T00:10:47.284" v="4" actId="1076"/>
          <ac:picMkLst>
            <pc:docMk/>
            <pc:sldMk cId="2779126550" sldId="389"/>
            <ac:picMk id="11" creationId="{EB1B585F-0F15-4DFB-9E67-CFF088CFD4A0}"/>
          </ac:picMkLst>
        </pc:picChg>
        <pc:picChg chg="mod ord">
          <ac:chgData name="Sanchez Ledezma, Gabriela" userId="S::gsanc123@calstatela.edu::e19f2e2b-e01a-4302-925c-fd29b9c23215" providerId="AD" clId="Web-{D1DD57AF-4E69-9E65-9E24-56B3AB574B09}" dt="2021-04-27T00:17:18.528" v="47" actId="1076"/>
          <ac:picMkLst>
            <pc:docMk/>
            <pc:sldMk cId="2779126550" sldId="389"/>
            <ac:picMk id="13" creationId="{4576A35E-3657-4B65-A7A5-466A329E3FC6}"/>
          </ac:picMkLst>
        </pc:picChg>
      </pc:sldChg>
      <pc:sldChg chg="delSp modSp">
        <pc:chgData name="Sanchez Ledezma, Gabriela" userId="S::gsanc123@calstatela.edu::e19f2e2b-e01a-4302-925c-fd29b9c23215" providerId="AD" clId="Web-{D1DD57AF-4E69-9E65-9E24-56B3AB574B09}" dt="2021-04-27T00:22:02.410" v="139"/>
        <pc:sldMkLst>
          <pc:docMk/>
          <pc:sldMk cId="4278558248" sldId="390"/>
        </pc:sldMkLst>
        <pc:spChg chg="del">
          <ac:chgData name="Sanchez Ledezma, Gabriela" userId="S::gsanc123@calstatela.edu::e19f2e2b-e01a-4302-925c-fd29b9c23215" providerId="AD" clId="Web-{D1DD57AF-4E69-9E65-9E24-56B3AB574B09}" dt="2021-04-27T00:21:21.753" v="123"/>
          <ac:spMkLst>
            <pc:docMk/>
            <pc:sldMk cId="4278558248" sldId="390"/>
            <ac:spMk id="9" creationId="{E356C404-905B-4BE6-9D68-30FAFD1680BB}"/>
          </ac:spMkLst>
        </pc:spChg>
        <pc:graphicFrameChg chg="mod modGraphic">
          <ac:chgData name="Sanchez Ledezma, Gabriela" userId="S::gsanc123@calstatela.edu::e19f2e2b-e01a-4302-925c-fd29b9c23215" providerId="AD" clId="Web-{D1DD57AF-4E69-9E65-9E24-56B3AB574B09}" dt="2021-04-27T00:21:51.144" v="133"/>
          <ac:graphicFrameMkLst>
            <pc:docMk/>
            <pc:sldMk cId="4278558248" sldId="390"/>
            <ac:graphicFrameMk id="8" creationId="{601A047B-5992-419A-A194-DFD6310BF9F0}"/>
          </ac:graphicFrameMkLst>
        </pc:graphicFrameChg>
        <pc:graphicFrameChg chg="mod modGraphic">
          <ac:chgData name="Sanchez Ledezma, Gabriela" userId="S::gsanc123@calstatela.edu::e19f2e2b-e01a-4302-925c-fd29b9c23215" providerId="AD" clId="Web-{D1DD57AF-4E69-9E65-9E24-56B3AB574B09}" dt="2021-04-27T00:22:02.410" v="139"/>
          <ac:graphicFrameMkLst>
            <pc:docMk/>
            <pc:sldMk cId="4278558248" sldId="390"/>
            <ac:graphicFrameMk id="11" creationId="{833CAAA0-FE2E-461F-916E-7C49383C99D4}"/>
          </ac:graphicFrameMkLst>
        </pc:graphicFrameChg>
      </pc:sldChg>
      <pc:sldChg chg="modSp">
        <pc:chgData name="Sanchez Ledezma, Gabriela" userId="S::gsanc123@calstatela.edu::e19f2e2b-e01a-4302-925c-fd29b9c23215" providerId="AD" clId="Web-{D1DD57AF-4E69-9E65-9E24-56B3AB574B09}" dt="2021-04-27T00:25:21.993" v="197"/>
        <pc:sldMkLst>
          <pc:docMk/>
          <pc:sldMk cId="2893373645" sldId="392"/>
        </pc:sldMkLst>
        <pc:graphicFrameChg chg="mod modGraphic">
          <ac:chgData name="Sanchez Ledezma, Gabriela" userId="S::gsanc123@calstatela.edu::e19f2e2b-e01a-4302-925c-fd29b9c23215" providerId="AD" clId="Web-{D1DD57AF-4E69-9E65-9E24-56B3AB574B09}" dt="2021-04-27T00:25:21.993" v="197"/>
          <ac:graphicFrameMkLst>
            <pc:docMk/>
            <pc:sldMk cId="2893373645" sldId="392"/>
            <ac:graphicFrameMk id="6" creationId="{3FA24B1D-250A-43E3-8833-D3EE49EE9A87}"/>
          </ac:graphicFrameMkLst>
        </pc:graphicFrameChg>
      </pc:sldChg>
      <pc:sldChg chg="addSp delSp modSp">
        <pc:chgData name="Sanchez Ledezma, Gabriela" userId="S::gsanc123@calstatela.edu::e19f2e2b-e01a-4302-925c-fd29b9c23215" providerId="AD" clId="Web-{D1DD57AF-4E69-9E65-9E24-56B3AB574B09}" dt="2021-04-27T05:24:19.070" v="550" actId="1076"/>
        <pc:sldMkLst>
          <pc:docMk/>
          <pc:sldMk cId="535779490" sldId="425"/>
        </pc:sldMkLst>
        <pc:spChg chg="del">
          <ac:chgData name="Sanchez Ledezma, Gabriela" userId="S::gsanc123@calstatela.edu::e19f2e2b-e01a-4302-925c-fd29b9c23215" providerId="AD" clId="Web-{D1DD57AF-4E69-9E65-9E24-56B3AB574B09}" dt="2021-04-27T01:02:08.264" v="268"/>
          <ac:spMkLst>
            <pc:docMk/>
            <pc:sldMk cId="535779490" sldId="425"/>
            <ac:spMk id="3" creationId="{08B3A4D9-7DB2-9C4E-AC89-EC27AA117A9E}"/>
          </ac:spMkLst>
        </pc:spChg>
        <pc:spChg chg="add mod">
          <ac:chgData name="Sanchez Ledezma, Gabriela" userId="S::gsanc123@calstatela.edu::e19f2e2b-e01a-4302-925c-fd29b9c23215" providerId="AD" clId="Web-{D1DD57AF-4E69-9E65-9E24-56B3AB574B09}" dt="2021-04-27T03:43:12.618" v="501" actId="14100"/>
          <ac:spMkLst>
            <pc:docMk/>
            <pc:sldMk cId="535779490" sldId="425"/>
            <ac:spMk id="6" creationId="{6F1A5E51-087C-4C08-AFD7-F0A4B9C36EDC}"/>
          </ac:spMkLst>
        </pc:spChg>
        <pc:spChg chg="add mod">
          <ac:chgData name="Sanchez Ledezma, Gabriela" userId="S::gsanc123@calstatela.edu::e19f2e2b-e01a-4302-925c-fd29b9c23215" providerId="AD" clId="Web-{D1DD57AF-4E69-9E65-9E24-56B3AB574B09}" dt="2021-04-27T05:23:20.566" v="544" actId="1076"/>
          <ac:spMkLst>
            <pc:docMk/>
            <pc:sldMk cId="535779490" sldId="425"/>
            <ac:spMk id="7" creationId="{A19BC40E-FD18-42CD-BD49-CCD6A1A427B2}"/>
          </ac:spMkLst>
        </pc:spChg>
        <pc:spChg chg="add mod">
          <ac:chgData name="Sanchez Ledezma, Gabriela" userId="S::gsanc123@calstatela.edu::e19f2e2b-e01a-4302-925c-fd29b9c23215" providerId="AD" clId="Web-{D1DD57AF-4E69-9E65-9E24-56B3AB574B09}" dt="2021-04-27T03:41:41.523" v="483" actId="20577"/>
          <ac:spMkLst>
            <pc:docMk/>
            <pc:sldMk cId="535779490" sldId="425"/>
            <ac:spMk id="8" creationId="{A8835148-383C-4E77-87EB-9085110CCC32}"/>
          </ac:spMkLst>
        </pc:spChg>
        <pc:spChg chg="add mod">
          <ac:chgData name="Sanchez Ledezma, Gabriela" userId="S::gsanc123@calstatela.edu::e19f2e2b-e01a-4302-925c-fd29b9c23215" providerId="AD" clId="Web-{D1DD57AF-4E69-9E65-9E24-56B3AB574B09}" dt="2021-04-27T05:24:19.070" v="550" actId="1076"/>
          <ac:spMkLst>
            <pc:docMk/>
            <pc:sldMk cId="535779490" sldId="425"/>
            <ac:spMk id="10" creationId="{278FEE48-87ED-4048-9620-0491C91D9F96}"/>
          </ac:spMkLst>
        </pc:spChg>
        <pc:picChg chg="add mod ord">
          <ac:chgData name="Sanchez Ledezma, Gabriela" userId="S::gsanc123@calstatela.edu::e19f2e2b-e01a-4302-925c-fd29b9c23215" providerId="AD" clId="Web-{D1DD57AF-4E69-9E65-9E24-56B3AB574B09}" dt="2021-04-27T03:43:07.837" v="500" actId="1076"/>
          <ac:picMkLst>
            <pc:docMk/>
            <pc:sldMk cId="535779490" sldId="425"/>
            <ac:picMk id="3" creationId="{5E956D52-60F4-4DCC-B536-AEBFEB61532D}"/>
          </ac:picMkLst>
        </pc:picChg>
        <pc:picChg chg="add del mod ord">
          <ac:chgData name="Sanchez Ledezma, Gabriela" userId="S::gsanc123@calstatela.edu::e19f2e2b-e01a-4302-925c-fd29b9c23215" providerId="AD" clId="Web-{D1DD57AF-4E69-9E65-9E24-56B3AB574B09}" dt="2021-04-27T01:02:13.248" v="269"/>
          <ac:picMkLst>
            <pc:docMk/>
            <pc:sldMk cId="535779490" sldId="425"/>
            <ac:picMk id="6" creationId="{3A5EFE46-E6E4-4693-AA49-B2834AC7F092}"/>
          </ac:picMkLst>
        </pc:picChg>
        <pc:picChg chg="mod ord">
          <ac:chgData name="Sanchez Ledezma, Gabriela" userId="S::gsanc123@calstatela.edu::e19f2e2b-e01a-4302-925c-fd29b9c23215" providerId="AD" clId="Web-{D1DD57AF-4E69-9E65-9E24-56B3AB574B09}" dt="2021-04-27T03:43:04.400" v="499" actId="1076"/>
          <ac:picMkLst>
            <pc:docMk/>
            <pc:sldMk cId="535779490" sldId="425"/>
            <ac:picMk id="11" creationId="{99691767-481D-4465-8E3C-8639050C0385}"/>
          </ac:picMkLst>
        </pc:picChg>
      </pc:sldChg>
      <pc:sldChg chg="addSp delSp modSp">
        <pc:chgData name="Sanchez Ledezma, Gabriela" userId="S::gsanc123@calstatela.edu::e19f2e2b-e01a-4302-925c-fd29b9c23215" providerId="AD" clId="Web-{D1DD57AF-4E69-9E65-9E24-56B3AB574B09}" dt="2021-04-27T00:23:23.849" v="141" actId="20577"/>
        <pc:sldMkLst>
          <pc:docMk/>
          <pc:sldMk cId="2165509138" sldId="431"/>
        </pc:sldMkLst>
        <pc:spChg chg="add mod">
          <ac:chgData name="Sanchez Ledezma, Gabriela" userId="S::gsanc123@calstatela.edu::e19f2e2b-e01a-4302-925c-fd29b9c23215" providerId="AD" clId="Web-{D1DD57AF-4E69-9E65-9E24-56B3AB574B09}" dt="2021-04-27T00:23:23.849" v="141" actId="20577"/>
          <ac:spMkLst>
            <pc:docMk/>
            <pc:sldMk cId="2165509138" sldId="431"/>
            <ac:spMk id="3" creationId="{E3B6F270-3E65-48FA-BD58-B4BDBEA8093B}"/>
          </ac:spMkLst>
        </pc:spChg>
        <pc:spChg chg="add del">
          <ac:chgData name="Sanchez Ledezma, Gabriela" userId="S::gsanc123@calstatela.edu::e19f2e2b-e01a-4302-925c-fd29b9c23215" providerId="AD" clId="Web-{D1DD57AF-4E69-9E65-9E24-56B3AB574B09}" dt="2021-04-27T00:15:19.322" v="14"/>
          <ac:spMkLst>
            <pc:docMk/>
            <pc:sldMk cId="2165509138" sldId="431"/>
            <ac:spMk id="8" creationId="{381E8362-1219-4471-B9D1-895A0E94BE5B}"/>
          </ac:spMkLst>
        </pc:spChg>
        <pc:picChg chg="mod ord">
          <ac:chgData name="Sanchez Ledezma, Gabriela" userId="S::gsanc123@calstatela.edu::e19f2e2b-e01a-4302-925c-fd29b9c23215" providerId="AD" clId="Web-{D1DD57AF-4E69-9E65-9E24-56B3AB574B09}" dt="2021-04-27T00:16:51.950" v="43"/>
          <ac:picMkLst>
            <pc:docMk/>
            <pc:sldMk cId="2165509138" sldId="431"/>
            <ac:picMk id="6" creationId="{D9C68514-33EF-4DA8-9C6E-3CA1DE3E5EAB}"/>
          </ac:picMkLst>
        </pc:picChg>
      </pc:sldChg>
      <pc:sldChg chg="addSp delSp modSp">
        <pc:chgData name="Sanchez Ledezma, Gabriela" userId="S::gsanc123@calstatela.edu::e19f2e2b-e01a-4302-925c-fd29b9c23215" providerId="AD" clId="Web-{D1DD57AF-4E69-9E65-9E24-56B3AB574B09}" dt="2021-04-27T05:26:57.220" v="567" actId="14100"/>
        <pc:sldMkLst>
          <pc:docMk/>
          <pc:sldMk cId="2722418938" sldId="437"/>
        </pc:sldMkLst>
        <pc:spChg chg="mod">
          <ac:chgData name="Sanchez Ledezma, Gabriela" userId="S::gsanc123@calstatela.edu::e19f2e2b-e01a-4302-925c-fd29b9c23215" providerId="AD" clId="Web-{D1DD57AF-4E69-9E65-9E24-56B3AB574B09}" dt="2021-04-27T01:04:44.955" v="301" actId="20577"/>
          <ac:spMkLst>
            <pc:docMk/>
            <pc:sldMk cId="2722418938" sldId="437"/>
            <ac:spMk id="2" creationId="{F4DFA7A0-06F6-44BE-8355-620BBCD648D5}"/>
          </ac:spMkLst>
        </pc:spChg>
        <pc:spChg chg="add mod">
          <ac:chgData name="Sanchez Ledezma, Gabriela" userId="S::gsanc123@calstatela.edu::e19f2e2b-e01a-4302-925c-fd29b9c23215" providerId="AD" clId="Web-{D1DD57AF-4E69-9E65-9E24-56B3AB574B09}" dt="2021-04-27T05:26:32.609" v="564" actId="1076"/>
          <ac:spMkLst>
            <pc:docMk/>
            <pc:sldMk cId="2722418938" sldId="437"/>
            <ac:spMk id="3" creationId="{EC6AB293-CC53-4AAE-ACBA-5AE093D9F6ED}"/>
          </ac:spMkLst>
        </pc:spChg>
        <pc:spChg chg="mod">
          <ac:chgData name="Sanchez Ledezma, Gabriela" userId="S::gsanc123@calstatela.edu::e19f2e2b-e01a-4302-925c-fd29b9c23215" providerId="AD" clId="Web-{D1DD57AF-4E69-9E65-9E24-56B3AB574B09}" dt="2021-04-27T01:05:05.002" v="312" actId="20577"/>
          <ac:spMkLst>
            <pc:docMk/>
            <pc:sldMk cId="2722418938" sldId="437"/>
            <ac:spMk id="4" creationId="{72971956-6C3F-49F4-8330-E3EF4D28802A}"/>
          </ac:spMkLst>
        </pc:spChg>
        <pc:spChg chg="add del mod">
          <ac:chgData name="Sanchez Ledezma, Gabriela" userId="S::gsanc123@calstatela.edu::e19f2e2b-e01a-4302-925c-fd29b9c23215" providerId="AD" clId="Web-{D1DD57AF-4E69-9E65-9E24-56B3AB574B09}" dt="2021-04-27T05:22:57.956" v="541"/>
          <ac:spMkLst>
            <pc:docMk/>
            <pc:sldMk cId="2722418938" sldId="437"/>
            <ac:spMk id="7" creationId="{CAAACB31-5DAE-44E0-8321-3BA708CFBDDD}"/>
          </ac:spMkLst>
        </pc:spChg>
        <pc:spChg chg="mod">
          <ac:chgData name="Sanchez Ledezma, Gabriela" userId="S::gsanc123@calstatela.edu::e19f2e2b-e01a-4302-925c-fd29b9c23215" providerId="AD" clId="Web-{D1DD57AF-4E69-9E65-9E24-56B3AB574B09}" dt="2021-04-27T05:26:20.780" v="562" actId="1076"/>
          <ac:spMkLst>
            <pc:docMk/>
            <pc:sldMk cId="2722418938" sldId="437"/>
            <ac:spMk id="17" creationId="{D1ACA46A-BA8D-4815-BC8B-962A41AC60CB}"/>
          </ac:spMkLst>
        </pc:spChg>
        <pc:picChg chg="add del mod">
          <ac:chgData name="Sanchez Ledezma, Gabriela" userId="S::gsanc123@calstatela.edu::e19f2e2b-e01a-4302-925c-fd29b9c23215" providerId="AD" clId="Web-{D1DD57AF-4E69-9E65-9E24-56B3AB574B09}" dt="2021-04-27T05:22:57.956" v="542"/>
          <ac:picMkLst>
            <pc:docMk/>
            <pc:sldMk cId="2722418938" sldId="437"/>
            <ac:picMk id="6" creationId="{2975704E-BF94-40B3-82B0-ACDFA0C52D37}"/>
          </ac:picMkLst>
        </pc:picChg>
        <pc:picChg chg="mod">
          <ac:chgData name="Sanchez Ledezma, Gabriela" userId="S::gsanc123@calstatela.edu::e19f2e2b-e01a-4302-925c-fd29b9c23215" providerId="AD" clId="Web-{D1DD57AF-4E69-9E65-9E24-56B3AB574B09}" dt="2021-04-27T05:26:02.498" v="559" actId="14100"/>
          <ac:picMkLst>
            <pc:docMk/>
            <pc:sldMk cId="2722418938" sldId="437"/>
            <ac:picMk id="11" creationId="{6A405ADC-781B-433B-BBA6-16CA3120751A}"/>
          </ac:picMkLst>
        </pc:picChg>
        <pc:picChg chg="mod">
          <ac:chgData name="Sanchez Ledezma, Gabriela" userId="S::gsanc123@calstatela.edu::e19f2e2b-e01a-4302-925c-fd29b9c23215" providerId="AD" clId="Web-{D1DD57AF-4E69-9E65-9E24-56B3AB574B09}" dt="2021-04-27T05:26:57.220" v="567" actId="14100"/>
          <ac:picMkLst>
            <pc:docMk/>
            <pc:sldMk cId="2722418938" sldId="437"/>
            <ac:picMk id="15" creationId="{4A17DAE4-A5FF-4B54-800D-F39FC3066C2F}"/>
          </ac:picMkLst>
        </pc:picChg>
      </pc:sldChg>
    </pc:docChg>
  </pc:docChgLst>
  <pc:docChgLst>
    <pc:chgData name="Medina, Steven R" userId="S::smedin44@calstatela.edu::876d6933-5850-4f28-bb7b-a29e2b677909" providerId="AD" clId="Web-{41B4A7F4-2289-990A-8508-5F527968ECCC}"/>
    <pc:docChg chg="modSld">
      <pc:chgData name="Medina, Steven R" userId="S::smedin44@calstatela.edu::876d6933-5850-4f28-bb7b-a29e2b677909" providerId="AD" clId="Web-{41B4A7F4-2289-990A-8508-5F527968ECCC}" dt="2020-12-06T19:07:10.830" v="15" actId="20577"/>
      <pc:docMkLst>
        <pc:docMk/>
      </pc:docMkLst>
      <pc:sldChg chg="modSp">
        <pc:chgData name="Medina, Steven R" userId="S::smedin44@calstatela.edu::876d6933-5850-4f28-bb7b-a29e2b677909" providerId="AD" clId="Web-{41B4A7F4-2289-990A-8508-5F527968ECCC}" dt="2020-12-06T19:07:10.830" v="15" actId="20577"/>
        <pc:sldMkLst>
          <pc:docMk/>
          <pc:sldMk cId="3756095215" sldId="289"/>
        </pc:sldMkLst>
        <pc:spChg chg="mod">
          <ac:chgData name="Medina, Steven R" userId="S::smedin44@calstatela.edu::876d6933-5850-4f28-bb7b-a29e2b677909" providerId="AD" clId="Web-{41B4A7F4-2289-990A-8508-5F527968ECCC}" dt="2020-12-06T19:07:10.830" v="15" actId="20577"/>
          <ac:spMkLst>
            <pc:docMk/>
            <pc:sldMk cId="3756095215" sldId="289"/>
            <ac:spMk id="8" creationId="{33BA4950-6AF6-49DF-B049-0619012AEB58}"/>
          </ac:spMkLst>
        </pc:spChg>
      </pc:sldChg>
    </pc:docChg>
  </pc:docChgLst>
  <pc:docChgLst>
    <pc:chgData name="Velazquez, Jose M" userId="S::jvelaz25@calstatela.edu::b9a2ecda-d0b2-430b-940e-670f0835f082" providerId="AD" clId="Web-{F78DC19F-80AA-C000-105A-284A598AF404}"/>
    <pc:docChg chg="modSld">
      <pc:chgData name="Velazquez, Jose M" userId="S::jvelaz25@calstatela.edu::b9a2ecda-d0b2-430b-940e-670f0835f082" providerId="AD" clId="Web-{F78DC19F-80AA-C000-105A-284A598AF404}" dt="2021-04-25T01:45:53.972" v="1" actId="14100"/>
      <pc:docMkLst>
        <pc:docMk/>
      </pc:docMkLst>
      <pc:sldChg chg="modSp">
        <pc:chgData name="Velazquez, Jose M" userId="S::jvelaz25@calstatela.edu::b9a2ecda-d0b2-430b-940e-670f0835f082" providerId="AD" clId="Web-{F78DC19F-80AA-C000-105A-284A598AF404}" dt="2021-04-25T01:45:53.972" v="1" actId="14100"/>
        <pc:sldMkLst>
          <pc:docMk/>
          <pc:sldMk cId="2062695374" sldId="375"/>
        </pc:sldMkLst>
        <pc:spChg chg="mod">
          <ac:chgData name="Velazquez, Jose M" userId="S::jvelaz25@calstatela.edu::b9a2ecda-d0b2-430b-940e-670f0835f082" providerId="AD" clId="Web-{F78DC19F-80AA-C000-105A-284A598AF404}" dt="2021-04-25T01:45:47.597" v="0" actId="14100"/>
          <ac:spMkLst>
            <pc:docMk/>
            <pc:sldMk cId="2062695374" sldId="375"/>
            <ac:spMk id="7" creationId="{F878F265-FD28-4E07-849B-F32B0F082FFF}"/>
          </ac:spMkLst>
        </pc:spChg>
        <pc:spChg chg="mod">
          <ac:chgData name="Velazquez, Jose M" userId="S::jvelaz25@calstatela.edu::b9a2ecda-d0b2-430b-940e-670f0835f082" providerId="AD" clId="Web-{F78DC19F-80AA-C000-105A-284A598AF404}" dt="2021-04-25T01:45:53.972" v="1" actId="14100"/>
          <ac:spMkLst>
            <pc:docMk/>
            <pc:sldMk cId="2062695374" sldId="375"/>
            <ac:spMk id="8" creationId="{90CED133-E3FD-4FD8-B7CC-D6121BA7C9E7}"/>
          </ac:spMkLst>
        </pc:spChg>
      </pc:sldChg>
    </pc:docChg>
  </pc:docChgLst>
  <pc:docChgLst>
    <pc:chgData name="Coy, Obed I" userId="S::ocoy@calstatela.edu::14575163-593f-4dd2-b472-35bad3b441af" providerId="AD" clId="Web-{FCC6BF9F-D012-B000-D5E4-3B839BF36063}"/>
    <pc:docChg chg="modSld">
      <pc:chgData name="Coy, Obed I" userId="S::ocoy@calstatela.edu::14575163-593f-4dd2-b472-35bad3b441af" providerId="AD" clId="Web-{FCC6BF9F-D012-B000-D5E4-3B839BF36063}" dt="2021-04-19T13:15:03.966" v="12" actId="1076"/>
      <pc:docMkLst>
        <pc:docMk/>
      </pc:docMkLst>
      <pc:sldChg chg="modSp">
        <pc:chgData name="Coy, Obed I" userId="S::ocoy@calstatela.edu::14575163-593f-4dd2-b472-35bad3b441af" providerId="AD" clId="Web-{FCC6BF9F-D012-B000-D5E4-3B839BF36063}" dt="2021-04-19T13:15:03.966" v="12" actId="1076"/>
        <pc:sldMkLst>
          <pc:docMk/>
          <pc:sldMk cId="2062695374" sldId="375"/>
        </pc:sldMkLst>
        <pc:picChg chg="mod modCrop">
          <ac:chgData name="Coy, Obed I" userId="S::ocoy@calstatela.edu::14575163-593f-4dd2-b472-35bad3b441af" providerId="AD" clId="Web-{FCC6BF9F-D012-B000-D5E4-3B839BF36063}" dt="2021-04-19T13:15:03.966" v="12" actId="1076"/>
          <ac:picMkLst>
            <pc:docMk/>
            <pc:sldMk cId="2062695374" sldId="375"/>
            <ac:picMk id="15" creationId="{C2EDF01E-44B6-4A89-858D-831D0457477E}"/>
          </ac:picMkLst>
        </pc:picChg>
        <pc:picChg chg="mod modCrop">
          <ac:chgData name="Coy, Obed I" userId="S::ocoy@calstatela.edu::14575163-593f-4dd2-b472-35bad3b441af" providerId="AD" clId="Web-{FCC6BF9F-D012-B000-D5E4-3B839BF36063}" dt="2021-04-19T13:14:55.669" v="11" actId="1076"/>
          <ac:picMkLst>
            <pc:docMk/>
            <pc:sldMk cId="2062695374" sldId="375"/>
            <ac:picMk id="20" creationId="{93E4EDAA-E2CA-453A-BC31-615DD90772D4}"/>
          </ac:picMkLst>
        </pc:picChg>
      </pc:sldChg>
      <pc:sldChg chg="modSp">
        <pc:chgData name="Coy, Obed I" userId="S::ocoy@calstatela.edu::14575163-593f-4dd2-b472-35bad3b441af" providerId="AD" clId="Web-{FCC6BF9F-D012-B000-D5E4-3B839BF36063}" dt="2021-04-19T13:13:45.337" v="1" actId="1076"/>
        <pc:sldMkLst>
          <pc:docMk/>
          <pc:sldMk cId="3049534375" sldId="379"/>
        </pc:sldMkLst>
        <pc:picChg chg="mod">
          <ac:chgData name="Coy, Obed I" userId="S::ocoy@calstatela.edu::14575163-593f-4dd2-b472-35bad3b441af" providerId="AD" clId="Web-{FCC6BF9F-D012-B000-D5E4-3B839BF36063}" dt="2021-04-19T13:13:41.993" v="0" actId="1076"/>
          <ac:picMkLst>
            <pc:docMk/>
            <pc:sldMk cId="3049534375" sldId="379"/>
            <ac:picMk id="10" creationId="{5A2C1520-317B-4773-99B0-09C92A81AA4D}"/>
          </ac:picMkLst>
        </pc:picChg>
        <pc:picChg chg="mod">
          <ac:chgData name="Coy, Obed I" userId="S::ocoy@calstatela.edu::14575163-593f-4dd2-b472-35bad3b441af" providerId="AD" clId="Web-{FCC6BF9F-D012-B000-D5E4-3B839BF36063}" dt="2021-04-19T13:13:45.337" v="1" actId="1076"/>
          <ac:picMkLst>
            <pc:docMk/>
            <pc:sldMk cId="3049534375" sldId="379"/>
            <ac:picMk id="16" creationId="{6E0E7EF2-F912-4D75-AE13-C1BE201C7327}"/>
          </ac:picMkLst>
        </pc:picChg>
      </pc:sldChg>
    </pc:docChg>
  </pc:docChgLst>
  <pc:docChgLst>
    <pc:chgData name="Medina, Steven R" userId="S::smedin44@calstatela.edu::876d6933-5850-4f28-bb7b-a29e2b677909" providerId="AD" clId="Web-{D5DBA970-F24F-61FF-F581-9382B811AB34}"/>
    <pc:docChg chg="addSld modSld">
      <pc:chgData name="Medina, Steven R" userId="S::smedin44@calstatela.edu::876d6933-5850-4f28-bb7b-a29e2b677909" providerId="AD" clId="Web-{D5DBA970-F24F-61FF-F581-9382B811AB34}" dt="2020-11-18T03:23:09.558" v="620"/>
      <pc:docMkLst>
        <pc:docMk/>
      </pc:docMkLst>
      <pc:sldChg chg="addSp modSp new">
        <pc:chgData name="Medina, Steven R" userId="S::smedin44@calstatela.edu::876d6933-5850-4f28-bb7b-a29e2b677909" providerId="AD" clId="Web-{D5DBA970-F24F-61FF-F581-9382B811AB34}" dt="2020-11-18T03:23:09.558" v="620"/>
        <pc:sldMkLst>
          <pc:docMk/>
          <pc:sldMk cId="3756095215" sldId="289"/>
        </pc:sldMkLst>
        <pc:spChg chg="mod">
          <ac:chgData name="Medina, Steven R" userId="S::smedin44@calstatela.edu::876d6933-5850-4f28-bb7b-a29e2b677909" providerId="AD" clId="Web-{D5DBA970-F24F-61FF-F581-9382B811AB34}" dt="2020-11-18T03:16:50.017" v="102" actId="20577"/>
          <ac:spMkLst>
            <pc:docMk/>
            <pc:sldMk cId="3756095215" sldId="289"/>
            <ac:spMk id="2" creationId="{DD11E70E-3A1A-430C-86E7-CE6D1EBC2907}"/>
          </ac:spMkLst>
        </pc:spChg>
        <pc:spChg chg="mod">
          <ac:chgData name="Medina, Steven R" userId="S::smedin44@calstatela.edu::876d6933-5850-4f28-bb7b-a29e2b677909" providerId="AD" clId="Web-{D5DBA970-F24F-61FF-F581-9382B811AB34}" dt="2020-11-18T03:23:09.215" v="618" actId="20577"/>
          <ac:spMkLst>
            <pc:docMk/>
            <pc:sldMk cId="3756095215" sldId="289"/>
            <ac:spMk id="3" creationId="{F08F9851-343C-4094-8C06-03EE4E10A93F}"/>
          </ac:spMkLst>
        </pc:spChg>
        <pc:picChg chg="add mod">
          <ac:chgData name="Medina, Steven R" userId="S::smedin44@calstatela.edu::876d6933-5850-4f28-bb7b-a29e2b677909" providerId="AD" clId="Web-{D5DBA970-F24F-61FF-F581-9382B811AB34}" dt="2020-11-18T03:23:09.558" v="620"/>
          <ac:picMkLst>
            <pc:docMk/>
            <pc:sldMk cId="3756095215" sldId="289"/>
            <ac:picMk id="4" creationId="{B728122D-6014-4F2B-B15A-307C014544DD}"/>
          </ac:picMkLst>
        </pc:picChg>
      </pc:sldChg>
    </pc:docChg>
  </pc:docChgLst>
  <pc:docChgLst>
    <pc:chgData name="Mahlebashian, Matthew" userId="S::mmahleb@calstatela.edu::c7f27a51-5439-4c32-a6aa-2c91f6658496" providerId="AD" clId="Web-{B7186F66-F30C-D4B2-CD1A-E22883E554F5}"/>
    <pc:docChg chg="modSld">
      <pc:chgData name="Mahlebashian, Matthew" userId="S::mmahleb@calstatela.edu::c7f27a51-5439-4c32-a6aa-2c91f6658496" providerId="AD" clId="Web-{B7186F66-F30C-D4B2-CD1A-E22883E554F5}" dt="2021-04-26T17:25:34.635" v="190"/>
      <pc:docMkLst>
        <pc:docMk/>
      </pc:docMkLst>
      <pc:sldChg chg="addSp delSp modSp mod setBg">
        <pc:chgData name="Mahlebashian, Matthew" userId="S::mmahleb@calstatela.edu::c7f27a51-5439-4c32-a6aa-2c91f6658496" providerId="AD" clId="Web-{B7186F66-F30C-D4B2-CD1A-E22883E554F5}" dt="2021-04-26T17:25:34.635" v="190"/>
        <pc:sldMkLst>
          <pc:docMk/>
          <pc:sldMk cId="2505023032" sldId="274"/>
        </pc:sldMkLst>
        <pc:spChg chg="add mod">
          <ac:chgData name="Mahlebashian, Matthew" userId="S::mmahleb@calstatela.edu::c7f27a51-5439-4c32-a6aa-2c91f6658496" providerId="AD" clId="Web-{B7186F66-F30C-D4B2-CD1A-E22883E554F5}" dt="2021-04-26T17:03:14.478" v="29" actId="1076"/>
          <ac:spMkLst>
            <pc:docMk/>
            <pc:sldMk cId="2505023032" sldId="274"/>
            <ac:spMk id="4" creationId="{C0276D45-EC05-4231-93FA-337AB6EE0B1A}"/>
          </ac:spMkLst>
        </pc:spChg>
        <pc:spChg chg="mod">
          <ac:chgData name="Mahlebashian, Matthew" userId="S::mmahleb@calstatela.edu::c7f27a51-5439-4c32-a6aa-2c91f6658496" providerId="AD" clId="Web-{B7186F66-F30C-D4B2-CD1A-E22883E554F5}" dt="2021-04-26T17:01:58.958" v="18" actId="20577"/>
          <ac:spMkLst>
            <pc:docMk/>
            <pc:sldMk cId="2505023032" sldId="274"/>
            <ac:spMk id="7" creationId="{C3001956-E8A3-44BE-84D8-FC92E65DCF0F}"/>
          </ac:spMkLst>
        </pc:spChg>
        <pc:spChg chg="add del mod">
          <ac:chgData name="Mahlebashian, Matthew" userId="S::mmahleb@calstatela.edu::c7f27a51-5439-4c32-a6aa-2c91f6658496" providerId="AD" clId="Web-{B7186F66-F30C-D4B2-CD1A-E22883E554F5}" dt="2021-04-26T17:10:40.770" v="47"/>
          <ac:spMkLst>
            <pc:docMk/>
            <pc:sldMk cId="2505023032" sldId="274"/>
            <ac:spMk id="14" creationId="{56ABFC6A-7C67-4CB7-BC0E-9D1469C0B5C6}"/>
          </ac:spMkLst>
        </pc:spChg>
        <pc:spChg chg="add mod">
          <ac:chgData name="Mahlebashian, Matthew" userId="S::mmahleb@calstatela.edu::c7f27a51-5439-4c32-a6aa-2c91f6658496" providerId="AD" clId="Web-{B7186F66-F30C-D4B2-CD1A-E22883E554F5}" dt="2021-04-26T17:18:06.484" v="129" actId="20577"/>
          <ac:spMkLst>
            <pc:docMk/>
            <pc:sldMk cId="2505023032" sldId="274"/>
            <ac:spMk id="15" creationId="{4128E5AC-E708-42BF-9CBE-F48982B7F69A}"/>
          </ac:spMkLst>
        </pc:spChg>
        <pc:spChg chg="add mod">
          <ac:chgData name="Mahlebashian, Matthew" userId="S::mmahleb@calstatela.edu::c7f27a51-5439-4c32-a6aa-2c91f6658496" providerId="AD" clId="Web-{B7186F66-F30C-D4B2-CD1A-E22883E554F5}" dt="2021-04-26T17:11:03.630" v="49" actId="1076"/>
          <ac:spMkLst>
            <pc:docMk/>
            <pc:sldMk cId="2505023032" sldId="274"/>
            <ac:spMk id="16" creationId="{C463FE47-2DD6-4FB7-B9E5-FE04D30E9655}"/>
          </ac:spMkLst>
        </pc:spChg>
        <pc:spChg chg="add del mod">
          <ac:chgData name="Mahlebashian, Matthew" userId="S::mmahleb@calstatela.edu::c7f27a51-5439-4c32-a6aa-2c91f6658496" providerId="AD" clId="Web-{B7186F66-F30C-D4B2-CD1A-E22883E554F5}" dt="2021-04-26T17:12:02.790" v="55" actId="1076"/>
          <ac:spMkLst>
            <pc:docMk/>
            <pc:sldMk cId="2505023032" sldId="274"/>
            <ac:spMk id="17" creationId="{473129DD-BC17-436D-950E-90F471C54EA4}"/>
          </ac:spMkLst>
        </pc:spChg>
        <pc:spChg chg="mod">
          <ac:chgData name="Mahlebashian, Matthew" userId="S::mmahleb@calstatela.edu::c7f27a51-5439-4c32-a6aa-2c91f6658496" providerId="AD" clId="Web-{B7186F66-F30C-D4B2-CD1A-E22883E554F5}" dt="2021-04-26T17:02:22.272" v="21" actId="1076"/>
          <ac:spMkLst>
            <pc:docMk/>
            <pc:sldMk cId="2505023032" sldId="274"/>
            <ac:spMk id="18" creationId="{42DE1E1F-C97F-5B40-A796-FC340C20CFC2}"/>
          </ac:spMkLst>
        </pc:spChg>
        <pc:spChg chg="add mod ord">
          <ac:chgData name="Mahlebashian, Matthew" userId="S::mmahleb@calstatela.edu::c7f27a51-5439-4c32-a6aa-2c91f6658496" providerId="AD" clId="Web-{B7186F66-F30C-D4B2-CD1A-E22883E554F5}" dt="2021-04-26T17:15:08.176" v="95" actId="1076"/>
          <ac:spMkLst>
            <pc:docMk/>
            <pc:sldMk cId="2505023032" sldId="274"/>
            <ac:spMk id="19" creationId="{7265D101-FF08-4D97-A1A9-26A16A522280}"/>
          </ac:spMkLst>
        </pc:spChg>
        <pc:spChg chg="add mod">
          <ac:chgData name="Mahlebashian, Matthew" userId="S::mmahleb@calstatela.edu::c7f27a51-5439-4c32-a6aa-2c91f6658496" providerId="AD" clId="Web-{B7186F66-F30C-D4B2-CD1A-E22883E554F5}" dt="2021-04-26T17:17:13.293" v="126" actId="1076"/>
          <ac:spMkLst>
            <pc:docMk/>
            <pc:sldMk cId="2505023032" sldId="274"/>
            <ac:spMk id="20" creationId="{7E6CF68E-5F3E-4A33-8B97-4315F3549DFF}"/>
          </ac:spMkLst>
        </pc:spChg>
        <pc:spChg chg="add mod">
          <ac:chgData name="Mahlebashian, Matthew" userId="S::mmahleb@calstatela.edu::c7f27a51-5439-4c32-a6aa-2c91f6658496" providerId="AD" clId="Web-{B7186F66-F30C-D4B2-CD1A-E22883E554F5}" dt="2021-04-26T17:17:20.028" v="127" actId="1076"/>
          <ac:spMkLst>
            <pc:docMk/>
            <pc:sldMk cId="2505023032" sldId="274"/>
            <ac:spMk id="21" creationId="{E924F158-B4E7-4246-9ED6-4089B7236106}"/>
          </ac:spMkLst>
        </pc:spChg>
        <pc:spChg chg="add mod">
          <ac:chgData name="Mahlebashian, Matthew" userId="S::mmahleb@calstatela.edu::c7f27a51-5439-4c32-a6aa-2c91f6658496" providerId="AD" clId="Web-{B7186F66-F30C-D4B2-CD1A-E22883E554F5}" dt="2021-04-26T17:21:47.168" v="175" actId="14100"/>
          <ac:spMkLst>
            <pc:docMk/>
            <pc:sldMk cId="2505023032" sldId="274"/>
            <ac:spMk id="22" creationId="{6E54FA70-6005-4B49-918C-69BE32E898ED}"/>
          </ac:spMkLst>
        </pc:spChg>
        <pc:spChg chg="add mod">
          <ac:chgData name="Mahlebashian, Matthew" userId="S::mmahleb@calstatela.edu::c7f27a51-5439-4c32-a6aa-2c91f6658496" providerId="AD" clId="Web-{B7186F66-F30C-D4B2-CD1A-E22883E554F5}" dt="2021-04-26T17:21:50.684" v="176" actId="1076"/>
          <ac:spMkLst>
            <pc:docMk/>
            <pc:sldMk cId="2505023032" sldId="274"/>
            <ac:spMk id="23" creationId="{24B9CB74-5316-42D3-AA77-CE13AF9442D5}"/>
          </ac:spMkLst>
        </pc:spChg>
        <pc:picChg chg="del">
          <ac:chgData name="Mahlebashian, Matthew" userId="S::mmahleb@calstatela.edu::c7f27a51-5439-4c32-a6aa-2c91f6658496" providerId="AD" clId="Web-{B7186F66-F30C-D4B2-CD1A-E22883E554F5}" dt="2021-04-26T17:00:15.983" v="1"/>
          <ac:picMkLst>
            <pc:docMk/>
            <pc:sldMk cId="2505023032" sldId="274"/>
            <ac:picMk id="5" creationId="{6391C44B-515E-491C-85F7-FB2D2864B5B1}"/>
          </ac:picMkLst>
        </pc:picChg>
        <pc:picChg chg="add mod ord">
          <ac:chgData name="Mahlebashian, Matthew" userId="S::mmahleb@calstatela.edu::c7f27a51-5439-4c32-a6aa-2c91f6658496" providerId="AD" clId="Web-{B7186F66-F30C-D4B2-CD1A-E22883E554F5}" dt="2021-04-26T17:25:19.509" v="186" actId="1076"/>
          <ac:picMkLst>
            <pc:docMk/>
            <pc:sldMk cId="2505023032" sldId="274"/>
            <ac:picMk id="9" creationId="{13682EE7-A150-4D59-99AE-97C3968FEECD}"/>
          </ac:picMkLst>
        </pc:picChg>
        <pc:picChg chg="add mod">
          <ac:chgData name="Mahlebashian, Matthew" userId="S::mmahleb@calstatela.edu::c7f27a51-5439-4c32-a6aa-2c91f6658496" providerId="AD" clId="Web-{B7186F66-F30C-D4B2-CD1A-E22883E554F5}" dt="2021-04-26T17:04:41.905" v="32" actId="1076"/>
          <ac:picMkLst>
            <pc:docMk/>
            <pc:sldMk cId="2505023032" sldId="274"/>
            <ac:picMk id="12" creationId="{EBFC9E3D-B6D6-467E-923C-0D2CCF308BDC}"/>
          </ac:picMkLst>
        </pc:picChg>
        <pc:cxnChg chg="del">
          <ac:chgData name="Mahlebashian, Matthew" userId="S::mmahleb@calstatela.edu::c7f27a51-5439-4c32-a6aa-2c91f6658496" providerId="AD" clId="Web-{B7186F66-F30C-D4B2-CD1A-E22883E554F5}" dt="2021-04-26T17:02:01.474" v="19"/>
          <ac:cxnSpMkLst>
            <pc:docMk/>
            <pc:sldMk cId="2505023032" sldId="274"/>
            <ac:cxnSpMk id="8" creationId="{A4E6A124-73E6-4554-A4C8-ABD34134557B}"/>
          </ac:cxnSpMkLst>
        </pc:cxnChg>
        <pc:cxnChg chg="add del mod">
          <ac:chgData name="Mahlebashian, Matthew" userId="S::mmahleb@calstatela.edu::c7f27a51-5439-4c32-a6aa-2c91f6658496" providerId="AD" clId="Web-{B7186F66-F30C-D4B2-CD1A-E22883E554F5}" dt="2021-04-26T17:25:34.635" v="190"/>
          <ac:cxnSpMkLst>
            <pc:docMk/>
            <pc:sldMk cId="2505023032" sldId="274"/>
            <ac:cxnSpMk id="24" creationId="{2236BEBC-22BA-42AD-81C6-1C86FD2C9F44}"/>
          </ac:cxnSpMkLst>
        </pc:cxnChg>
      </pc:sldChg>
    </pc:docChg>
  </pc:docChgLst>
  <pc:docChgLst>
    <pc:chgData name="Johnson, Candace R" userId="S::cjohns57@calstatela.edu::9d1e0d33-ff62-419a-8706-aa42608e8c26" providerId="AD" clId="Web-{E03E539A-4797-385C-D14F-FAB7E13EBCE2}"/>
    <pc:docChg chg="modSld">
      <pc:chgData name="Johnson, Candace R" userId="S::cjohns57@calstatela.edu::9d1e0d33-ff62-419a-8706-aa42608e8c26" providerId="AD" clId="Web-{E03E539A-4797-385C-D14F-FAB7E13EBCE2}" dt="2020-11-20T04:28:14.546" v="0"/>
      <pc:docMkLst>
        <pc:docMk/>
      </pc:docMkLst>
      <pc:sldChg chg="delSp">
        <pc:chgData name="Johnson, Candace R" userId="S::cjohns57@calstatela.edu::9d1e0d33-ff62-419a-8706-aa42608e8c26" providerId="AD" clId="Web-{E03E539A-4797-385C-D14F-FAB7E13EBCE2}" dt="2020-11-20T04:28:14.546" v="0"/>
        <pc:sldMkLst>
          <pc:docMk/>
          <pc:sldMk cId="1190176338" sldId="284"/>
        </pc:sldMkLst>
        <pc:picChg chg="del">
          <ac:chgData name="Johnson, Candace R" userId="S::cjohns57@calstatela.edu::9d1e0d33-ff62-419a-8706-aa42608e8c26" providerId="AD" clId="Web-{E03E539A-4797-385C-D14F-FAB7E13EBCE2}" dt="2020-11-20T04:28:14.546" v="0"/>
          <ac:picMkLst>
            <pc:docMk/>
            <pc:sldMk cId="1190176338" sldId="284"/>
            <ac:picMk id="5" creationId="{B2DC5926-F6C1-4A1D-8BA7-81E2BCC35A8B}"/>
          </ac:picMkLst>
        </pc:picChg>
      </pc:sldChg>
    </pc:docChg>
  </pc:docChgLst>
  <pc:docChgLst>
    <pc:chgData name="Lopez Villa, Emanuel D" userId="S::elopezv3@calstatela.edu::aef2fed9-5553-4457-9369-392918c6d0bf" providerId="AD" clId="Web-{8A17D2A8-47A2-9387-6EBB-21ACD1F2EE8F}"/>
    <pc:docChg chg="addSld delSld modSld addMainMaster">
      <pc:chgData name="Lopez Villa, Emanuel D" userId="S::elopezv3@calstatela.edu::aef2fed9-5553-4457-9369-392918c6d0bf" providerId="AD" clId="Web-{8A17D2A8-47A2-9387-6EBB-21ACD1F2EE8F}" dt="2021-04-17T03:55:43.478" v="29"/>
      <pc:docMkLst>
        <pc:docMk/>
      </pc:docMkLst>
      <pc:sldChg chg="addSp modSp">
        <pc:chgData name="Lopez Villa, Emanuel D" userId="S::elopezv3@calstatela.edu::aef2fed9-5553-4457-9369-392918c6d0bf" providerId="AD" clId="Web-{8A17D2A8-47A2-9387-6EBB-21ACD1F2EE8F}" dt="2021-04-17T03:47:20.495" v="1"/>
        <pc:sldMkLst>
          <pc:docMk/>
          <pc:sldMk cId="2207256528" sldId="361"/>
        </pc:sldMkLst>
        <pc:spChg chg="add mod">
          <ac:chgData name="Lopez Villa, Emanuel D" userId="S::elopezv3@calstatela.edu::aef2fed9-5553-4457-9369-392918c6d0bf" providerId="AD" clId="Web-{8A17D2A8-47A2-9387-6EBB-21ACD1F2EE8F}" dt="2021-04-17T03:47:20.495" v="1"/>
          <ac:spMkLst>
            <pc:docMk/>
            <pc:sldMk cId="2207256528" sldId="361"/>
            <ac:spMk id="8" creationId="{72541DE4-FD4E-4B43-9653-F7BD7BF8041B}"/>
          </ac:spMkLst>
        </pc:spChg>
      </pc:sldChg>
      <pc:sldChg chg="delSp modSp add">
        <pc:chgData name="Lopez Villa, Emanuel D" userId="S::elopezv3@calstatela.edu::aef2fed9-5553-4457-9369-392918c6d0bf" providerId="AD" clId="Web-{8A17D2A8-47A2-9387-6EBB-21ACD1F2EE8F}" dt="2021-04-17T03:50:53.475" v="26"/>
        <pc:sldMkLst>
          <pc:docMk/>
          <pc:sldMk cId="2350648808" sldId="367"/>
        </pc:sldMkLst>
        <pc:spChg chg="mod">
          <ac:chgData name="Lopez Villa, Emanuel D" userId="S::elopezv3@calstatela.edu::aef2fed9-5553-4457-9369-392918c6d0bf" providerId="AD" clId="Web-{8A17D2A8-47A2-9387-6EBB-21ACD1F2EE8F}" dt="2021-04-17T03:48:14.748" v="12" actId="20577"/>
          <ac:spMkLst>
            <pc:docMk/>
            <pc:sldMk cId="2350648808" sldId="367"/>
            <ac:spMk id="8" creationId="{0ABA243B-F660-43B5-A990-A2F60BFB9841}"/>
          </ac:spMkLst>
        </pc:spChg>
        <pc:spChg chg="del">
          <ac:chgData name="Lopez Villa, Emanuel D" userId="S::elopezv3@calstatela.edu::aef2fed9-5553-4457-9369-392918c6d0bf" providerId="AD" clId="Web-{8A17D2A8-47A2-9387-6EBB-21ACD1F2EE8F}" dt="2021-04-17T03:50:53.475" v="26"/>
          <ac:spMkLst>
            <pc:docMk/>
            <pc:sldMk cId="2350648808" sldId="367"/>
            <ac:spMk id="9" creationId="{E4BCA53D-9584-4949-9CD7-77D6E6CFBFA8}"/>
          </ac:spMkLst>
        </pc:spChg>
        <pc:graphicFrameChg chg="del">
          <ac:chgData name="Lopez Villa, Emanuel D" userId="S::elopezv3@calstatela.edu::aef2fed9-5553-4457-9369-392918c6d0bf" providerId="AD" clId="Web-{8A17D2A8-47A2-9387-6EBB-21ACD1F2EE8F}" dt="2021-04-17T03:47:54.825" v="4"/>
          <ac:graphicFrameMkLst>
            <pc:docMk/>
            <pc:sldMk cId="2350648808" sldId="367"/>
            <ac:graphicFrameMk id="6" creationId="{9D08EE2E-62A2-48C7-84A9-DE0A8854089C}"/>
          </ac:graphicFrameMkLst>
        </pc:graphicFrameChg>
        <pc:picChg chg="del">
          <ac:chgData name="Lopez Villa, Emanuel D" userId="S::elopezv3@calstatela.edu::aef2fed9-5553-4457-9369-392918c6d0bf" providerId="AD" clId="Web-{8A17D2A8-47A2-9387-6EBB-21ACD1F2EE8F}" dt="2021-04-17T03:47:34.042" v="3"/>
          <ac:picMkLst>
            <pc:docMk/>
            <pc:sldMk cId="2350648808" sldId="367"/>
            <ac:picMk id="3" creationId="{5F004F7C-75D6-4A74-ABF7-5A3B5F88B33C}"/>
          </ac:picMkLst>
        </pc:picChg>
      </pc:sldChg>
      <pc:sldChg chg="del">
        <pc:chgData name="Lopez Villa, Emanuel D" userId="S::elopezv3@calstatela.edu::aef2fed9-5553-4457-9369-392918c6d0bf" providerId="AD" clId="Web-{8A17D2A8-47A2-9387-6EBB-21ACD1F2EE8F}" dt="2021-04-17T03:55:43.478" v="29"/>
        <pc:sldMkLst>
          <pc:docMk/>
          <pc:sldMk cId="3161057501" sldId="368"/>
        </pc:sldMkLst>
      </pc:sldChg>
      <pc:sldChg chg="delSp modSp">
        <pc:chgData name="Lopez Villa, Emanuel D" userId="S::elopezv3@calstatela.edu::aef2fed9-5553-4457-9369-392918c6d0bf" providerId="AD" clId="Web-{8A17D2A8-47A2-9387-6EBB-21ACD1F2EE8F}" dt="2021-04-17T03:50:38.021" v="23"/>
        <pc:sldMkLst>
          <pc:docMk/>
          <pc:sldMk cId="1242286989" sldId="369"/>
        </pc:sldMkLst>
        <pc:spChg chg="del">
          <ac:chgData name="Lopez Villa, Emanuel D" userId="S::elopezv3@calstatela.edu::aef2fed9-5553-4457-9369-392918c6d0bf" providerId="AD" clId="Web-{8A17D2A8-47A2-9387-6EBB-21ACD1F2EE8F}" dt="2021-04-17T03:50:38.021" v="23"/>
          <ac:spMkLst>
            <pc:docMk/>
            <pc:sldMk cId="1242286989" sldId="369"/>
            <ac:spMk id="7" creationId="{7E7E7544-E454-4AF4-B2C3-A131A096508C}"/>
          </ac:spMkLst>
        </pc:spChg>
        <pc:spChg chg="del">
          <ac:chgData name="Lopez Villa, Emanuel D" userId="S::elopezv3@calstatela.edu::aef2fed9-5553-4457-9369-392918c6d0bf" providerId="AD" clId="Web-{8A17D2A8-47A2-9387-6EBB-21ACD1F2EE8F}" dt="2021-04-17T03:50:35.552" v="22"/>
          <ac:spMkLst>
            <pc:docMk/>
            <pc:sldMk cId="1242286989" sldId="369"/>
            <ac:spMk id="8" creationId="{8978E8ED-459C-43F3-935E-470ECEBD96E8}"/>
          </ac:spMkLst>
        </pc:spChg>
        <pc:spChg chg="mod">
          <ac:chgData name="Lopez Villa, Emanuel D" userId="S::elopezv3@calstatela.edu::aef2fed9-5553-4457-9369-392918c6d0bf" providerId="AD" clId="Web-{8A17D2A8-47A2-9387-6EBB-21ACD1F2EE8F}" dt="2021-04-17T03:50:32.974" v="21" actId="20577"/>
          <ac:spMkLst>
            <pc:docMk/>
            <pc:sldMk cId="1242286989" sldId="369"/>
            <ac:spMk id="11" creationId="{21533EF0-9C3B-43D0-8024-1534228A9FB3}"/>
          </ac:spMkLst>
        </pc:spChg>
        <pc:spChg chg="mod">
          <ac:chgData name="Lopez Villa, Emanuel D" userId="S::elopezv3@calstatela.edu::aef2fed9-5553-4457-9369-392918c6d0bf" providerId="AD" clId="Web-{8A17D2A8-47A2-9387-6EBB-21ACD1F2EE8F}" dt="2021-04-17T03:50:28.114" v="20" actId="20577"/>
          <ac:spMkLst>
            <pc:docMk/>
            <pc:sldMk cId="1242286989" sldId="369"/>
            <ac:spMk id="18" creationId="{7F461A04-4962-4312-8690-A9341AA9089C}"/>
          </ac:spMkLst>
        </pc:spChg>
        <pc:graphicFrameChg chg="del">
          <ac:chgData name="Lopez Villa, Emanuel D" userId="S::elopezv3@calstatela.edu::aef2fed9-5553-4457-9369-392918c6d0bf" providerId="AD" clId="Web-{8A17D2A8-47A2-9387-6EBB-21ACD1F2EE8F}" dt="2021-04-17T03:50:16.879" v="17"/>
          <ac:graphicFrameMkLst>
            <pc:docMk/>
            <pc:sldMk cId="1242286989" sldId="369"/>
            <ac:graphicFrameMk id="13" creationId="{98609559-429E-467A-B429-64D2842FC8C8}"/>
          </ac:graphicFrameMkLst>
        </pc:graphicFrameChg>
        <pc:picChg chg="del">
          <ac:chgData name="Lopez Villa, Emanuel D" userId="S::elopezv3@calstatela.edu::aef2fed9-5553-4457-9369-392918c6d0bf" providerId="AD" clId="Web-{8A17D2A8-47A2-9387-6EBB-21ACD1F2EE8F}" dt="2021-04-17T03:50:23.505" v="19"/>
          <ac:picMkLst>
            <pc:docMk/>
            <pc:sldMk cId="1242286989" sldId="369"/>
            <ac:picMk id="4" creationId="{93F7AD77-4B46-4297-9F6E-B01C7BD99925}"/>
          </ac:picMkLst>
        </pc:picChg>
        <pc:picChg chg="del">
          <ac:chgData name="Lopez Villa, Emanuel D" userId="S::elopezv3@calstatela.edu::aef2fed9-5553-4457-9369-392918c6d0bf" providerId="AD" clId="Web-{8A17D2A8-47A2-9387-6EBB-21ACD1F2EE8F}" dt="2021-04-17T03:50:21.067" v="18"/>
          <ac:picMkLst>
            <pc:docMk/>
            <pc:sldMk cId="1242286989" sldId="369"/>
            <ac:picMk id="6" creationId="{5998F24F-1259-40D8-B9A8-271712798CAA}"/>
          </ac:picMkLst>
        </pc:picChg>
        <pc:picChg chg="del">
          <ac:chgData name="Lopez Villa, Emanuel D" userId="S::elopezv3@calstatela.edu::aef2fed9-5553-4457-9369-392918c6d0bf" providerId="AD" clId="Web-{8A17D2A8-47A2-9387-6EBB-21ACD1F2EE8F}" dt="2021-04-17T03:49:53.925" v="16"/>
          <ac:picMkLst>
            <pc:docMk/>
            <pc:sldMk cId="1242286989" sldId="369"/>
            <ac:picMk id="10" creationId="{C6ADB0EA-717F-2048-8209-8034C69F2D33}"/>
          </ac:picMkLst>
        </pc:picChg>
      </pc:sldChg>
      <pc:sldChg chg="delSp modSp add">
        <pc:chgData name="Lopez Villa, Emanuel D" userId="S::elopezv3@calstatela.edu::aef2fed9-5553-4457-9369-392918c6d0bf" providerId="AD" clId="Web-{8A17D2A8-47A2-9387-6EBB-21ACD1F2EE8F}" dt="2021-04-17T03:50:48.569" v="25"/>
        <pc:sldMkLst>
          <pc:docMk/>
          <pc:sldMk cId="1535536244" sldId="370"/>
        </pc:sldMkLst>
        <pc:spChg chg="del mod">
          <ac:chgData name="Lopez Villa, Emanuel D" userId="S::elopezv3@calstatela.edu::aef2fed9-5553-4457-9369-392918c6d0bf" providerId="AD" clId="Web-{8A17D2A8-47A2-9387-6EBB-21ACD1F2EE8F}" dt="2021-04-17T03:50:48.569" v="25"/>
          <ac:spMkLst>
            <pc:docMk/>
            <pc:sldMk cId="1535536244" sldId="370"/>
            <ac:spMk id="9" creationId="{E4BCA53D-9584-4949-9CD7-77D6E6CFBFA8}"/>
          </ac:spMkLst>
        </pc:spChg>
        <pc:graphicFrameChg chg="del">
          <ac:chgData name="Lopez Villa, Emanuel D" userId="S::elopezv3@calstatela.edu::aef2fed9-5553-4457-9369-392918c6d0bf" providerId="AD" clId="Web-{8A17D2A8-47A2-9387-6EBB-21ACD1F2EE8F}" dt="2021-04-17T03:49:49.487" v="15"/>
          <ac:graphicFrameMkLst>
            <pc:docMk/>
            <pc:sldMk cId="1535536244" sldId="370"/>
            <ac:graphicFrameMk id="6" creationId="{9D08EE2E-62A2-48C7-84A9-DE0A8854089C}"/>
          </ac:graphicFrameMkLst>
        </pc:graphicFrameChg>
        <pc:picChg chg="del">
          <ac:chgData name="Lopez Villa, Emanuel D" userId="S::elopezv3@calstatela.edu::aef2fed9-5553-4457-9369-392918c6d0bf" providerId="AD" clId="Web-{8A17D2A8-47A2-9387-6EBB-21ACD1F2EE8F}" dt="2021-04-17T03:49:43.862" v="14"/>
          <ac:picMkLst>
            <pc:docMk/>
            <pc:sldMk cId="1535536244" sldId="370"/>
            <ac:picMk id="3" creationId="{5F004F7C-75D6-4A74-ABF7-5A3B5F88B33C}"/>
          </ac:picMkLst>
        </pc:picChg>
      </pc:sldChg>
      <pc:sldChg chg="delSp">
        <pc:chgData name="Lopez Villa, Emanuel D" userId="S::elopezv3@calstatela.edu::aef2fed9-5553-4457-9369-392918c6d0bf" providerId="AD" clId="Web-{8A17D2A8-47A2-9387-6EBB-21ACD1F2EE8F}" dt="2021-04-17T03:51:55.119" v="28"/>
        <pc:sldMkLst>
          <pc:docMk/>
          <pc:sldMk cId="990176547" sldId="373"/>
        </pc:sldMkLst>
        <pc:picChg chg="del">
          <ac:chgData name="Lopez Villa, Emanuel D" userId="S::elopezv3@calstatela.edu::aef2fed9-5553-4457-9369-392918c6d0bf" providerId="AD" clId="Web-{8A17D2A8-47A2-9387-6EBB-21ACD1F2EE8F}" dt="2021-04-17T03:51:55.119" v="28"/>
          <ac:picMkLst>
            <pc:docMk/>
            <pc:sldMk cId="990176547" sldId="373"/>
            <ac:picMk id="3" creationId="{CA41A92C-98A1-4585-94D1-6C44FDD0049D}"/>
          </ac:picMkLst>
        </pc:picChg>
        <pc:picChg chg="del">
          <ac:chgData name="Lopez Villa, Emanuel D" userId="S::elopezv3@calstatela.edu::aef2fed9-5553-4457-9369-392918c6d0bf" providerId="AD" clId="Web-{8A17D2A8-47A2-9387-6EBB-21ACD1F2EE8F}" dt="2021-04-17T03:51:52.400" v="27"/>
          <ac:picMkLst>
            <pc:docMk/>
            <pc:sldMk cId="990176547" sldId="373"/>
            <ac:picMk id="6" creationId="{A9FE90A4-A86E-43AE-8E98-5D9DBD6BE263}"/>
          </ac:picMkLst>
        </pc:picChg>
      </pc:sldChg>
      <pc:sldMasterChg chg="add addSldLayout">
        <pc:chgData name="Lopez Villa, Emanuel D" userId="S::elopezv3@calstatela.edu::aef2fed9-5553-4457-9369-392918c6d0bf" providerId="AD" clId="Web-{8A17D2A8-47A2-9387-6EBB-21ACD1F2EE8F}" dt="2021-04-17T03:47:21.307" v="2"/>
        <pc:sldMasterMkLst>
          <pc:docMk/>
          <pc:sldMasterMk cId="2062035443" sldId="2147483816"/>
        </pc:sldMasterMkLst>
        <pc:sldLayoutChg chg="add">
          <pc:chgData name="Lopez Villa, Emanuel D" userId="S::elopezv3@calstatela.edu::aef2fed9-5553-4457-9369-392918c6d0bf" providerId="AD" clId="Web-{8A17D2A8-47A2-9387-6EBB-21ACD1F2EE8F}" dt="2021-04-17T03:47:21.307" v="2"/>
          <pc:sldLayoutMkLst>
            <pc:docMk/>
            <pc:sldMasterMk cId="2062035443" sldId="2147483816"/>
            <pc:sldLayoutMk cId="1909724041" sldId="2147483817"/>
          </pc:sldLayoutMkLst>
        </pc:sldLayoutChg>
        <pc:sldLayoutChg chg="add">
          <pc:chgData name="Lopez Villa, Emanuel D" userId="S::elopezv3@calstatela.edu::aef2fed9-5553-4457-9369-392918c6d0bf" providerId="AD" clId="Web-{8A17D2A8-47A2-9387-6EBB-21ACD1F2EE8F}" dt="2021-04-17T03:47:21.307" v="2"/>
          <pc:sldLayoutMkLst>
            <pc:docMk/>
            <pc:sldMasterMk cId="2062035443" sldId="2147483816"/>
            <pc:sldLayoutMk cId="1801195121" sldId="2147483818"/>
          </pc:sldLayoutMkLst>
        </pc:sldLayoutChg>
        <pc:sldLayoutChg chg="add">
          <pc:chgData name="Lopez Villa, Emanuel D" userId="S::elopezv3@calstatela.edu::aef2fed9-5553-4457-9369-392918c6d0bf" providerId="AD" clId="Web-{8A17D2A8-47A2-9387-6EBB-21ACD1F2EE8F}" dt="2021-04-17T03:47:21.307" v="2"/>
          <pc:sldLayoutMkLst>
            <pc:docMk/>
            <pc:sldMasterMk cId="2062035443" sldId="2147483808"/>
            <pc:sldLayoutMk cId="3027829485" sldId="2147483819"/>
          </pc:sldLayoutMkLst>
        </pc:sldLayoutChg>
        <pc:sldLayoutChg chg="add">
          <pc:chgData name="Lopez Villa, Emanuel D" userId="S::elopezv3@calstatela.edu::aef2fed9-5553-4457-9369-392918c6d0bf" providerId="AD" clId="Web-{8A17D2A8-47A2-9387-6EBB-21ACD1F2EE8F}" dt="2021-04-17T03:47:21.307" v="2"/>
          <pc:sldLayoutMkLst>
            <pc:docMk/>
            <pc:sldMasterMk cId="2062035443" sldId="2147483816"/>
            <pc:sldLayoutMk cId="639890480" sldId="2147483820"/>
          </pc:sldLayoutMkLst>
        </pc:sldLayoutChg>
        <pc:sldLayoutChg chg="add">
          <pc:chgData name="Lopez Villa, Emanuel D" userId="S::elopezv3@calstatela.edu::aef2fed9-5553-4457-9369-392918c6d0bf" providerId="AD" clId="Web-{8A17D2A8-47A2-9387-6EBB-21ACD1F2EE8F}" dt="2021-04-17T03:47:21.307" v="2"/>
          <pc:sldLayoutMkLst>
            <pc:docMk/>
            <pc:sldMasterMk cId="2062035443" sldId="2147483816"/>
            <pc:sldLayoutMk cId="2646391844" sldId="2147483821"/>
          </pc:sldLayoutMkLst>
        </pc:sldLayoutChg>
      </pc:sldMasterChg>
    </pc:docChg>
  </pc:docChgLst>
  <pc:docChgLst>
    <pc:chgData name="Santillan, Erick" userId="S::esantil2@calstatela.edu::ed2732f2-99ff-45a1-9f08-6cff300f41fb" providerId="AD" clId="Web-{4E162167-39D8-4494-9844-3D4EFBF49BA3}"/>
    <pc:docChg chg="addSld modSld">
      <pc:chgData name="Santillan, Erick" userId="S::esantil2@calstatela.edu::ed2732f2-99ff-45a1-9f08-6cff300f41fb" providerId="AD" clId="Web-{4E162167-39D8-4494-9844-3D4EFBF49BA3}" dt="2020-11-29T01:35:38.511" v="462" actId="20577"/>
      <pc:docMkLst>
        <pc:docMk/>
      </pc:docMkLst>
      <pc:sldChg chg="addSp modSp add replId">
        <pc:chgData name="Santillan, Erick" userId="S::esantil2@calstatela.edu::ed2732f2-99ff-45a1-9f08-6cff300f41fb" providerId="AD" clId="Web-{4E162167-39D8-4494-9844-3D4EFBF49BA3}" dt="2020-11-29T01:16:20.953" v="134" actId="20577"/>
        <pc:sldMkLst>
          <pc:docMk/>
          <pc:sldMk cId="422270901" sldId="319"/>
        </pc:sldMkLst>
        <pc:spChg chg="mod">
          <ac:chgData name="Santillan, Erick" userId="S::esantil2@calstatela.edu::ed2732f2-99ff-45a1-9f08-6cff300f41fb" providerId="AD" clId="Web-{4E162167-39D8-4494-9844-3D4EFBF49BA3}" dt="2020-11-29T01:10:27.476" v="19" actId="20577"/>
          <ac:spMkLst>
            <pc:docMk/>
            <pc:sldMk cId="422270901" sldId="319"/>
            <ac:spMk id="2" creationId="{BB06F216-4E33-F647-AB97-1FBB2227F8A1}"/>
          </ac:spMkLst>
        </pc:spChg>
        <pc:spChg chg="add mod">
          <ac:chgData name="Santillan, Erick" userId="S::esantil2@calstatela.edu::ed2732f2-99ff-45a1-9f08-6cff300f41fb" providerId="AD" clId="Web-{4E162167-39D8-4494-9844-3D4EFBF49BA3}" dt="2020-11-29T01:16:20.953" v="134" actId="20577"/>
          <ac:spMkLst>
            <pc:docMk/>
            <pc:sldMk cId="422270901" sldId="319"/>
            <ac:spMk id="4" creationId="{3B051DCE-038D-4024-A826-35A823EDAC41}"/>
          </ac:spMkLst>
        </pc:spChg>
        <pc:picChg chg="add mod">
          <ac:chgData name="Santillan, Erick" userId="S::esantil2@calstatela.edu::ed2732f2-99ff-45a1-9f08-6cff300f41fb" providerId="AD" clId="Web-{4E162167-39D8-4494-9844-3D4EFBF49BA3}" dt="2020-11-29T01:11:25.199" v="34" actId="1076"/>
          <ac:picMkLst>
            <pc:docMk/>
            <pc:sldMk cId="422270901" sldId="319"/>
            <ac:picMk id="5" creationId="{16366372-885C-4DDD-B682-F7AAF79DC62E}"/>
          </ac:picMkLst>
        </pc:picChg>
      </pc:sldChg>
      <pc:sldChg chg="addSp delSp modSp add replId">
        <pc:chgData name="Santillan, Erick" userId="S::esantil2@calstatela.edu::ed2732f2-99ff-45a1-9f08-6cff300f41fb" providerId="AD" clId="Web-{4E162167-39D8-4494-9844-3D4EFBF49BA3}" dt="2020-11-29T01:17:25.113" v="162" actId="1076"/>
        <pc:sldMkLst>
          <pc:docMk/>
          <pc:sldMk cId="2435944280" sldId="320"/>
        </pc:sldMkLst>
        <pc:spChg chg="mod">
          <ac:chgData name="Santillan, Erick" userId="S::esantil2@calstatela.edu::ed2732f2-99ff-45a1-9f08-6cff300f41fb" providerId="AD" clId="Web-{4E162167-39D8-4494-9844-3D4EFBF49BA3}" dt="2020-11-29T01:11:47.856" v="39" actId="14100"/>
          <ac:spMkLst>
            <pc:docMk/>
            <pc:sldMk cId="2435944280" sldId="320"/>
            <ac:spMk id="2" creationId="{BB06F216-4E33-F647-AB97-1FBB2227F8A1}"/>
          </ac:spMkLst>
        </pc:spChg>
        <pc:spChg chg="mod">
          <ac:chgData name="Santillan, Erick" userId="S::esantil2@calstatela.edu::ed2732f2-99ff-45a1-9f08-6cff300f41fb" providerId="AD" clId="Web-{4E162167-39D8-4494-9844-3D4EFBF49BA3}" dt="2020-11-29T01:12:01.123" v="42" actId="20577"/>
          <ac:spMkLst>
            <pc:docMk/>
            <pc:sldMk cId="2435944280" sldId="320"/>
            <ac:spMk id="4" creationId="{3B051DCE-038D-4024-A826-35A823EDAC41}"/>
          </ac:spMkLst>
        </pc:spChg>
        <pc:picChg chg="del">
          <ac:chgData name="Santillan, Erick" userId="S::esantil2@calstatela.edu::ed2732f2-99ff-45a1-9f08-6cff300f41fb" providerId="AD" clId="Web-{4E162167-39D8-4494-9844-3D4EFBF49BA3}" dt="2020-11-29T01:12:02.013" v="44"/>
          <ac:picMkLst>
            <pc:docMk/>
            <pc:sldMk cId="2435944280" sldId="320"/>
            <ac:picMk id="5" creationId="{16366372-885C-4DDD-B682-F7AAF79DC62E}"/>
          </ac:picMkLst>
        </pc:picChg>
        <pc:picChg chg="add mod">
          <ac:chgData name="Santillan, Erick" userId="S::esantil2@calstatela.edu::ed2732f2-99ff-45a1-9f08-6cff300f41fb" providerId="AD" clId="Web-{4E162167-39D8-4494-9844-3D4EFBF49BA3}" dt="2020-11-29T01:17:25.113" v="162" actId="1076"/>
          <ac:picMkLst>
            <pc:docMk/>
            <pc:sldMk cId="2435944280" sldId="320"/>
            <ac:picMk id="6" creationId="{A4218238-1AC0-4BC9-85B3-04BA29D566AB}"/>
          </ac:picMkLst>
        </pc:picChg>
      </pc:sldChg>
      <pc:sldChg chg="addSp delSp modSp add replId">
        <pc:chgData name="Santillan, Erick" userId="S::esantil2@calstatela.edu::ed2732f2-99ff-45a1-9f08-6cff300f41fb" providerId="AD" clId="Web-{4E162167-39D8-4494-9844-3D4EFBF49BA3}" dt="2020-11-29T01:17:12.097" v="161" actId="14100"/>
        <pc:sldMkLst>
          <pc:docMk/>
          <pc:sldMk cId="1912582705" sldId="321"/>
        </pc:sldMkLst>
        <pc:spChg chg="mod">
          <ac:chgData name="Santillan, Erick" userId="S::esantil2@calstatela.edu::ed2732f2-99ff-45a1-9f08-6cff300f41fb" providerId="AD" clId="Web-{4E162167-39D8-4494-9844-3D4EFBF49BA3}" dt="2020-11-29T01:12:36.781" v="50" actId="20577"/>
          <ac:spMkLst>
            <pc:docMk/>
            <pc:sldMk cId="1912582705" sldId="321"/>
            <ac:spMk id="2" creationId="{BB06F216-4E33-F647-AB97-1FBB2227F8A1}"/>
          </ac:spMkLst>
        </pc:spChg>
        <pc:spChg chg="del">
          <ac:chgData name="Santillan, Erick" userId="S::esantil2@calstatela.edu::ed2732f2-99ff-45a1-9f08-6cff300f41fb" providerId="AD" clId="Web-{4E162167-39D8-4494-9844-3D4EFBF49BA3}" dt="2020-11-29T01:12:41.906" v="53"/>
          <ac:spMkLst>
            <pc:docMk/>
            <pc:sldMk cId="1912582705" sldId="321"/>
            <ac:spMk id="4" creationId="{3B051DCE-038D-4024-A826-35A823EDAC41}"/>
          </ac:spMkLst>
        </pc:spChg>
        <pc:picChg chg="add mod">
          <ac:chgData name="Santillan, Erick" userId="S::esantil2@calstatela.edu::ed2732f2-99ff-45a1-9f08-6cff300f41fb" providerId="AD" clId="Web-{4E162167-39D8-4494-9844-3D4EFBF49BA3}" dt="2020-11-29T01:16:59.799" v="158" actId="1076"/>
          <ac:picMkLst>
            <pc:docMk/>
            <pc:sldMk cId="1912582705" sldId="321"/>
            <ac:picMk id="5" creationId="{C28B268F-E24F-4DC3-AFAA-2064012DDF5D}"/>
          </ac:picMkLst>
        </pc:picChg>
        <pc:picChg chg="del">
          <ac:chgData name="Santillan, Erick" userId="S::esantil2@calstatela.edu::ed2732f2-99ff-45a1-9f08-6cff300f41fb" providerId="AD" clId="Web-{4E162167-39D8-4494-9844-3D4EFBF49BA3}" dt="2020-11-29T01:12:44.016" v="54"/>
          <ac:picMkLst>
            <pc:docMk/>
            <pc:sldMk cId="1912582705" sldId="321"/>
            <ac:picMk id="6" creationId="{A4218238-1AC0-4BC9-85B3-04BA29D566AB}"/>
          </ac:picMkLst>
        </pc:picChg>
        <pc:picChg chg="add mod">
          <ac:chgData name="Santillan, Erick" userId="S::esantil2@calstatela.edu::ed2732f2-99ff-45a1-9f08-6cff300f41fb" providerId="AD" clId="Web-{4E162167-39D8-4494-9844-3D4EFBF49BA3}" dt="2020-11-29T01:17:01.362" v="159" actId="1076"/>
          <ac:picMkLst>
            <pc:docMk/>
            <pc:sldMk cId="1912582705" sldId="321"/>
            <ac:picMk id="7" creationId="{4C68A083-0984-47E1-AAB5-5125B090D89D}"/>
          </ac:picMkLst>
        </pc:picChg>
        <pc:picChg chg="add mod">
          <ac:chgData name="Santillan, Erick" userId="S::esantil2@calstatela.edu::ed2732f2-99ff-45a1-9f08-6cff300f41fb" providerId="AD" clId="Web-{4E162167-39D8-4494-9844-3D4EFBF49BA3}" dt="2020-11-29T01:17:12.097" v="161" actId="14100"/>
          <ac:picMkLst>
            <pc:docMk/>
            <pc:sldMk cId="1912582705" sldId="321"/>
            <ac:picMk id="8" creationId="{9AC33A4B-1022-48D6-8BCC-05E1116D2F9C}"/>
          </ac:picMkLst>
        </pc:picChg>
      </pc:sldChg>
      <pc:sldChg chg="addSp delSp modSp add replId">
        <pc:chgData name="Santillan, Erick" userId="S::esantil2@calstatela.edu::ed2732f2-99ff-45a1-9f08-6cff300f41fb" providerId="AD" clId="Web-{4E162167-39D8-4494-9844-3D4EFBF49BA3}" dt="2020-11-29T01:31:08.556" v="380" actId="1076"/>
        <pc:sldMkLst>
          <pc:docMk/>
          <pc:sldMk cId="3523032982" sldId="322"/>
        </pc:sldMkLst>
        <pc:spChg chg="mod">
          <ac:chgData name="Santillan, Erick" userId="S::esantil2@calstatela.edu::ed2732f2-99ff-45a1-9f08-6cff300f41fb" providerId="AD" clId="Web-{4E162167-39D8-4494-9844-3D4EFBF49BA3}" dt="2020-11-29T01:14:45.494" v="82" actId="20577"/>
          <ac:spMkLst>
            <pc:docMk/>
            <pc:sldMk cId="3523032982" sldId="322"/>
            <ac:spMk id="2" creationId="{BB06F216-4E33-F647-AB97-1FBB2227F8A1}"/>
          </ac:spMkLst>
        </pc:spChg>
        <pc:spChg chg="add mod">
          <ac:chgData name="Santillan, Erick" userId="S::esantil2@calstatela.edu::ed2732f2-99ff-45a1-9f08-6cff300f41fb" providerId="AD" clId="Web-{4E162167-39D8-4494-9844-3D4EFBF49BA3}" dt="2020-11-29T01:31:08.556" v="380" actId="1076"/>
          <ac:spMkLst>
            <pc:docMk/>
            <pc:sldMk cId="3523032982" sldId="322"/>
            <ac:spMk id="4" creationId="{0C0D8381-68D0-43AA-A36F-0C4CC536A9B4}"/>
          </ac:spMkLst>
        </pc:spChg>
        <pc:picChg chg="del">
          <ac:chgData name="Santillan, Erick" userId="S::esantil2@calstatela.edu::ed2732f2-99ff-45a1-9f08-6cff300f41fb" providerId="AD" clId="Web-{4E162167-39D8-4494-9844-3D4EFBF49BA3}" dt="2020-11-29T01:14:12.365" v="77"/>
          <ac:picMkLst>
            <pc:docMk/>
            <pc:sldMk cId="3523032982" sldId="322"/>
            <ac:picMk id="5" creationId="{C28B268F-E24F-4DC3-AFAA-2064012DDF5D}"/>
          </ac:picMkLst>
        </pc:picChg>
        <pc:picChg chg="del">
          <ac:chgData name="Santillan, Erick" userId="S::esantil2@calstatela.edu::ed2732f2-99ff-45a1-9f08-6cff300f41fb" providerId="AD" clId="Web-{4E162167-39D8-4494-9844-3D4EFBF49BA3}" dt="2020-11-29T01:14:09.005" v="75"/>
          <ac:picMkLst>
            <pc:docMk/>
            <pc:sldMk cId="3523032982" sldId="322"/>
            <ac:picMk id="7" creationId="{4C68A083-0984-47E1-AAB5-5125B090D89D}"/>
          </ac:picMkLst>
        </pc:picChg>
        <pc:picChg chg="del">
          <ac:chgData name="Santillan, Erick" userId="S::esantil2@calstatela.edu::ed2732f2-99ff-45a1-9f08-6cff300f41fb" providerId="AD" clId="Web-{4E162167-39D8-4494-9844-3D4EFBF49BA3}" dt="2020-11-29T01:14:11.427" v="76"/>
          <ac:picMkLst>
            <pc:docMk/>
            <pc:sldMk cId="3523032982" sldId="322"/>
            <ac:picMk id="8" creationId="{9AC33A4B-1022-48D6-8BCC-05E1116D2F9C}"/>
          </ac:picMkLst>
        </pc:picChg>
      </pc:sldChg>
      <pc:sldChg chg="modSp add replId">
        <pc:chgData name="Santillan, Erick" userId="S::esantil2@calstatela.edu::ed2732f2-99ff-45a1-9f08-6cff300f41fb" providerId="AD" clId="Web-{4E162167-39D8-4494-9844-3D4EFBF49BA3}" dt="2020-11-29T01:18:08.006" v="188" actId="20577"/>
        <pc:sldMkLst>
          <pc:docMk/>
          <pc:sldMk cId="738163085" sldId="323"/>
        </pc:sldMkLst>
        <pc:spChg chg="mod">
          <ac:chgData name="Santillan, Erick" userId="S::esantil2@calstatela.edu::ed2732f2-99ff-45a1-9f08-6cff300f41fb" providerId="AD" clId="Web-{4E162167-39D8-4494-9844-3D4EFBF49BA3}" dt="2020-11-29T01:18:08.006" v="188" actId="20577"/>
          <ac:spMkLst>
            <pc:docMk/>
            <pc:sldMk cId="738163085" sldId="323"/>
            <ac:spMk id="2" creationId="{BB06F216-4E33-F647-AB97-1FBB2227F8A1}"/>
          </ac:spMkLst>
        </pc:spChg>
        <pc:spChg chg="mod">
          <ac:chgData name="Santillan, Erick" userId="S::esantil2@calstatela.edu::ed2732f2-99ff-45a1-9f08-6cff300f41fb" providerId="AD" clId="Web-{4E162167-39D8-4494-9844-3D4EFBF49BA3}" dt="2020-11-29T01:17:58.287" v="166" actId="20577"/>
          <ac:spMkLst>
            <pc:docMk/>
            <pc:sldMk cId="738163085" sldId="323"/>
            <ac:spMk id="4" creationId="{0C0D8381-68D0-43AA-A36F-0C4CC536A9B4}"/>
          </ac:spMkLst>
        </pc:spChg>
      </pc:sldChg>
      <pc:sldChg chg="addSp modSp add replId">
        <pc:chgData name="Santillan, Erick" userId="S::esantil2@calstatela.edu::ed2732f2-99ff-45a1-9f08-6cff300f41fb" providerId="AD" clId="Web-{4E162167-39D8-4494-9844-3D4EFBF49BA3}" dt="2020-11-29T01:22:44.305" v="264" actId="20577"/>
        <pc:sldMkLst>
          <pc:docMk/>
          <pc:sldMk cId="564711240" sldId="324"/>
        </pc:sldMkLst>
        <pc:spChg chg="mod">
          <ac:chgData name="Santillan, Erick" userId="S::esantil2@calstatela.edu::ed2732f2-99ff-45a1-9f08-6cff300f41fb" providerId="AD" clId="Web-{4E162167-39D8-4494-9844-3D4EFBF49BA3}" dt="2020-11-29T01:20:37.750" v="232" actId="20577"/>
          <ac:spMkLst>
            <pc:docMk/>
            <pc:sldMk cId="564711240" sldId="324"/>
            <ac:spMk id="2" creationId="{BB06F216-4E33-F647-AB97-1FBB2227F8A1}"/>
          </ac:spMkLst>
        </pc:spChg>
        <pc:spChg chg="mod">
          <ac:chgData name="Santillan, Erick" userId="S::esantil2@calstatela.edu::ed2732f2-99ff-45a1-9f08-6cff300f41fb" providerId="AD" clId="Web-{4E162167-39D8-4494-9844-3D4EFBF49BA3}" dt="2020-11-29T01:21:34.613" v="246" actId="1076"/>
          <ac:spMkLst>
            <pc:docMk/>
            <pc:sldMk cId="564711240" sldId="324"/>
            <ac:spMk id="4" creationId="{0C0D8381-68D0-43AA-A36F-0C4CC536A9B4}"/>
          </ac:spMkLst>
        </pc:spChg>
        <pc:spChg chg="add mod">
          <ac:chgData name="Santillan, Erick" userId="S::esantil2@calstatela.edu::ed2732f2-99ff-45a1-9f08-6cff300f41fb" providerId="AD" clId="Web-{4E162167-39D8-4494-9844-3D4EFBF49BA3}" dt="2020-11-29T01:22:24.428" v="251" actId="1076"/>
          <ac:spMkLst>
            <pc:docMk/>
            <pc:sldMk cId="564711240" sldId="324"/>
            <ac:spMk id="5" creationId="{951CF634-0F1E-4E22-8B39-13E5EA00060E}"/>
          </ac:spMkLst>
        </pc:spChg>
        <pc:spChg chg="add mod">
          <ac:chgData name="Santillan, Erick" userId="S::esantil2@calstatela.edu::ed2732f2-99ff-45a1-9f08-6cff300f41fb" providerId="AD" clId="Web-{4E162167-39D8-4494-9844-3D4EFBF49BA3}" dt="2020-11-29T01:22:04.568" v="249" actId="14100"/>
          <ac:spMkLst>
            <pc:docMk/>
            <pc:sldMk cId="564711240" sldId="324"/>
            <ac:spMk id="6" creationId="{180EC9A9-11C5-4359-BEF3-AE08A46612A9}"/>
          </ac:spMkLst>
        </pc:spChg>
        <pc:spChg chg="add mod">
          <ac:chgData name="Santillan, Erick" userId="S::esantil2@calstatela.edu::ed2732f2-99ff-45a1-9f08-6cff300f41fb" providerId="AD" clId="Web-{4E162167-39D8-4494-9844-3D4EFBF49BA3}" dt="2020-11-29T01:22:44.305" v="264" actId="20577"/>
          <ac:spMkLst>
            <pc:docMk/>
            <pc:sldMk cId="564711240" sldId="324"/>
            <ac:spMk id="7" creationId="{180EC9A9-11C5-4359-BEF3-AE08A46612A9}"/>
          </ac:spMkLst>
        </pc:spChg>
      </pc:sldChg>
      <pc:sldChg chg="addSp delSp modSp add replId">
        <pc:chgData name="Santillan, Erick" userId="S::esantil2@calstatela.edu::ed2732f2-99ff-45a1-9f08-6cff300f41fb" providerId="AD" clId="Web-{4E162167-39D8-4494-9844-3D4EFBF49BA3}" dt="2020-11-29T01:24:26.498" v="295"/>
        <pc:sldMkLst>
          <pc:docMk/>
          <pc:sldMk cId="2247130416" sldId="325"/>
        </pc:sldMkLst>
        <pc:spChg chg="mod">
          <ac:chgData name="Santillan, Erick" userId="S::esantil2@calstatela.edu::ed2732f2-99ff-45a1-9f08-6cff300f41fb" providerId="AD" clId="Web-{4E162167-39D8-4494-9844-3D4EFBF49BA3}" dt="2020-11-29T01:23:22.338" v="268" actId="20577"/>
          <ac:spMkLst>
            <pc:docMk/>
            <pc:sldMk cId="2247130416" sldId="325"/>
            <ac:spMk id="2" creationId="{BB06F216-4E33-F647-AB97-1FBB2227F8A1}"/>
          </ac:spMkLst>
        </pc:spChg>
        <pc:spChg chg="del">
          <ac:chgData name="Santillan, Erick" userId="S::esantil2@calstatela.edu::ed2732f2-99ff-45a1-9f08-6cff300f41fb" providerId="AD" clId="Web-{4E162167-39D8-4494-9844-3D4EFBF49BA3}" dt="2020-11-29T01:23:25.229" v="271"/>
          <ac:spMkLst>
            <pc:docMk/>
            <pc:sldMk cId="2247130416" sldId="325"/>
            <ac:spMk id="4" creationId="{0C0D8381-68D0-43AA-A36F-0C4CC536A9B4}"/>
          </ac:spMkLst>
        </pc:spChg>
        <pc:spChg chg="del mod">
          <ac:chgData name="Santillan, Erick" userId="S::esantil2@calstatela.edu::ed2732f2-99ff-45a1-9f08-6cff300f41fb" providerId="AD" clId="Web-{4E162167-39D8-4494-9844-3D4EFBF49BA3}" dt="2020-11-29T01:23:35.761" v="277"/>
          <ac:spMkLst>
            <pc:docMk/>
            <pc:sldMk cId="2247130416" sldId="325"/>
            <ac:spMk id="5" creationId="{951CF634-0F1E-4E22-8B39-13E5EA00060E}"/>
          </ac:spMkLst>
        </pc:spChg>
        <pc:spChg chg="del">
          <ac:chgData name="Santillan, Erick" userId="S::esantil2@calstatela.edu::ed2732f2-99ff-45a1-9f08-6cff300f41fb" providerId="AD" clId="Web-{4E162167-39D8-4494-9844-3D4EFBF49BA3}" dt="2020-11-29T01:23:27.745" v="272"/>
          <ac:spMkLst>
            <pc:docMk/>
            <pc:sldMk cId="2247130416" sldId="325"/>
            <ac:spMk id="6" creationId="{180EC9A9-11C5-4359-BEF3-AE08A46612A9}"/>
          </ac:spMkLst>
        </pc:spChg>
        <pc:spChg chg="del">
          <ac:chgData name="Santillan, Erick" userId="S::esantil2@calstatela.edu::ed2732f2-99ff-45a1-9f08-6cff300f41fb" providerId="AD" clId="Web-{4E162167-39D8-4494-9844-3D4EFBF49BA3}" dt="2020-11-29T01:23:33.542" v="276"/>
          <ac:spMkLst>
            <pc:docMk/>
            <pc:sldMk cId="2247130416" sldId="325"/>
            <ac:spMk id="7" creationId="{180EC9A9-11C5-4359-BEF3-AE08A46612A9}"/>
          </ac:spMkLst>
        </pc:spChg>
        <pc:spChg chg="add del mod">
          <ac:chgData name="Santillan, Erick" userId="S::esantil2@calstatela.edu::ed2732f2-99ff-45a1-9f08-6cff300f41fb" providerId="AD" clId="Web-{4E162167-39D8-4494-9844-3D4EFBF49BA3}" dt="2020-11-29T01:23:50.809" v="280"/>
          <ac:spMkLst>
            <pc:docMk/>
            <pc:sldMk cId="2247130416" sldId="325"/>
            <ac:spMk id="8" creationId="{AA2C52C1-FDF7-4FAC-B61A-C73202398A71}"/>
          </ac:spMkLst>
        </pc:spChg>
        <pc:graphicFrameChg chg="add mod modGraphic">
          <ac:chgData name="Santillan, Erick" userId="S::esantil2@calstatela.edu::ed2732f2-99ff-45a1-9f08-6cff300f41fb" providerId="AD" clId="Web-{4E162167-39D8-4494-9844-3D4EFBF49BA3}" dt="2020-11-29T01:24:26.498" v="295"/>
          <ac:graphicFrameMkLst>
            <pc:docMk/>
            <pc:sldMk cId="2247130416" sldId="325"/>
            <ac:graphicFrameMk id="10" creationId="{C2886352-3A6F-4581-8BAF-1E5E639DCD7B}"/>
          </ac:graphicFrameMkLst>
        </pc:graphicFrameChg>
      </pc:sldChg>
      <pc:sldChg chg="addSp modSp add replId">
        <pc:chgData name="Santillan, Erick" userId="S::esantil2@calstatela.edu::ed2732f2-99ff-45a1-9f08-6cff300f41fb" providerId="AD" clId="Web-{4E162167-39D8-4494-9844-3D4EFBF49BA3}" dt="2020-11-29T01:25:37.223" v="322" actId="14100"/>
        <pc:sldMkLst>
          <pc:docMk/>
          <pc:sldMk cId="3935068036" sldId="326"/>
        </pc:sldMkLst>
        <pc:spChg chg="mod">
          <ac:chgData name="Santillan, Erick" userId="S::esantil2@calstatela.edu::ed2732f2-99ff-45a1-9f08-6cff300f41fb" providerId="AD" clId="Web-{4E162167-39D8-4494-9844-3D4EFBF49BA3}" dt="2020-11-29T01:25:14.596" v="316" actId="20577"/>
          <ac:spMkLst>
            <pc:docMk/>
            <pc:sldMk cId="3935068036" sldId="326"/>
            <ac:spMk id="2" creationId="{BB06F216-4E33-F647-AB97-1FBB2227F8A1}"/>
          </ac:spMkLst>
        </pc:spChg>
        <pc:spChg chg="add mod">
          <ac:chgData name="Santillan, Erick" userId="S::esantil2@calstatela.edu::ed2732f2-99ff-45a1-9f08-6cff300f41fb" providerId="AD" clId="Web-{4E162167-39D8-4494-9844-3D4EFBF49BA3}" dt="2020-11-29T01:25:37.223" v="322" actId="14100"/>
          <ac:spMkLst>
            <pc:docMk/>
            <pc:sldMk cId="3935068036" sldId="326"/>
            <ac:spMk id="4" creationId="{6C60C8EF-4313-44D4-8828-E130D21B22D4}"/>
          </ac:spMkLst>
        </pc:spChg>
      </pc:sldChg>
      <pc:sldChg chg="addSp modSp">
        <pc:chgData name="Santillan, Erick" userId="S::esantil2@calstatela.edu::ed2732f2-99ff-45a1-9f08-6cff300f41fb" providerId="AD" clId="Web-{4E162167-39D8-4494-9844-3D4EFBF49BA3}" dt="2020-11-29T01:27:42.247" v="347" actId="1076"/>
        <pc:sldMkLst>
          <pc:docMk/>
          <pc:sldMk cId="4145459833" sldId="327"/>
        </pc:sldMkLst>
        <pc:spChg chg="mod">
          <ac:chgData name="Santillan, Erick" userId="S::esantil2@calstatela.edu::ed2732f2-99ff-45a1-9f08-6cff300f41fb" providerId="AD" clId="Web-{4E162167-39D8-4494-9844-3D4EFBF49BA3}" dt="2020-11-29T01:25:59.412" v="326" actId="14100"/>
          <ac:spMkLst>
            <pc:docMk/>
            <pc:sldMk cId="4145459833" sldId="327"/>
            <ac:spMk id="2" creationId="{8D9FC2CF-23A2-4561-9407-1D3830256924}"/>
          </ac:spMkLst>
        </pc:spChg>
        <pc:spChg chg="add mod">
          <ac:chgData name="Santillan, Erick" userId="S::esantil2@calstatela.edu::ed2732f2-99ff-45a1-9f08-6cff300f41fb" providerId="AD" clId="Web-{4E162167-39D8-4494-9844-3D4EFBF49BA3}" dt="2020-11-29T01:26:12.085" v="330" actId="14100"/>
          <ac:spMkLst>
            <pc:docMk/>
            <pc:sldMk cId="4145459833" sldId="327"/>
            <ac:spMk id="4" creationId="{68CB842C-C274-47E2-A517-48067FF4F464}"/>
          </ac:spMkLst>
        </pc:spChg>
        <pc:spChg chg="add mod">
          <ac:chgData name="Santillan, Erick" userId="S::esantil2@calstatela.edu::ed2732f2-99ff-45a1-9f08-6cff300f41fb" providerId="AD" clId="Web-{4E162167-39D8-4494-9844-3D4EFBF49BA3}" dt="2020-11-29T01:27:42.247" v="347" actId="1076"/>
          <ac:spMkLst>
            <pc:docMk/>
            <pc:sldMk cId="4145459833" sldId="327"/>
            <ac:spMk id="8" creationId="{416F56D9-206D-43FC-95D1-3234CCDF2F2B}"/>
          </ac:spMkLst>
        </pc:spChg>
        <pc:spChg chg="add mod">
          <ac:chgData name="Santillan, Erick" userId="S::esantil2@calstatela.edu::ed2732f2-99ff-45a1-9f08-6cff300f41fb" providerId="AD" clId="Web-{4E162167-39D8-4494-9844-3D4EFBF49BA3}" dt="2020-11-29T01:27:27.933" v="343" actId="1076"/>
          <ac:spMkLst>
            <pc:docMk/>
            <pc:sldMk cId="4145459833" sldId="327"/>
            <ac:spMk id="9" creationId="{95887493-0285-4064-988A-57F138CAC596}"/>
          </ac:spMkLst>
        </pc:spChg>
        <pc:spChg chg="add mod">
          <ac:chgData name="Santillan, Erick" userId="S::esantil2@calstatela.edu::ed2732f2-99ff-45a1-9f08-6cff300f41fb" providerId="AD" clId="Web-{4E162167-39D8-4494-9844-3D4EFBF49BA3}" dt="2020-11-29T01:27:33.949" v="345" actId="1076"/>
          <ac:spMkLst>
            <pc:docMk/>
            <pc:sldMk cId="4145459833" sldId="327"/>
            <ac:spMk id="10" creationId="{7F453123-0B0A-4833-9759-28070453A682}"/>
          </ac:spMkLst>
        </pc:spChg>
        <pc:picChg chg="add mod">
          <ac:chgData name="Santillan, Erick" userId="S::esantil2@calstatela.edu::ed2732f2-99ff-45a1-9f08-6cff300f41fb" providerId="AD" clId="Web-{4E162167-39D8-4494-9844-3D4EFBF49BA3}" dt="2020-11-29T01:26:29.227" v="332" actId="1076"/>
          <ac:picMkLst>
            <pc:docMk/>
            <pc:sldMk cId="4145459833" sldId="327"/>
            <ac:picMk id="5" creationId="{F1238717-BD27-4BFC-8199-BB230ECF781D}"/>
          </ac:picMkLst>
        </pc:picChg>
        <pc:picChg chg="add mod">
          <ac:chgData name="Santillan, Erick" userId="S::esantil2@calstatela.edu::ed2732f2-99ff-45a1-9f08-6cff300f41fb" providerId="AD" clId="Web-{4E162167-39D8-4494-9844-3D4EFBF49BA3}" dt="2020-11-29T01:26:42.227" v="336" actId="1076"/>
          <ac:picMkLst>
            <pc:docMk/>
            <pc:sldMk cId="4145459833" sldId="327"/>
            <ac:picMk id="6" creationId="{96A553D2-D4EB-49B6-8CEF-8CF2408900F5}"/>
          </ac:picMkLst>
        </pc:picChg>
        <pc:picChg chg="add mod">
          <ac:chgData name="Santillan, Erick" userId="S::esantil2@calstatela.edu::ed2732f2-99ff-45a1-9f08-6cff300f41fb" providerId="AD" clId="Web-{4E162167-39D8-4494-9844-3D4EFBF49BA3}" dt="2020-11-29T01:26:56.556" v="339" actId="14100"/>
          <ac:picMkLst>
            <pc:docMk/>
            <pc:sldMk cId="4145459833" sldId="327"/>
            <ac:picMk id="7" creationId="{66686058-E2A0-468D-8466-AA808D56407A}"/>
          </ac:picMkLst>
        </pc:picChg>
      </pc:sldChg>
      <pc:sldChg chg="addSp modSp">
        <pc:chgData name="Santillan, Erick" userId="S::esantil2@calstatela.edu::ed2732f2-99ff-45a1-9f08-6cff300f41fb" providerId="AD" clId="Web-{4E162167-39D8-4494-9844-3D4EFBF49BA3}" dt="2020-11-29T01:29:44.801" v="375" actId="1076"/>
        <pc:sldMkLst>
          <pc:docMk/>
          <pc:sldMk cId="4235484197" sldId="328"/>
        </pc:sldMkLst>
        <pc:spChg chg="mod">
          <ac:chgData name="Santillan, Erick" userId="S::esantil2@calstatela.edu::ed2732f2-99ff-45a1-9f08-6cff300f41fb" providerId="AD" clId="Web-{4E162167-39D8-4494-9844-3D4EFBF49BA3}" dt="2020-11-29T01:28:02.404" v="348" actId="20577"/>
          <ac:spMkLst>
            <pc:docMk/>
            <pc:sldMk cId="4235484197" sldId="328"/>
            <ac:spMk id="2" creationId="{8D9FC2CF-23A2-4561-9407-1D3830256924}"/>
          </ac:spMkLst>
        </pc:spChg>
        <pc:spChg chg="add mod">
          <ac:chgData name="Santillan, Erick" userId="S::esantil2@calstatela.edu::ed2732f2-99ff-45a1-9f08-6cff300f41fb" providerId="AD" clId="Web-{4E162167-39D8-4494-9844-3D4EFBF49BA3}" dt="2020-11-29T01:28:50.766" v="365" actId="14100"/>
          <ac:spMkLst>
            <pc:docMk/>
            <pc:sldMk cId="4235484197" sldId="328"/>
            <ac:spMk id="4" creationId="{DC930E65-87E7-423E-80CB-EA51D6635245}"/>
          </ac:spMkLst>
        </pc:spChg>
        <pc:picChg chg="add mod">
          <ac:chgData name="Santillan, Erick" userId="S::esantil2@calstatela.edu::ed2732f2-99ff-45a1-9f08-6cff300f41fb" providerId="AD" clId="Web-{4E162167-39D8-4494-9844-3D4EFBF49BA3}" dt="2020-11-29T01:29:09.924" v="370" actId="1076"/>
          <ac:picMkLst>
            <pc:docMk/>
            <pc:sldMk cId="4235484197" sldId="328"/>
            <ac:picMk id="5" creationId="{F7452AF4-46C5-4ACA-BCF4-41D0A3728379}"/>
          </ac:picMkLst>
        </pc:picChg>
        <pc:picChg chg="add mod">
          <ac:chgData name="Santillan, Erick" userId="S::esantil2@calstatela.edu::ed2732f2-99ff-45a1-9f08-6cff300f41fb" providerId="AD" clId="Web-{4E162167-39D8-4494-9844-3D4EFBF49BA3}" dt="2020-11-29T01:29:35.050" v="373" actId="1076"/>
          <ac:picMkLst>
            <pc:docMk/>
            <pc:sldMk cId="4235484197" sldId="328"/>
            <ac:picMk id="6" creationId="{4E3F4EDA-3D1F-4C5A-8DED-99F8CBDF98AA}"/>
          </ac:picMkLst>
        </pc:picChg>
        <pc:picChg chg="add mod">
          <ac:chgData name="Santillan, Erick" userId="S::esantil2@calstatela.edu::ed2732f2-99ff-45a1-9f08-6cff300f41fb" providerId="AD" clId="Web-{4E162167-39D8-4494-9844-3D4EFBF49BA3}" dt="2020-11-29T01:29:44.801" v="375" actId="1076"/>
          <ac:picMkLst>
            <pc:docMk/>
            <pc:sldMk cId="4235484197" sldId="328"/>
            <ac:picMk id="7" creationId="{2CC5D4A3-8628-469F-9DC8-EB90DF4F6A6C}"/>
          </ac:picMkLst>
        </pc:picChg>
      </pc:sldChg>
      <pc:sldChg chg="modSp">
        <pc:chgData name="Santillan, Erick" userId="S::esantil2@calstatela.edu::ed2732f2-99ff-45a1-9f08-6cff300f41fb" providerId="AD" clId="Web-{4E162167-39D8-4494-9844-3D4EFBF49BA3}" dt="2020-11-29T01:31:59.153" v="382" actId="1076"/>
        <pc:sldMkLst>
          <pc:docMk/>
          <pc:sldMk cId="1396601668" sldId="330"/>
        </pc:sldMkLst>
        <pc:spChg chg="mod">
          <ac:chgData name="Santillan, Erick" userId="S::esantil2@calstatela.edu::ed2732f2-99ff-45a1-9f08-6cff300f41fb" providerId="AD" clId="Web-{4E162167-39D8-4494-9844-3D4EFBF49BA3}" dt="2020-11-29T01:30:03.443" v="379" actId="14100"/>
          <ac:spMkLst>
            <pc:docMk/>
            <pc:sldMk cId="1396601668" sldId="330"/>
            <ac:spMk id="2" creationId="{8D9FC2CF-23A2-4561-9407-1D3830256924}"/>
          </ac:spMkLst>
        </pc:spChg>
        <pc:spChg chg="mod">
          <ac:chgData name="Santillan, Erick" userId="S::esantil2@calstatela.edu::ed2732f2-99ff-45a1-9f08-6cff300f41fb" providerId="AD" clId="Web-{4E162167-39D8-4494-9844-3D4EFBF49BA3}" dt="2020-11-29T01:31:55.215" v="381" actId="1076"/>
          <ac:spMkLst>
            <pc:docMk/>
            <pc:sldMk cId="1396601668" sldId="330"/>
            <ac:spMk id="4" creationId="{9E7EA63E-92FE-4253-9E48-ED186F40DB20}"/>
          </ac:spMkLst>
        </pc:spChg>
        <pc:spChg chg="mod">
          <ac:chgData name="Santillan, Erick" userId="S::esantil2@calstatela.edu::ed2732f2-99ff-45a1-9f08-6cff300f41fb" providerId="AD" clId="Web-{4E162167-39D8-4494-9844-3D4EFBF49BA3}" dt="2020-11-29T01:31:59.153" v="382" actId="1076"/>
          <ac:spMkLst>
            <pc:docMk/>
            <pc:sldMk cId="1396601668" sldId="330"/>
            <ac:spMk id="5" creationId="{7DEA87CE-953B-42F4-8182-D1C21C99185E}"/>
          </ac:spMkLst>
        </pc:spChg>
      </pc:sldChg>
      <pc:sldChg chg="addSp modSp">
        <pc:chgData name="Santillan, Erick" userId="S::esantil2@calstatela.edu::ed2732f2-99ff-45a1-9f08-6cff300f41fb" providerId="AD" clId="Web-{4E162167-39D8-4494-9844-3D4EFBF49BA3}" dt="2020-11-29T01:35:37.276" v="460" actId="20577"/>
        <pc:sldMkLst>
          <pc:docMk/>
          <pc:sldMk cId="2368874748" sldId="331"/>
        </pc:sldMkLst>
        <pc:spChg chg="mod">
          <ac:chgData name="Santillan, Erick" userId="S::esantil2@calstatela.edu::ed2732f2-99ff-45a1-9f08-6cff300f41fb" providerId="AD" clId="Web-{4E162167-39D8-4494-9844-3D4EFBF49BA3}" dt="2020-11-29T01:32:18.764" v="386" actId="14100"/>
          <ac:spMkLst>
            <pc:docMk/>
            <pc:sldMk cId="2368874748" sldId="331"/>
            <ac:spMk id="2" creationId="{8D9FC2CF-23A2-4561-9407-1D3830256924}"/>
          </ac:spMkLst>
        </pc:spChg>
        <pc:spChg chg="add mod">
          <ac:chgData name="Santillan, Erick" userId="S::esantil2@calstatela.edu::ed2732f2-99ff-45a1-9f08-6cff300f41fb" providerId="AD" clId="Web-{4E162167-39D8-4494-9844-3D4EFBF49BA3}" dt="2020-11-29T01:35:37.276" v="460" actId="20577"/>
          <ac:spMkLst>
            <pc:docMk/>
            <pc:sldMk cId="2368874748" sldId="331"/>
            <ac:spMk id="4" creationId="{768E6039-3C41-4849-91F6-53309D252C0C}"/>
          </ac:spMkLst>
        </pc:spChg>
        <pc:spChg chg="add mod">
          <ac:chgData name="Santillan, Erick" userId="S::esantil2@calstatela.edu::ed2732f2-99ff-45a1-9f08-6cff300f41fb" providerId="AD" clId="Web-{4E162167-39D8-4494-9844-3D4EFBF49BA3}" dt="2020-11-29T01:32:56.938" v="403" actId="1076"/>
          <ac:spMkLst>
            <pc:docMk/>
            <pc:sldMk cId="2368874748" sldId="331"/>
            <ac:spMk id="6" creationId="{5221F0D9-A03A-4457-86EF-7F7BE4F99CB5}"/>
          </ac:spMkLst>
        </pc:spChg>
        <pc:picChg chg="add mod">
          <ac:chgData name="Santillan, Erick" userId="S::esantil2@calstatela.edu::ed2732f2-99ff-45a1-9f08-6cff300f41fb" providerId="AD" clId="Web-{4E162167-39D8-4494-9844-3D4EFBF49BA3}" dt="2020-11-29T01:32:50.828" v="401" actId="1076"/>
          <ac:picMkLst>
            <pc:docMk/>
            <pc:sldMk cId="2368874748" sldId="331"/>
            <ac:picMk id="5" creationId="{9BB366D8-FA35-466A-9EC0-B78080A8E897}"/>
          </ac:picMkLst>
        </pc:picChg>
      </pc:sldChg>
      <pc:sldChg chg="addSp modSp">
        <pc:chgData name="Santillan, Erick" userId="S::esantil2@calstatela.edu::ed2732f2-99ff-45a1-9f08-6cff300f41fb" providerId="AD" clId="Web-{4E162167-39D8-4494-9844-3D4EFBF49BA3}" dt="2020-11-29T01:35:28.072" v="453" actId="20577"/>
        <pc:sldMkLst>
          <pc:docMk/>
          <pc:sldMk cId="571896512" sldId="332"/>
        </pc:sldMkLst>
        <pc:spChg chg="mod">
          <ac:chgData name="Santillan, Erick" userId="S::esantil2@calstatela.edu::ed2732f2-99ff-45a1-9f08-6cff300f41fb" providerId="AD" clId="Web-{4E162167-39D8-4494-9844-3D4EFBF49BA3}" dt="2020-11-29T01:33:14.267" v="407" actId="14100"/>
          <ac:spMkLst>
            <pc:docMk/>
            <pc:sldMk cId="571896512" sldId="332"/>
            <ac:spMk id="2" creationId="{8D9FC2CF-23A2-4561-9407-1D3830256924}"/>
          </ac:spMkLst>
        </pc:spChg>
        <pc:spChg chg="add mod">
          <ac:chgData name="Santillan, Erick" userId="S::esantil2@calstatela.edu::ed2732f2-99ff-45a1-9f08-6cff300f41fb" providerId="AD" clId="Web-{4E162167-39D8-4494-9844-3D4EFBF49BA3}" dt="2020-11-29T01:35:28.072" v="453" actId="20577"/>
          <ac:spMkLst>
            <pc:docMk/>
            <pc:sldMk cId="571896512" sldId="332"/>
            <ac:spMk id="4" creationId="{C38DA15A-D7B6-4C2A-AE33-A103F014B42D}"/>
          </ac:spMkLst>
        </pc:spChg>
        <pc:spChg chg="add mod">
          <ac:chgData name="Santillan, Erick" userId="S::esantil2@calstatela.edu::ed2732f2-99ff-45a1-9f08-6cff300f41fb" providerId="AD" clId="Web-{4E162167-39D8-4494-9844-3D4EFBF49BA3}" dt="2020-11-29T01:33:54.504" v="423" actId="14100"/>
          <ac:spMkLst>
            <pc:docMk/>
            <pc:sldMk cId="571896512" sldId="332"/>
            <ac:spMk id="6" creationId="{D754E17A-97DD-466D-A860-255F33FECB2F}"/>
          </ac:spMkLst>
        </pc:spChg>
        <pc:picChg chg="add mod">
          <ac:chgData name="Santillan, Erick" userId="S::esantil2@calstatela.edu::ed2732f2-99ff-45a1-9f08-6cff300f41fb" providerId="AD" clId="Web-{4E162167-39D8-4494-9844-3D4EFBF49BA3}" dt="2020-11-29T01:33:43.441" v="420" actId="14100"/>
          <ac:picMkLst>
            <pc:docMk/>
            <pc:sldMk cId="571896512" sldId="332"/>
            <ac:picMk id="5" creationId="{BCE17F0D-FE02-43C3-94E1-17D01E655FBE}"/>
          </ac:picMkLst>
        </pc:picChg>
      </pc:sldChg>
      <pc:sldChg chg="addSp modSp">
        <pc:chgData name="Santillan, Erick" userId="S::esantil2@calstatela.edu::ed2732f2-99ff-45a1-9f08-6cff300f41fb" providerId="AD" clId="Web-{4E162167-39D8-4494-9844-3D4EFBF49BA3}" dt="2020-11-29T01:35:22.385" v="449" actId="20577"/>
        <pc:sldMkLst>
          <pc:docMk/>
          <pc:sldMk cId="1062600557" sldId="333"/>
        </pc:sldMkLst>
        <pc:spChg chg="mod">
          <ac:chgData name="Santillan, Erick" userId="S::esantil2@calstatela.edu::ed2732f2-99ff-45a1-9f08-6cff300f41fb" providerId="AD" clId="Web-{4E162167-39D8-4494-9844-3D4EFBF49BA3}" dt="2020-11-29T01:34:24.193" v="426" actId="20577"/>
          <ac:spMkLst>
            <pc:docMk/>
            <pc:sldMk cId="1062600557" sldId="333"/>
            <ac:spMk id="2" creationId="{C2BE85C1-2CE1-471F-80C0-4B9D01C18C5A}"/>
          </ac:spMkLst>
        </pc:spChg>
        <pc:spChg chg="add mod">
          <ac:chgData name="Santillan, Erick" userId="S::esantil2@calstatela.edu::ed2732f2-99ff-45a1-9f08-6cff300f41fb" providerId="AD" clId="Web-{4E162167-39D8-4494-9844-3D4EFBF49BA3}" dt="2020-11-29T01:35:22.385" v="449" actId="20577"/>
          <ac:spMkLst>
            <pc:docMk/>
            <pc:sldMk cId="1062600557" sldId="333"/>
            <ac:spMk id="4" creationId="{D5E53741-D7D2-415E-A281-84A08C7E1F9F}"/>
          </ac:spMkLst>
        </pc:spChg>
        <pc:spChg chg="add mod">
          <ac:chgData name="Santillan, Erick" userId="S::esantil2@calstatela.edu::ed2732f2-99ff-45a1-9f08-6cff300f41fb" providerId="AD" clId="Web-{4E162167-39D8-4494-9844-3D4EFBF49BA3}" dt="2020-11-29T01:35:06.134" v="439" actId="1076"/>
          <ac:spMkLst>
            <pc:docMk/>
            <pc:sldMk cId="1062600557" sldId="333"/>
            <ac:spMk id="8" creationId="{EA11CD3D-6047-47DF-A1B5-E82CC78A1BC9}"/>
          </ac:spMkLst>
        </pc:spChg>
        <pc:graphicFrameChg chg="add mod">
          <ac:chgData name="Santillan, Erick" userId="S::esantil2@calstatela.edu::ed2732f2-99ff-45a1-9f08-6cff300f41fb" providerId="AD" clId="Web-{4E162167-39D8-4494-9844-3D4EFBF49BA3}" dt="2020-11-29T01:35:12.525" v="440" actId="1076"/>
          <ac:graphicFrameMkLst>
            <pc:docMk/>
            <pc:sldMk cId="1062600557" sldId="333"/>
            <ac:graphicFrameMk id="6" creationId="{21635E35-7341-4E74-A245-7BCD74933E57}"/>
          </ac:graphicFrameMkLst>
        </pc:graphicFrameChg>
        <pc:picChg chg="add mod">
          <ac:chgData name="Santillan, Erick" userId="S::esantil2@calstatela.edu::ed2732f2-99ff-45a1-9f08-6cff300f41fb" providerId="AD" clId="Web-{4E162167-39D8-4494-9844-3D4EFBF49BA3}" dt="2020-11-29T01:34:54.633" v="437" actId="1076"/>
          <ac:picMkLst>
            <pc:docMk/>
            <pc:sldMk cId="1062600557" sldId="333"/>
            <ac:picMk id="7" creationId="{5543198F-B694-4DEC-B88E-C205BC352955}"/>
          </ac:picMkLst>
        </pc:picChg>
      </pc:sldChg>
    </pc:docChg>
  </pc:docChgLst>
  <pc:docChgLst>
    <pc:chgData name="Cortes, Jorge A" userId="S::jcorte60@calstatela.edu::a77a8934-eb52-4451-8c92-229f1dfa3600" providerId="AD" clId="Web-{D5C4CAA6-6EB6-ED23-5C7D-2DEC4020A945}"/>
    <pc:docChg chg="modSld">
      <pc:chgData name="Cortes, Jorge A" userId="S::jcorte60@calstatela.edu::a77a8934-eb52-4451-8c92-229f1dfa3600" providerId="AD" clId="Web-{D5C4CAA6-6EB6-ED23-5C7D-2DEC4020A945}" dt="2020-11-29T21:42:23.832" v="922" actId="14100"/>
      <pc:docMkLst>
        <pc:docMk/>
      </pc:docMkLst>
      <pc:sldChg chg="addSp delSp modSp">
        <pc:chgData name="Cortes, Jorge A" userId="S::jcorte60@calstatela.edu::a77a8934-eb52-4451-8c92-229f1dfa3600" providerId="AD" clId="Web-{D5C4CAA6-6EB6-ED23-5C7D-2DEC4020A945}" dt="2020-11-29T21:42:23.832" v="922" actId="14100"/>
        <pc:sldMkLst>
          <pc:docMk/>
          <pc:sldMk cId="2620723577" sldId="303"/>
        </pc:sldMkLst>
        <pc:spChg chg="add del mod">
          <ac:chgData name="Cortes, Jorge A" userId="S::jcorte60@calstatela.edu::a77a8934-eb52-4451-8c92-229f1dfa3600" providerId="AD" clId="Web-{D5C4CAA6-6EB6-ED23-5C7D-2DEC4020A945}" dt="2020-11-29T21:42:23.832" v="922" actId="14100"/>
          <ac:spMkLst>
            <pc:docMk/>
            <pc:sldMk cId="2620723577" sldId="303"/>
            <ac:spMk id="3" creationId="{C1152D94-AAFC-4725-BBD0-67B5B8A4CE29}"/>
          </ac:spMkLst>
        </pc:spChg>
      </pc:sldChg>
    </pc:docChg>
  </pc:docChgLst>
  <pc:docChgLst>
    <pc:chgData name="Solis, Ana R" userId="S::asolis5@calstatela.edu::22d2e692-6afd-45a0-bdf8-bd45195b7d40" providerId="AD" clId="Web-{2817BE02-9D26-82AA-C31B-37D96BBBE774}"/>
    <pc:docChg chg="modSld">
      <pc:chgData name="Solis, Ana R" userId="S::asolis5@calstatela.edu::22d2e692-6afd-45a0-bdf8-bd45195b7d40" providerId="AD" clId="Web-{2817BE02-9D26-82AA-C31B-37D96BBBE774}" dt="2021-04-13T19:09:57.764" v="3"/>
      <pc:docMkLst>
        <pc:docMk/>
      </pc:docMkLst>
      <pc:sldChg chg="modSp">
        <pc:chgData name="Solis, Ana R" userId="S::asolis5@calstatela.edu::22d2e692-6afd-45a0-bdf8-bd45195b7d40" providerId="AD" clId="Web-{2817BE02-9D26-82AA-C31B-37D96BBBE774}" dt="2021-04-13T19:09:57.764" v="3"/>
        <pc:sldMkLst>
          <pc:docMk/>
          <pc:sldMk cId="1694372394" sldId="264"/>
        </pc:sldMkLst>
        <pc:graphicFrameChg chg="mod modGraphic">
          <ac:chgData name="Solis, Ana R" userId="S::asolis5@calstatela.edu::22d2e692-6afd-45a0-bdf8-bd45195b7d40" providerId="AD" clId="Web-{2817BE02-9D26-82AA-C31B-37D96BBBE774}" dt="2021-04-13T19:09:57.764" v="3"/>
          <ac:graphicFrameMkLst>
            <pc:docMk/>
            <pc:sldMk cId="1694372394" sldId="264"/>
            <ac:graphicFrameMk id="5" creationId="{EB18FDEC-51C6-5D40-9444-C78D4D5D6C82}"/>
          </ac:graphicFrameMkLst>
        </pc:graphicFrameChg>
      </pc:sldChg>
    </pc:docChg>
  </pc:docChgLst>
  <pc:docChgLst>
    <pc:chgData name="Mahlebashian, Matthew" userId="S::mmahleb@calstatela.edu::c7f27a51-5439-4c32-a6aa-2c91f6658496" providerId="AD" clId="Web-{E60E9152-7E09-4AAD-BFAD-7BAEA71FF42B}"/>
    <pc:docChg chg="modSld">
      <pc:chgData name="Mahlebashian, Matthew" userId="S::mmahleb@calstatela.edu::c7f27a51-5439-4c32-a6aa-2c91f6658496" providerId="AD" clId="Web-{E60E9152-7E09-4AAD-BFAD-7BAEA71FF42B}" dt="2020-11-20T04:14:56.478" v="892" actId="20577"/>
      <pc:docMkLst>
        <pc:docMk/>
      </pc:docMkLst>
      <pc:sldChg chg="delSp modSp">
        <pc:chgData name="Mahlebashian, Matthew" userId="S::mmahleb@calstatela.edu::c7f27a51-5439-4c32-a6aa-2c91f6658496" providerId="AD" clId="Web-{E60E9152-7E09-4AAD-BFAD-7BAEA71FF42B}" dt="2020-11-20T04:14:56.478" v="891" actId="20577"/>
        <pc:sldMkLst>
          <pc:docMk/>
          <pc:sldMk cId="1732065134" sldId="285"/>
        </pc:sldMkLst>
        <pc:spChg chg="mod">
          <ac:chgData name="Mahlebashian, Matthew" userId="S::mmahleb@calstatela.edu::c7f27a51-5439-4c32-a6aa-2c91f6658496" providerId="AD" clId="Web-{E60E9152-7E09-4AAD-BFAD-7BAEA71FF42B}" dt="2020-11-20T03:58:59.838" v="638" actId="1076"/>
          <ac:spMkLst>
            <pc:docMk/>
            <pc:sldMk cId="1732065134" sldId="285"/>
            <ac:spMk id="2" creationId="{455DBB87-FE3D-4388-9BEA-67C0A2288596}"/>
          </ac:spMkLst>
        </pc:spChg>
        <pc:spChg chg="mod">
          <ac:chgData name="Mahlebashian, Matthew" userId="S::mmahleb@calstatela.edu::c7f27a51-5439-4c32-a6aa-2c91f6658496" providerId="AD" clId="Web-{E60E9152-7E09-4AAD-BFAD-7BAEA71FF42B}" dt="2020-11-20T04:14:56.478" v="891" actId="20577"/>
          <ac:spMkLst>
            <pc:docMk/>
            <pc:sldMk cId="1732065134" sldId="285"/>
            <ac:spMk id="3" creationId="{A6398FB5-AD3D-43BC-BD8C-48AF169C411C}"/>
          </ac:spMkLst>
        </pc:spChg>
        <pc:picChg chg="mod">
          <ac:chgData name="Mahlebashian, Matthew" userId="S::mmahleb@calstatela.edu::c7f27a51-5439-4c32-a6aa-2c91f6658496" providerId="AD" clId="Web-{E60E9152-7E09-4AAD-BFAD-7BAEA71FF42B}" dt="2020-11-20T04:12:42.648" v="886" actId="1076"/>
          <ac:picMkLst>
            <pc:docMk/>
            <pc:sldMk cId="1732065134" sldId="285"/>
            <ac:picMk id="4" creationId="{3607E9CD-0764-4CCD-9092-020F7B4B867A}"/>
          </ac:picMkLst>
        </pc:picChg>
        <pc:inkChg chg="del">
          <ac:chgData name="Mahlebashian, Matthew" userId="S::mmahleb@calstatela.edu::c7f27a51-5439-4c32-a6aa-2c91f6658496" providerId="AD" clId="Web-{E60E9152-7E09-4AAD-BFAD-7BAEA71FF42B}" dt="2020-11-20T03:48:58.687" v="375"/>
          <ac:inkMkLst>
            <pc:docMk/>
            <pc:sldMk cId="1732065134" sldId="285"/>
            <ac:inkMk id="5" creationId="{1EA5F3F0-6061-4956-8598-C7CE876CEBF0}"/>
          </ac:inkMkLst>
        </pc:inkChg>
      </pc:sldChg>
    </pc:docChg>
  </pc:docChgLst>
  <pc:docChgLst>
    <pc:chgData name="Coy, Obed I" userId="S::ocoy@calstatela.edu::14575163-593f-4dd2-b472-35bad3b441af" providerId="AD" clId="Web-{28A8BF9F-2029-B000-D8CB-BE0A23B97822}"/>
    <pc:docChg chg="addSld modSld">
      <pc:chgData name="Coy, Obed I" userId="S::ocoy@calstatela.edu::14575163-593f-4dd2-b472-35bad3b441af" providerId="AD" clId="Web-{28A8BF9F-2029-B000-D8CB-BE0A23B97822}" dt="2021-04-19T04:30:32.587" v="456" actId="20577"/>
      <pc:docMkLst>
        <pc:docMk/>
      </pc:docMkLst>
      <pc:sldChg chg="modSp">
        <pc:chgData name="Coy, Obed I" userId="S::ocoy@calstatela.edu::14575163-593f-4dd2-b472-35bad3b441af" providerId="AD" clId="Web-{28A8BF9F-2029-B000-D8CB-BE0A23B97822}" dt="2021-04-19T04:16:58.069" v="318" actId="20577"/>
        <pc:sldMkLst>
          <pc:docMk/>
          <pc:sldMk cId="1546165405" sldId="357"/>
        </pc:sldMkLst>
        <pc:spChg chg="mod">
          <ac:chgData name="Coy, Obed I" userId="S::ocoy@calstatela.edu::14575163-593f-4dd2-b472-35bad3b441af" providerId="AD" clId="Web-{28A8BF9F-2029-B000-D8CB-BE0A23B97822}" dt="2021-04-19T04:16:54.460" v="310" actId="20577"/>
          <ac:spMkLst>
            <pc:docMk/>
            <pc:sldMk cId="1546165405" sldId="357"/>
            <ac:spMk id="2" creationId="{B392756C-A35B-45EA-AB4F-B4E90C1BBA92}"/>
          </ac:spMkLst>
        </pc:spChg>
        <pc:spChg chg="mod">
          <ac:chgData name="Coy, Obed I" userId="S::ocoy@calstatela.edu::14575163-593f-4dd2-b472-35bad3b441af" providerId="AD" clId="Web-{28A8BF9F-2029-B000-D8CB-BE0A23B97822}" dt="2021-04-19T04:16:58.069" v="318" actId="20577"/>
          <ac:spMkLst>
            <pc:docMk/>
            <pc:sldMk cId="1546165405" sldId="357"/>
            <ac:spMk id="7" creationId="{C888FE84-AFF9-4B6D-A56A-BB1ABBCDF792}"/>
          </ac:spMkLst>
        </pc:spChg>
      </pc:sldChg>
      <pc:sldChg chg="modSp">
        <pc:chgData name="Coy, Obed I" userId="S::ocoy@calstatela.edu::14575163-593f-4dd2-b472-35bad3b441af" providerId="AD" clId="Web-{28A8BF9F-2029-B000-D8CB-BE0A23B97822}" dt="2021-04-19T04:17:04.476" v="327" actId="20577"/>
        <pc:sldMkLst>
          <pc:docMk/>
          <pc:sldMk cId="224975216" sldId="380"/>
        </pc:sldMkLst>
        <pc:spChg chg="mod">
          <ac:chgData name="Coy, Obed I" userId="S::ocoy@calstatela.edu::14575163-593f-4dd2-b472-35bad3b441af" providerId="AD" clId="Web-{28A8BF9F-2029-B000-D8CB-BE0A23B97822}" dt="2021-04-19T04:17:04.476" v="327" actId="20577"/>
          <ac:spMkLst>
            <pc:docMk/>
            <pc:sldMk cId="224975216" sldId="380"/>
            <ac:spMk id="2" creationId="{F1FF5919-5319-4F6A-8E39-893BBA9172D7}"/>
          </ac:spMkLst>
        </pc:spChg>
      </pc:sldChg>
      <pc:sldChg chg="modSp modNotes">
        <pc:chgData name="Coy, Obed I" userId="S::ocoy@calstatela.edu::14575163-593f-4dd2-b472-35bad3b441af" providerId="AD" clId="Web-{28A8BF9F-2029-B000-D8CB-BE0A23B97822}" dt="2021-04-19T04:30:32.587" v="456" actId="20577"/>
        <pc:sldMkLst>
          <pc:docMk/>
          <pc:sldMk cId="2536008948" sldId="381"/>
        </pc:sldMkLst>
        <pc:spChg chg="mod">
          <ac:chgData name="Coy, Obed I" userId="S::ocoy@calstatela.edu::14575163-593f-4dd2-b472-35bad3b441af" providerId="AD" clId="Web-{28A8BF9F-2029-B000-D8CB-BE0A23B97822}" dt="2021-04-19T04:30:32.587" v="456" actId="20577"/>
          <ac:spMkLst>
            <pc:docMk/>
            <pc:sldMk cId="2536008948" sldId="381"/>
            <ac:spMk id="3" creationId="{220A7139-EAE9-44C2-A343-8AFA173A0386}"/>
          </ac:spMkLst>
        </pc:spChg>
      </pc:sldChg>
      <pc:sldChg chg="modSp new modNotes">
        <pc:chgData name="Coy, Obed I" userId="S::ocoy@calstatela.edu::14575163-593f-4dd2-b472-35bad3b441af" providerId="AD" clId="Web-{28A8BF9F-2029-B000-D8CB-BE0A23B97822}" dt="2021-04-19T04:29:56.180" v="449" actId="20577"/>
        <pc:sldMkLst>
          <pc:docMk/>
          <pc:sldMk cId="839205185" sldId="423"/>
        </pc:sldMkLst>
        <pc:spChg chg="mod">
          <ac:chgData name="Coy, Obed I" userId="S::ocoy@calstatela.edu::14575163-593f-4dd2-b472-35bad3b441af" providerId="AD" clId="Web-{28A8BF9F-2029-B000-D8CB-BE0A23B97822}" dt="2021-04-19T04:17:27.976" v="350" actId="20577"/>
          <ac:spMkLst>
            <pc:docMk/>
            <pc:sldMk cId="839205185" sldId="423"/>
            <ac:spMk id="2" creationId="{F8053747-664E-439E-8887-19F24ACFC298}"/>
          </ac:spMkLst>
        </pc:spChg>
        <pc:spChg chg="mod">
          <ac:chgData name="Coy, Obed I" userId="S::ocoy@calstatela.edu::14575163-593f-4dd2-b472-35bad3b441af" providerId="AD" clId="Web-{28A8BF9F-2029-B000-D8CB-BE0A23B97822}" dt="2021-04-19T04:29:56.180" v="449" actId="20577"/>
          <ac:spMkLst>
            <pc:docMk/>
            <pc:sldMk cId="839205185" sldId="423"/>
            <ac:spMk id="3" creationId="{5D4B5734-133B-4F96-A046-C988F1A4DF5E}"/>
          </ac:spMkLst>
        </pc:spChg>
      </pc:sldChg>
    </pc:docChg>
  </pc:docChgLst>
  <pc:docChgLst>
    <pc:chgData name="Sanchez Ledezma, Gabriela" userId="S::gsanc123@calstatela.edu::e19f2e2b-e01a-4302-925c-fd29b9c23215" providerId="AD" clId="Web-{660FC1DA-B162-1B04-8FB9-C95FD55EDAC9}"/>
    <pc:docChg chg="modSld">
      <pc:chgData name="Sanchez Ledezma, Gabriela" userId="S::gsanc123@calstatela.edu::e19f2e2b-e01a-4302-925c-fd29b9c23215" providerId="AD" clId="Web-{660FC1DA-B162-1B04-8FB9-C95FD55EDAC9}" dt="2020-12-05T22:48:23.519" v="98" actId="1076"/>
      <pc:docMkLst>
        <pc:docMk/>
      </pc:docMkLst>
      <pc:sldChg chg="modSp">
        <pc:chgData name="Sanchez Ledezma, Gabriela" userId="S::gsanc123@calstatela.edu::e19f2e2b-e01a-4302-925c-fd29b9c23215" providerId="AD" clId="Web-{660FC1DA-B162-1B04-8FB9-C95FD55EDAC9}" dt="2020-12-05T22:48:23.519" v="98" actId="1076"/>
        <pc:sldMkLst>
          <pc:docMk/>
          <pc:sldMk cId="2368874748" sldId="331"/>
        </pc:sldMkLst>
        <pc:spChg chg="mod">
          <ac:chgData name="Sanchez Ledezma, Gabriela" userId="S::gsanc123@calstatela.edu::e19f2e2b-e01a-4302-925c-fd29b9c23215" providerId="AD" clId="Web-{660FC1DA-B162-1B04-8FB9-C95FD55EDAC9}" dt="2020-12-05T22:47:32.018" v="94" actId="1076"/>
          <ac:spMkLst>
            <pc:docMk/>
            <pc:sldMk cId="2368874748" sldId="331"/>
            <ac:spMk id="6" creationId="{5221F0D9-A03A-4457-86EF-7F7BE4F99CB5}"/>
          </ac:spMkLst>
        </pc:spChg>
        <pc:spChg chg="mod">
          <ac:chgData name="Sanchez Ledezma, Gabriela" userId="S::gsanc123@calstatela.edu::e19f2e2b-e01a-4302-925c-fd29b9c23215" providerId="AD" clId="Web-{660FC1DA-B162-1B04-8FB9-C95FD55EDAC9}" dt="2020-12-05T22:48:23.519" v="98" actId="1076"/>
          <ac:spMkLst>
            <pc:docMk/>
            <pc:sldMk cId="2368874748" sldId="331"/>
            <ac:spMk id="10" creationId="{5DF24C01-5DC6-40FE-B748-FD5F67FC0CBF}"/>
          </ac:spMkLst>
        </pc:spChg>
        <pc:picChg chg="mod">
          <ac:chgData name="Sanchez Ledezma, Gabriela" userId="S::gsanc123@calstatela.edu::e19f2e2b-e01a-4302-925c-fd29b9c23215" providerId="AD" clId="Web-{660FC1DA-B162-1B04-8FB9-C95FD55EDAC9}" dt="2020-12-05T22:45:13.749" v="12" actId="1076"/>
          <ac:picMkLst>
            <pc:docMk/>
            <pc:sldMk cId="2368874748" sldId="331"/>
            <ac:picMk id="8" creationId="{EBEE9B49-7B68-4CCF-8FA9-45462117C006}"/>
          </ac:picMkLst>
        </pc:picChg>
      </pc:sldChg>
      <pc:sldChg chg="modSp">
        <pc:chgData name="Sanchez Ledezma, Gabriela" userId="S::gsanc123@calstatela.edu::e19f2e2b-e01a-4302-925c-fd29b9c23215" providerId="AD" clId="Web-{660FC1DA-B162-1B04-8FB9-C95FD55EDAC9}" dt="2020-12-05T22:46:24.516" v="84" actId="20577"/>
        <pc:sldMkLst>
          <pc:docMk/>
          <pc:sldMk cId="2057557961" sldId="340"/>
        </pc:sldMkLst>
        <pc:spChg chg="mod">
          <ac:chgData name="Sanchez Ledezma, Gabriela" userId="S::gsanc123@calstatela.edu::e19f2e2b-e01a-4302-925c-fd29b9c23215" providerId="AD" clId="Web-{660FC1DA-B162-1B04-8FB9-C95FD55EDAC9}" dt="2020-12-05T22:46:24.516" v="84" actId="20577"/>
          <ac:spMkLst>
            <pc:docMk/>
            <pc:sldMk cId="2057557961" sldId="340"/>
            <ac:spMk id="2" creationId="{8D9FC2CF-23A2-4561-9407-1D3830256924}"/>
          </ac:spMkLst>
        </pc:spChg>
      </pc:sldChg>
      <pc:sldChg chg="modSp">
        <pc:chgData name="Sanchez Ledezma, Gabriela" userId="S::gsanc123@calstatela.edu::e19f2e2b-e01a-4302-925c-fd29b9c23215" providerId="AD" clId="Web-{660FC1DA-B162-1B04-8FB9-C95FD55EDAC9}" dt="2020-12-05T22:46:31.313" v="88" actId="20577"/>
        <pc:sldMkLst>
          <pc:docMk/>
          <pc:sldMk cId="726578924" sldId="342"/>
        </pc:sldMkLst>
        <pc:spChg chg="mod">
          <ac:chgData name="Sanchez Ledezma, Gabriela" userId="S::gsanc123@calstatela.edu::e19f2e2b-e01a-4302-925c-fd29b9c23215" providerId="AD" clId="Web-{660FC1DA-B162-1B04-8FB9-C95FD55EDAC9}" dt="2020-12-05T22:46:31.313" v="88" actId="20577"/>
          <ac:spMkLst>
            <pc:docMk/>
            <pc:sldMk cId="726578924" sldId="342"/>
            <ac:spMk id="2" creationId="{8D9FC2CF-23A2-4561-9407-1D3830256924}"/>
          </ac:spMkLst>
        </pc:spChg>
      </pc:sldChg>
    </pc:docChg>
  </pc:docChgLst>
  <pc:docChgLst>
    <pc:chgData name="Vo, David" userId="S::dvo11@calstatela.edu::0deed3dc-d020-451d-aee6-4b90d6e032a7" providerId="AD" clId="Web-{4AD55304-B70E-9722-BA40-E0DAB45025B7}"/>
    <pc:docChg chg="modSld">
      <pc:chgData name="Vo, David" userId="S::dvo11@calstatela.edu::0deed3dc-d020-451d-aee6-4b90d6e032a7" providerId="AD" clId="Web-{4AD55304-B70E-9722-BA40-E0DAB45025B7}" dt="2021-04-19T01:48:20.448" v="46" actId="20577"/>
      <pc:docMkLst>
        <pc:docMk/>
      </pc:docMkLst>
      <pc:sldChg chg="modSp">
        <pc:chgData name="Vo, David" userId="S::dvo11@calstatela.edu::0deed3dc-d020-451d-aee6-4b90d6e032a7" providerId="AD" clId="Web-{4AD55304-B70E-9722-BA40-E0DAB45025B7}" dt="2021-04-19T01:46:25.465" v="43" actId="20577"/>
        <pc:sldMkLst>
          <pc:docMk/>
          <pc:sldMk cId="3475076208" sldId="261"/>
        </pc:sldMkLst>
        <pc:spChg chg="mod">
          <ac:chgData name="Vo, David" userId="S::dvo11@calstatela.edu::0deed3dc-d020-451d-aee6-4b90d6e032a7" providerId="AD" clId="Web-{4AD55304-B70E-9722-BA40-E0DAB45025B7}" dt="2021-04-19T01:46:25.465" v="43" actId="20577"/>
          <ac:spMkLst>
            <pc:docMk/>
            <pc:sldMk cId="3475076208" sldId="261"/>
            <ac:spMk id="11" creationId="{7B85F007-B764-45D0-95CE-6F57AF66F10C}"/>
          </ac:spMkLst>
        </pc:spChg>
      </pc:sldChg>
      <pc:sldChg chg="modSp">
        <pc:chgData name="Vo, David" userId="S::dvo11@calstatela.edu::0deed3dc-d020-451d-aee6-4b90d6e032a7" providerId="AD" clId="Web-{4AD55304-B70E-9722-BA40-E0DAB45025B7}" dt="2021-04-19T01:48:20.448" v="46" actId="20577"/>
        <pc:sldMkLst>
          <pc:docMk/>
          <pc:sldMk cId="2881710800" sldId="366"/>
        </pc:sldMkLst>
        <pc:spChg chg="mod">
          <ac:chgData name="Vo, David" userId="S::dvo11@calstatela.edu::0deed3dc-d020-451d-aee6-4b90d6e032a7" providerId="AD" clId="Web-{4AD55304-B70E-9722-BA40-E0DAB45025B7}" dt="2021-04-19T01:48:20.448" v="46" actId="20577"/>
          <ac:spMkLst>
            <pc:docMk/>
            <pc:sldMk cId="2881710800" sldId="366"/>
            <ac:spMk id="9" creationId="{241D97C2-CF94-41C9-A25F-5D03C4AFB104}"/>
          </ac:spMkLst>
        </pc:spChg>
      </pc:sldChg>
    </pc:docChg>
  </pc:docChgLst>
  <pc:docChgLst>
    <pc:chgData name="Puvvada, Soumya" userId="S::spuvvad@calstatela.edu::ecd3cf85-a6a9-4b28-aea6-d6a5af52e242" providerId="AD" clId="Web-{E030C39F-E0FC-C000-105A-2DF9759B48C4}"/>
    <pc:docChg chg="modSld">
      <pc:chgData name="Puvvada, Soumya" userId="S::spuvvad@calstatela.edu::ecd3cf85-a6a9-4b28-aea6-d6a5af52e242" providerId="AD" clId="Web-{E030C39F-E0FC-C000-105A-2DF9759B48C4}" dt="2021-04-30T04:19:49.104" v="53" actId="20577"/>
      <pc:docMkLst>
        <pc:docMk/>
      </pc:docMkLst>
      <pc:sldChg chg="modSp">
        <pc:chgData name="Puvvada, Soumya" userId="S::spuvvad@calstatela.edu::ecd3cf85-a6a9-4b28-aea6-d6a5af52e242" providerId="AD" clId="Web-{E030C39F-E0FC-C000-105A-2DF9759B48C4}" dt="2021-04-30T04:19:49.104" v="53" actId="20577"/>
        <pc:sldMkLst>
          <pc:docMk/>
          <pc:sldMk cId="535779490" sldId="425"/>
        </pc:sldMkLst>
        <pc:spChg chg="mod">
          <ac:chgData name="Puvvada, Soumya" userId="S::spuvvad@calstatela.edu::ecd3cf85-a6a9-4b28-aea6-d6a5af52e242" providerId="AD" clId="Web-{E030C39F-E0FC-C000-105A-2DF9759B48C4}" dt="2021-04-30T04:19:49.104" v="53" actId="20577"/>
          <ac:spMkLst>
            <pc:docMk/>
            <pc:sldMk cId="535779490" sldId="425"/>
            <ac:spMk id="8" creationId="{A8835148-383C-4E77-87EB-9085110CCC32}"/>
          </ac:spMkLst>
        </pc:spChg>
      </pc:sldChg>
    </pc:docChg>
  </pc:docChgLst>
  <pc:docChgLst>
    <pc:chgData name="Velazquez, Jose M" userId="S::jvelaz25@calstatela.edu::b9a2ecda-d0b2-430b-940e-670f0835f082" providerId="AD" clId="Web-{274ABF9F-E075-B000-D5E4-343DE49D9407}"/>
    <pc:docChg chg="modSld">
      <pc:chgData name="Velazquez, Jose M" userId="S::jvelaz25@calstatela.edu::b9a2ecda-d0b2-430b-940e-670f0835f082" providerId="AD" clId="Web-{274ABF9F-E075-B000-D5E4-343DE49D9407}" dt="2021-04-18T00:55:48.631" v="1"/>
      <pc:docMkLst>
        <pc:docMk/>
      </pc:docMkLst>
      <pc:sldChg chg="addSp modSp mod modClrScheme chgLayout">
        <pc:chgData name="Velazquez, Jose M" userId="S::jvelaz25@calstatela.edu::b9a2ecda-d0b2-430b-940e-670f0835f082" providerId="AD" clId="Web-{274ABF9F-E075-B000-D5E4-343DE49D9407}" dt="2021-04-18T00:55:48.631" v="1"/>
        <pc:sldMkLst>
          <pc:docMk/>
          <pc:sldMk cId="2062695374" sldId="375"/>
        </pc:sldMkLst>
        <pc:spChg chg="mod ord">
          <ac:chgData name="Velazquez, Jose M" userId="S::jvelaz25@calstatela.edu::b9a2ecda-d0b2-430b-940e-670f0835f082" providerId="AD" clId="Web-{274ABF9F-E075-B000-D5E4-343DE49D9407}" dt="2021-04-18T00:55:48.631" v="1"/>
          <ac:spMkLst>
            <pc:docMk/>
            <pc:sldMk cId="2062695374" sldId="375"/>
            <ac:spMk id="2" creationId="{1368CB84-43B7-4687-80E6-5AE353211BC0}"/>
          </ac:spMkLst>
        </pc:spChg>
        <pc:spChg chg="mod ord">
          <ac:chgData name="Velazquez, Jose M" userId="S::jvelaz25@calstatela.edu::b9a2ecda-d0b2-430b-940e-670f0835f082" providerId="AD" clId="Web-{274ABF9F-E075-B000-D5E4-343DE49D9407}" dt="2021-04-18T00:55:48.631" v="1"/>
          <ac:spMkLst>
            <pc:docMk/>
            <pc:sldMk cId="2062695374" sldId="375"/>
            <ac:spMk id="3" creationId="{1135DAFF-F26F-479A-82B6-DE7958E88899}"/>
          </ac:spMkLst>
        </pc:spChg>
        <pc:spChg chg="mod ord">
          <ac:chgData name="Velazquez, Jose M" userId="S::jvelaz25@calstatela.edu::b9a2ecda-d0b2-430b-940e-670f0835f082" providerId="AD" clId="Web-{274ABF9F-E075-B000-D5E4-343DE49D9407}" dt="2021-04-18T00:55:48.631" v="1"/>
          <ac:spMkLst>
            <pc:docMk/>
            <pc:sldMk cId="2062695374" sldId="375"/>
            <ac:spMk id="4" creationId="{7322C123-E254-4A3C-B809-90D05D93F10F}"/>
          </ac:spMkLst>
        </pc:spChg>
        <pc:spChg chg="mod ord">
          <ac:chgData name="Velazquez, Jose M" userId="S::jvelaz25@calstatela.edu::b9a2ecda-d0b2-430b-940e-670f0835f082" providerId="AD" clId="Web-{274ABF9F-E075-B000-D5E4-343DE49D9407}" dt="2021-04-18T00:55:48.631" v="1"/>
          <ac:spMkLst>
            <pc:docMk/>
            <pc:sldMk cId="2062695374" sldId="375"/>
            <ac:spMk id="5" creationId="{04C32D97-FA52-43F6-A284-503AF1839C5F}"/>
          </ac:spMkLst>
        </pc:spChg>
        <pc:spChg chg="add mod ord">
          <ac:chgData name="Velazquez, Jose M" userId="S::jvelaz25@calstatela.edu::b9a2ecda-d0b2-430b-940e-670f0835f082" providerId="AD" clId="Web-{274ABF9F-E075-B000-D5E4-343DE49D9407}" dt="2021-04-18T00:55:48.631" v="1"/>
          <ac:spMkLst>
            <pc:docMk/>
            <pc:sldMk cId="2062695374" sldId="375"/>
            <ac:spMk id="6" creationId="{64A63849-7628-43FB-AD16-2C8B19A5D40A}"/>
          </ac:spMkLst>
        </pc:spChg>
        <pc:spChg chg="add mod ord">
          <ac:chgData name="Velazquez, Jose M" userId="S::jvelaz25@calstatela.edu::b9a2ecda-d0b2-430b-940e-670f0835f082" providerId="AD" clId="Web-{274ABF9F-E075-B000-D5E4-343DE49D9407}" dt="2021-04-18T00:55:48.631" v="1"/>
          <ac:spMkLst>
            <pc:docMk/>
            <pc:sldMk cId="2062695374" sldId="375"/>
            <ac:spMk id="7" creationId="{F878F265-FD28-4E07-849B-F32B0F082FFF}"/>
          </ac:spMkLst>
        </pc:spChg>
        <pc:spChg chg="add mod ord">
          <ac:chgData name="Velazquez, Jose M" userId="S::jvelaz25@calstatela.edu::b9a2ecda-d0b2-430b-940e-670f0835f082" providerId="AD" clId="Web-{274ABF9F-E075-B000-D5E4-343DE49D9407}" dt="2021-04-18T00:55:48.631" v="1"/>
          <ac:spMkLst>
            <pc:docMk/>
            <pc:sldMk cId="2062695374" sldId="375"/>
            <ac:spMk id="8" creationId="{90CED133-E3FD-4FD8-B7CC-D6121BA7C9E7}"/>
          </ac:spMkLst>
        </pc:spChg>
      </pc:sldChg>
      <pc:sldChg chg="mod modShow">
        <pc:chgData name="Velazquez, Jose M" userId="S::jvelaz25@calstatela.edu::b9a2ecda-d0b2-430b-940e-670f0835f082" providerId="AD" clId="Web-{274ABF9F-E075-B000-D5E4-343DE49D9407}" dt="2021-04-18T00:53:52.768" v="0"/>
        <pc:sldMkLst>
          <pc:docMk/>
          <pc:sldMk cId="4183558802" sldId="378"/>
        </pc:sldMkLst>
      </pc:sldChg>
    </pc:docChg>
  </pc:docChgLst>
  <pc:docChgLst>
    <pc:chgData name="Cortes, Jorge A" userId="a77a8934-eb52-4451-8c92-229f1dfa3600" providerId="ADAL" clId="{450C2168-24ED-40C6-B1B6-2E1925BB294E}"/>
    <pc:docChg chg="undo custSel addSld modSld">
      <pc:chgData name="Cortes, Jorge A" userId="a77a8934-eb52-4451-8c92-229f1dfa3600" providerId="ADAL" clId="{450C2168-24ED-40C6-B1B6-2E1925BB294E}" dt="2021-04-18T02:31:00.052" v="4526" actId="20577"/>
      <pc:docMkLst>
        <pc:docMk/>
      </pc:docMkLst>
      <pc:sldChg chg="addSp delSp modSp mod setBg modNotesTx">
        <pc:chgData name="Cortes, Jorge A" userId="a77a8934-eb52-4451-8c92-229f1dfa3600" providerId="ADAL" clId="{450C2168-24ED-40C6-B1B6-2E1925BB294E}" dt="2021-04-18T02:22:40.535" v="4074" actId="313"/>
        <pc:sldMkLst>
          <pc:docMk/>
          <pc:sldMk cId="47541829" sldId="273"/>
        </pc:sldMkLst>
        <pc:spChg chg="mod">
          <ac:chgData name="Cortes, Jorge A" userId="a77a8934-eb52-4451-8c92-229f1dfa3600" providerId="ADAL" clId="{450C2168-24ED-40C6-B1B6-2E1925BB294E}" dt="2021-04-17T02:24:59.911" v="286" actId="26606"/>
          <ac:spMkLst>
            <pc:docMk/>
            <pc:sldMk cId="47541829" sldId="273"/>
            <ac:spMk id="2" creationId="{92A4716D-00E6-4865-A814-74860D251268}"/>
          </ac:spMkLst>
        </pc:spChg>
        <pc:spChg chg="mod">
          <ac:chgData name="Cortes, Jorge A" userId="a77a8934-eb52-4451-8c92-229f1dfa3600" providerId="ADAL" clId="{450C2168-24ED-40C6-B1B6-2E1925BB294E}" dt="2021-04-17T02:39:37.785" v="650" actId="1076"/>
          <ac:spMkLst>
            <pc:docMk/>
            <pc:sldMk cId="47541829" sldId="273"/>
            <ac:spMk id="6" creationId="{FFEBA4C4-FD09-4E4B-B3BB-3D3EAD2DDA33}"/>
          </ac:spMkLst>
        </pc:spChg>
        <pc:spChg chg="mod">
          <ac:chgData name="Cortes, Jorge A" userId="a77a8934-eb52-4451-8c92-229f1dfa3600" providerId="ADAL" clId="{450C2168-24ED-40C6-B1B6-2E1925BB294E}" dt="2021-04-18T02:04:16.760" v="3607" actId="20577"/>
          <ac:spMkLst>
            <pc:docMk/>
            <pc:sldMk cId="47541829" sldId="273"/>
            <ac:spMk id="8" creationId="{21C4E8A3-F54B-4B23-9331-AEB3EC8F6722}"/>
          </ac:spMkLst>
        </pc:spChg>
        <pc:spChg chg="mod">
          <ac:chgData name="Cortes, Jorge A" userId="a77a8934-eb52-4451-8c92-229f1dfa3600" providerId="ADAL" clId="{450C2168-24ED-40C6-B1B6-2E1925BB294E}" dt="2021-04-17T02:25:19.863" v="295" actId="1076"/>
          <ac:spMkLst>
            <pc:docMk/>
            <pc:sldMk cId="47541829" sldId="273"/>
            <ac:spMk id="11" creationId="{7B85F007-B764-45D0-95CE-6F57AF66F10C}"/>
          </ac:spMkLst>
        </pc:spChg>
        <pc:spChg chg="mod">
          <ac:chgData name="Cortes, Jorge A" userId="a77a8934-eb52-4451-8c92-229f1dfa3600" providerId="ADAL" clId="{450C2168-24ED-40C6-B1B6-2E1925BB294E}" dt="2021-04-17T02:24:59.911" v="286" actId="26606"/>
          <ac:spMkLst>
            <pc:docMk/>
            <pc:sldMk cId="47541829" sldId="273"/>
            <ac:spMk id="18" creationId="{42DE1E1F-C97F-5B40-A796-FC340C20CFC2}"/>
          </ac:spMkLst>
        </pc:spChg>
        <pc:spChg chg="add del">
          <ac:chgData name="Cortes, Jorge A" userId="a77a8934-eb52-4451-8c92-229f1dfa3600" providerId="ADAL" clId="{450C2168-24ED-40C6-B1B6-2E1925BB294E}" dt="2021-04-17T02:24:59.911" v="286" actId="26606"/>
          <ac:spMkLst>
            <pc:docMk/>
            <pc:sldMk cId="47541829" sldId="273"/>
            <ac:spMk id="135" creationId="{90F35747-2822-4D06-BE10-CD33AC6B09C1}"/>
          </ac:spMkLst>
        </pc:spChg>
        <pc:spChg chg="add del">
          <ac:chgData name="Cortes, Jorge A" userId="a77a8934-eb52-4451-8c92-229f1dfa3600" providerId="ADAL" clId="{450C2168-24ED-40C6-B1B6-2E1925BB294E}" dt="2021-04-17T02:24:59.911" v="286" actId="26606"/>
          <ac:spMkLst>
            <pc:docMk/>
            <pc:sldMk cId="47541829" sldId="273"/>
            <ac:spMk id="137" creationId="{CC2C4466-5B1B-4361-B9D9-39ED9A8A3481}"/>
          </ac:spMkLst>
        </pc:spChg>
        <pc:spChg chg="add del">
          <ac:chgData name="Cortes, Jorge A" userId="a77a8934-eb52-4451-8c92-229f1dfa3600" providerId="ADAL" clId="{450C2168-24ED-40C6-B1B6-2E1925BB294E}" dt="2021-04-17T02:24:59.911" v="286" actId="26606"/>
          <ac:spMkLst>
            <pc:docMk/>
            <pc:sldMk cId="47541829" sldId="273"/>
            <ac:spMk id="139" creationId="{FD745DAE-5A8A-44FA-937C-CD65CF7AE696}"/>
          </ac:spMkLst>
        </pc:spChg>
        <pc:spChg chg="add del">
          <ac:chgData name="Cortes, Jorge A" userId="a77a8934-eb52-4451-8c92-229f1dfa3600" providerId="ADAL" clId="{450C2168-24ED-40C6-B1B6-2E1925BB294E}" dt="2021-04-17T02:24:59.911" v="286" actId="26606"/>
          <ac:spMkLst>
            <pc:docMk/>
            <pc:sldMk cId="47541829" sldId="273"/>
            <ac:spMk id="141" creationId="{67696AA1-B1DD-4C75-9AC1-69EE9F65FF96}"/>
          </ac:spMkLst>
        </pc:spChg>
        <pc:picChg chg="add del mod ord">
          <ac:chgData name="Cortes, Jorge A" userId="a77a8934-eb52-4451-8c92-229f1dfa3600" providerId="ADAL" clId="{450C2168-24ED-40C6-B1B6-2E1925BB294E}" dt="2021-04-17T02:34:53.142" v="486" actId="478"/>
          <ac:picMkLst>
            <pc:docMk/>
            <pc:sldMk cId="47541829" sldId="273"/>
            <ac:picMk id="1026" creationId="{F31D508F-C1ED-42C2-AA40-DCA65C2B3842}"/>
          </ac:picMkLst>
        </pc:picChg>
        <pc:picChg chg="mod ord">
          <ac:chgData name="Cortes, Jorge A" userId="a77a8934-eb52-4451-8c92-229f1dfa3600" providerId="ADAL" clId="{450C2168-24ED-40C6-B1B6-2E1925BB294E}" dt="2021-04-17T02:58:05.532" v="1086" actId="1076"/>
          <ac:picMkLst>
            <pc:docMk/>
            <pc:sldMk cId="47541829" sldId="273"/>
            <ac:picMk id="2050" creationId="{49443D10-A4DC-4AD4-8FA3-EC1D003AE9CE}"/>
          </ac:picMkLst>
        </pc:picChg>
      </pc:sldChg>
      <pc:sldChg chg="addSp delSp modSp mod modNotesTx">
        <pc:chgData name="Cortes, Jorge A" userId="a77a8934-eb52-4451-8c92-229f1dfa3600" providerId="ADAL" clId="{450C2168-24ED-40C6-B1B6-2E1925BB294E}" dt="2021-04-18T02:31:00.052" v="4526" actId="20577"/>
        <pc:sldMkLst>
          <pc:docMk/>
          <pc:sldMk cId="2133458328" sldId="363"/>
        </pc:sldMkLst>
        <pc:spChg chg="mod">
          <ac:chgData name="Cortes, Jorge A" userId="a77a8934-eb52-4451-8c92-229f1dfa3600" providerId="ADAL" clId="{450C2168-24ED-40C6-B1B6-2E1925BB294E}" dt="2021-04-17T02:35:48.897" v="496" actId="20577"/>
          <ac:spMkLst>
            <pc:docMk/>
            <pc:sldMk cId="2133458328" sldId="363"/>
            <ac:spMk id="2" creationId="{8494F4EC-D375-49F5-BD02-34FA8CD33BC5}"/>
          </ac:spMkLst>
        </pc:spChg>
        <pc:spChg chg="del">
          <ac:chgData name="Cortes, Jorge A" userId="a77a8934-eb52-4451-8c92-229f1dfa3600" providerId="ADAL" clId="{450C2168-24ED-40C6-B1B6-2E1925BB294E}" dt="2021-04-17T02:34:16.962" v="476"/>
          <ac:spMkLst>
            <pc:docMk/>
            <pc:sldMk cId="2133458328" sldId="363"/>
            <ac:spMk id="3" creationId="{C4BF2121-5512-49AC-8A88-95432603BC64}"/>
          </ac:spMkLst>
        </pc:spChg>
        <pc:spChg chg="mod">
          <ac:chgData name="Cortes, Jorge A" userId="a77a8934-eb52-4451-8c92-229f1dfa3600" providerId="ADAL" clId="{450C2168-24ED-40C6-B1B6-2E1925BB294E}" dt="2021-04-17T02:39:08.039" v="648" actId="20577"/>
          <ac:spMkLst>
            <pc:docMk/>
            <pc:sldMk cId="2133458328" sldId="363"/>
            <ac:spMk id="4" creationId="{C8D3D509-0D52-49D2-B26B-EE11EDCCC24B}"/>
          </ac:spMkLst>
        </pc:spChg>
        <pc:spChg chg="add mod">
          <ac:chgData name="Cortes, Jorge A" userId="a77a8934-eb52-4451-8c92-229f1dfa3600" providerId="ADAL" clId="{450C2168-24ED-40C6-B1B6-2E1925BB294E}" dt="2021-04-17T02:47:53.751" v="826" actId="1076"/>
          <ac:spMkLst>
            <pc:docMk/>
            <pc:sldMk cId="2133458328" sldId="363"/>
            <ac:spMk id="8" creationId="{61381365-BB77-4F7E-9545-74C1AC566B66}"/>
          </ac:spMkLst>
        </pc:spChg>
        <pc:spChg chg="add mod">
          <ac:chgData name="Cortes, Jorge A" userId="a77a8934-eb52-4451-8c92-229f1dfa3600" providerId="ADAL" clId="{450C2168-24ED-40C6-B1B6-2E1925BB294E}" dt="2021-04-17T02:48:20.425" v="865" actId="20577"/>
          <ac:spMkLst>
            <pc:docMk/>
            <pc:sldMk cId="2133458328" sldId="363"/>
            <ac:spMk id="9" creationId="{CDBF29AF-B22B-4C5A-85DE-3702821D6C07}"/>
          </ac:spMkLst>
        </pc:spChg>
        <pc:spChg chg="add mod">
          <ac:chgData name="Cortes, Jorge A" userId="a77a8934-eb52-4451-8c92-229f1dfa3600" providerId="ADAL" clId="{450C2168-24ED-40C6-B1B6-2E1925BB294E}" dt="2021-04-17T02:49:31.791" v="873" actId="208"/>
          <ac:spMkLst>
            <pc:docMk/>
            <pc:sldMk cId="2133458328" sldId="363"/>
            <ac:spMk id="10" creationId="{2C92950C-F208-4363-851B-7CA02E51D78A}"/>
          </ac:spMkLst>
        </pc:spChg>
        <pc:spChg chg="add mod">
          <ac:chgData name="Cortes, Jorge A" userId="a77a8934-eb52-4451-8c92-229f1dfa3600" providerId="ADAL" clId="{450C2168-24ED-40C6-B1B6-2E1925BB294E}" dt="2021-04-17T02:52:16.729" v="904" actId="1076"/>
          <ac:spMkLst>
            <pc:docMk/>
            <pc:sldMk cId="2133458328" sldId="363"/>
            <ac:spMk id="14" creationId="{130E8130-5FB2-4E73-AC10-6B81A109DD90}"/>
          </ac:spMkLst>
        </pc:spChg>
        <pc:spChg chg="add del">
          <ac:chgData name="Cortes, Jorge A" userId="a77a8934-eb52-4451-8c92-229f1dfa3600" providerId="ADAL" clId="{450C2168-24ED-40C6-B1B6-2E1925BB294E}" dt="2021-04-17T02:50:55.327" v="900" actId="11529"/>
          <ac:spMkLst>
            <pc:docMk/>
            <pc:sldMk cId="2133458328" sldId="363"/>
            <ac:spMk id="15" creationId="{1D16D69B-56EB-4726-A241-7078232D6BBF}"/>
          </ac:spMkLst>
        </pc:spChg>
        <pc:picChg chg="add mod">
          <ac:chgData name="Cortes, Jorge A" userId="a77a8934-eb52-4451-8c92-229f1dfa3600" providerId="ADAL" clId="{450C2168-24ED-40C6-B1B6-2E1925BB294E}" dt="2021-04-17T02:45:54.373" v="769" actId="1076"/>
          <ac:picMkLst>
            <pc:docMk/>
            <pc:sldMk cId="2133458328" sldId="363"/>
            <ac:picMk id="6" creationId="{386BBC3B-F164-4D8B-B7A7-890FD55D7CF0}"/>
          </ac:picMkLst>
        </pc:picChg>
        <pc:picChg chg="add mod modCrop">
          <ac:chgData name="Cortes, Jorge A" userId="a77a8934-eb52-4451-8c92-229f1dfa3600" providerId="ADAL" clId="{450C2168-24ED-40C6-B1B6-2E1925BB294E}" dt="2021-04-18T01:16:37.666" v="1144" actId="1440"/>
          <ac:picMkLst>
            <pc:docMk/>
            <pc:sldMk cId="2133458328" sldId="363"/>
            <ac:picMk id="7" creationId="{ABEFF856-3125-4AB9-97C8-85B362A3F1CF}"/>
          </ac:picMkLst>
        </pc:picChg>
        <pc:cxnChg chg="add mod">
          <ac:chgData name="Cortes, Jorge A" userId="a77a8934-eb52-4451-8c92-229f1dfa3600" providerId="ADAL" clId="{450C2168-24ED-40C6-B1B6-2E1925BB294E}" dt="2021-04-17T02:50:13.557" v="877" actId="208"/>
          <ac:cxnSpMkLst>
            <pc:docMk/>
            <pc:sldMk cId="2133458328" sldId="363"/>
            <ac:cxnSpMk id="12" creationId="{F7E557B5-825D-4CCD-B365-99156170CA6D}"/>
          </ac:cxnSpMkLst>
        </pc:cxnChg>
      </pc:sldChg>
      <pc:sldChg chg="addSp delSp modSp new mod modNotesTx">
        <pc:chgData name="Cortes, Jorge A" userId="a77a8934-eb52-4451-8c92-229f1dfa3600" providerId="ADAL" clId="{450C2168-24ED-40C6-B1B6-2E1925BB294E}" dt="2021-04-18T01:58:27.609" v="3603"/>
        <pc:sldMkLst>
          <pc:docMk/>
          <pc:sldMk cId="2113461015" sldId="365"/>
        </pc:sldMkLst>
        <pc:spChg chg="mod">
          <ac:chgData name="Cortes, Jorge A" userId="a77a8934-eb52-4451-8c92-229f1dfa3600" providerId="ADAL" clId="{450C2168-24ED-40C6-B1B6-2E1925BB294E}" dt="2021-04-17T02:35:57.919" v="510" actId="20577"/>
          <ac:spMkLst>
            <pc:docMk/>
            <pc:sldMk cId="2113461015" sldId="365"/>
            <ac:spMk id="2" creationId="{820A9C30-CA12-44C6-99AF-B625A506F9AA}"/>
          </ac:spMkLst>
        </pc:spChg>
        <pc:spChg chg="mod">
          <ac:chgData name="Cortes, Jorge A" userId="a77a8934-eb52-4451-8c92-229f1dfa3600" providerId="ADAL" clId="{450C2168-24ED-40C6-B1B6-2E1925BB294E}" dt="2021-04-18T01:47:25.567" v="3121" actId="1076"/>
          <ac:spMkLst>
            <pc:docMk/>
            <pc:sldMk cId="2113461015" sldId="365"/>
            <ac:spMk id="3" creationId="{AB3F9E0B-EC33-4BFE-82D2-F4D0E9A3978B}"/>
          </ac:spMkLst>
        </pc:spChg>
        <pc:spChg chg="mod">
          <ac:chgData name="Cortes, Jorge A" userId="a77a8934-eb52-4451-8c92-229f1dfa3600" providerId="ADAL" clId="{450C2168-24ED-40C6-B1B6-2E1925BB294E}" dt="2021-04-17T02:39:43.236" v="662" actId="20577"/>
          <ac:spMkLst>
            <pc:docMk/>
            <pc:sldMk cId="2113461015" sldId="365"/>
            <ac:spMk id="4" creationId="{2482D5D6-ED02-4D77-9038-7C495CA70C30}"/>
          </ac:spMkLst>
        </pc:spChg>
        <pc:spChg chg="add del mod">
          <ac:chgData name="Cortes, Jorge A" userId="a77a8934-eb52-4451-8c92-229f1dfa3600" providerId="ADAL" clId="{450C2168-24ED-40C6-B1B6-2E1925BB294E}" dt="2021-04-18T01:24:41.499" v="1240" actId="478"/>
          <ac:spMkLst>
            <pc:docMk/>
            <pc:sldMk cId="2113461015" sldId="365"/>
            <ac:spMk id="6" creationId="{20DEB3DA-0074-4A76-8877-2D8492F14FD9}"/>
          </ac:spMkLst>
        </pc:spChg>
        <pc:spChg chg="add del mod">
          <ac:chgData name="Cortes, Jorge A" userId="a77a8934-eb52-4451-8c92-229f1dfa3600" providerId="ADAL" clId="{450C2168-24ED-40C6-B1B6-2E1925BB294E}" dt="2021-04-18T01:24:55.192" v="1253" actId="478"/>
          <ac:spMkLst>
            <pc:docMk/>
            <pc:sldMk cId="2113461015" sldId="365"/>
            <ac:spMk id="15" creationId="{116B6B13-1EFC-4FD7-B65E-84940CD4B9F0}"/>
          </ac:spMkLst>
        </pc:spChg>
        <pc:spChg chg="add del mod">
          <ac:chgData name="Cortes, Jorge A" userId="a77a8934-eb52-4451-8c92-229f1dfa3600" providerId="ADAL" clId="{450C2168-24ED-40C6-B1B6-2E1925BB294E}" dt="2021-04-18T01:24:53.840" v="1252" actId="478"/>
          <ac:spMkLst>
            <pc:docMk/>
            <pc:sldMk cId="2113461015" sldId="365"/>
            <ac:spMk id="17" creationId="{32AFFC47-763D-4419-B649-988F2E88C000}"/>
          </ac:spMkLst>
        </pc:spChg>
        <pc:spChg chg="add del mod">
          <ac:chgData name="Cortes, Jorge A" userId="a77a8934-eb52-4451-8c92-229f1dfa3600" providerId="ADAL" clId="{450C2168-24ED-40C6-B1B6-2E1925BB294E}" dt="2021-04-18T01:24:49.008" v="1246" actId="478"/>
          <ac:spMkLst>
            <pc:docMk/>
            <pc:sldMk cId="2113461015" sldId="365"/>
            <ac:spMk id="22" creationId="{A7B9C729-D1EA-49E5-8542-D15FF899E0E2}"/>
          </ac:spMkLst>
        </pc:spChg>
        <pc:spChg chg="add del mod">
          <ac:chgData name="Cortes, Jorge A" userId="a77a8934-eb52-4451-8c92-229f1dfa3600" providerId="ADAL" clId="{450C2168-24ED-40C6-B1B6-2E1925BB294E}" dt="2021-04-18T01:24:51.838" v="1249" actId="478"/>
          <ac:spMkLst>
            <pc:docMk/>
            <pc:sldMk cId="2113461015" sldId="365"/>
            <ac:spMk id="24" creationId="{FC4119D9-4830-401D-B618-1F324ABAD88F}"/>
          </ac:spMkLst>
        </pc:spChg>
        <pc:spChg chg="add del mod">
          <ac:chgData name="Cortes, Jorge A" userId="a77a8934-eb52-4451-8c92-229f1dfa3600" providerId="ADAL" clId="{450C2168-24ED-40C6-B1B6-2E1925BB294E}" dt="2021-04-18T01:24:50.641" v="1247" actId="478"/>
          <ac:spMkLst>
            <pc:docMk/>
            <pc:sldMk cId="2113461015" sldId="365"/>
            <ac:spMk id="27" creationId="{92F5FD6E-D937-4880-8C66-2009C282EA88}"/>
          </ac:spMkLst>
        </pc:spChg>
        <pc:picChg chg="mod">
          <ac:chgData name="Cortes, Jorge A" userId="a77a8934-eb52-4451-8c92-229f1dfa3600" providerId="ADAL" clId="{450C2168-24ED-40C6-B1B6-2E1925BB294E}" dt="2021-04-18T01:28:08.678" v="1614" actId="1076"/>
          <ac:picMkLst>
            <pc:docMk/>
            <pc:sldMk cId="2113461015" sldId="365"/>
            <ac:picMk id="10" creationId="{4223D151-6B7F-4861-BE5F-9049D185D327}"/>
          </ac:picMkLst>
        </pc:picChg>
        <pc:cxnChg chg="add del mod">
          <ac:chgData name="Cortes, Jorge A" userId="a77a8934-eb52-4451-8c92-229f1dfa3600" providerId="ADAL" clId="{450C2168-24ED-40C6-B1B6-2E1925BB294E}" dt="2021-04-18T01:24:42.209" v="1241" actId="478"/>
          <ac:cxnSpMkLst>
            <pc:docMk/>
            <pc:sldMk cId="2113461015" sldId="365"/>
            <ac:cxnSpMk id="8" creationId="{036A7BF7-B3C8-4F6F-B0DA-7949E0E2055D}"/>
          </ac:cxnSpMkLst>
        </pc:cxnChg>
        <pc:cxnChg chg="add del mod">
          <ac:chgData name="Cortes, Jorge A" userId="a77a8934-eb52-4451-8c92-229f1dfa3600" providerId="ADAL" clId="{450C2168-24ED-40C6-B1B6-2E1925BB294E}" dt="2021-04-18T01:24:43.029" v="1242" actId="478"/>
          <ac:cxnSpMkLst>
            <pc:docMk/>
            <pc:sldMk cId="2113461015" sldId="365"/>
            <ac:cxnSpMk id="9" creationId="{F99175F0-D551-46A7-9794-7CB0CAAA8D9C}"/>
          </ac:cxnSpMkLst>
        </pc:cxnChg>
        <pc:cxnChg chg="add del mod">
          <ac:chgData name="Cortes, Jorge A" userId="a77a8934-eb52-4451-8c92-229f1dfa3600" providerId="ADAL" clId="{450C2168-24ED-40C6-B1B6-2E1925BB294E}" dt="2021-04-18T01:19:13.608" v="1182"/>
          <ac:cxnSpMkLst>
            <pc:docMk/>
            <pc:sldMk cId="2113461015" sldId="365"/>
            <ac:cxnSpMk id="16" creationId="{9C314004-ADD4-4740-90A1-1123A2363320}"/>
          </ac:cxnSpMkLst>
        </pc:cxnChg>
        <pc:cxnChg chg="add del mod">
          <ac:chgData name="Cortes, Jorge A" userId="a77a8934-eb52-4451-8c92-229f1dfa3600" providerId="ADAL" clId="{450C2168-24ED-40C6-B1B6-2E1925BB294E}" dt="2021-04-18T01:24:44.184" v="1243" actId="478"/>
          <ac:cxnSpMkLst>
            <pc:docMk/>
            <pc:sldMk cId="2113461015" sldId="365"/>
            <ac:cxnSpMk id="21" creationId="{DF23444C-CE70-4A82-AC1E-90A906A6FE54}"/>
          </ac:cxnSpMkLst>
        </pc:cxnChg>
        <pc:cxnChg chg="add del mod">
          <ac:chgData name="Cortes, Jorge A" userId="a77a8934-eb52-4451-8c92-229f1dfa3600" providerId="ADAL" clId="{450C2168-24ED-40C6-B1B6-2E1925BB294E}" dt="2021-04-18T01:24:52.597" v="1250" actId="478"/>
          <ac:cxnSpMkLst>
            <pc:docMk/>
            <pc:sldMk cId="2113461015" sldId="365"/>
            <ac:cxnSpMk id="23" creationId="{30BD3D5B-7F9D-4DCB-A9FB-63264E1886CF}"/>
          </ac:cxnSpMkLst>
        </pc:cxnChg>
        <pc:cxnChg chg="add del mod">
          <ac:chgData name="Cortes, Jorge A" userId="a77a8934-eb52-4451-8c92-229f1dfa3600" providerId="ADAL" clId="{450C2168-24ED-40C6-B1B6-2E1925BB294E}" dt="2021-04-18T01:24:51.234" v="1248" actId="478"/>
          <ac:cxnSpMkLst>
            <pc:docMk/>
            <pc:sldMk cId="2113461015" sldId="365"/>
            <ac:cxnSpMk id="25" creationId="{F417611F-96F2-42A7-BB69-309A4EECBA05}"/>
          </ac:cxnSpMkLst>
        </pc:cxnChg>
      </pc:sldChg>
    </pc:docChg>
  </pc:docChgLst>
  <pc:docChgLst>
    <pc:chgData name="Castillo, Wilfred Christian S" userId="S::wcastil7@calstatela.edu::84985954-2c5a-411d-a54d-843828b75fdf" providerId="AD" clId="Web-{6EBA8A78-A054-67B8-0255-80353411BE1A}"/>
    <pc:docChg chg="modSld">
      <pc:chgData name="Castillo, Wilfred Christian S" userId="S::wcastil7@calstatela.edu::84985954-2c5a-411d-a54d-843828b75fdf" providerId="AD" clId="Web-{6EBA8A78-A054-67B8-0255-80353411BE1A}" dt="2020-12-06T01:34:21.830" v="29" actId="20577"/>
      <pc:docMkLst>
        <pc:docMk/>
      </pc:docMkLst>
      <pc:sldChg chg="modSp">
        <pc:chgData name="Castillo, Wilfred Christian S" userId="S::wcastil7@calstatela.edu::84985954-2c5a-411d-a54d-843828b75fdf" providerId="AD" clId="Web-{6EBA8A78-A054-67B8-0255-80353411BE1A}" dt="2020-12-06T01:34:11.595" v="18" actId="20577"/>
        <pc:sldMkLst>
          <pc:docMk/>
          <pc:sldMk cId="2057557961" sldId="340"/>
        </pc:sldMkLst>
        <pc:spChg chg="mod">
          <ac:chgData name="Castillo, Wilfred Christian S" userId="S::wcastil7@calstatela.edu::84985954-2c5a-411d-a54d-843828b75fdf" providerId="AD" clId="Web-{6EBA8A78-A054-67B8-0255-80353411BE1A}" dt="2020-12-06T01:34:11.595" v="18" actId="20577"/>
          <ac:spMkLst>
            <pc:docMk/>
            <pc:sldMk cId="2057557961" sldId="340"/>
            <ac:spMk id="2" creationId="{8D9FC2CF-23A2-4561-9407-1D3830256924}"/>
          </ac:spMkLst>
        </pc:spChg>
      </pc:sldChg>
      <pc:sldChg chg="modSp">
        <pc:chgData name="Castillo, Wilfred Christian S" userId="S::wcastil7@calstatela.edu::84985954-2c5a-411d-a54d-843828b75fdf" providerId="AD" clId="Web-{6EBA8A78-A054-67B8-0255-80353411BE1A}" dt="2020-12-06T01:34:21.565" v="27" actId="20577"/>
        <pc:sldMkLst>
          <pc:docMk/>
          <pc:sldMk cId="726578924" sldId="342"/>
        </pc:sldMkLst>
        <pc:spChg chg="mod">
          <ac:chgData name="Castillo, Wilfred Christian S" userId="S::wcastil7@calstatela.edu::84985954-2c5a-411d-a54d-843828b75fdf" providerId="AD" clId="Web-{6EBA8A78-A054-67B8-0255-80353411BE1A}" dt="2020-12-06T01:34:21.565" v="27" actId="20577"/>
          <ac:spMkLst>
            <pc:docMk/>
            <pc:sldMk cId="726578924" sldId="342"/>
            <ac:spMk id="2" creationId="{8D9FC2CF-23A2-4561-9407-1D3830256924}"/>
          </ac:spMkLst>
        </pc:spChg>
      </pc:sldChg>
    </pc:docChg>
  </pc:docChgLst>
  <pc:docChgLst>
    <pc:chgData name="Molina, Alexandra B" userId="S::amolin30@calstatela.edu::c22a3b86-8efd-42e1-99c8-9c48c9fcae79" providerId="AD" clId="Web-{67CC544B-34C6-F14C-75DB-10B4854507C4}"/>
    <pc:docChg chg="modSld">
      <pc:chgData name="Molina, Alexandra B" userId="S::amolin30@calstatela.edu::c22a3b86-8efd-42e1-99c8-9c48c9fcae79" providerId="AD" clId="Web-{67CC544B-34C6-F14C-75DB-10B4854507C4}" dt="2020-12-06T19:11:06.377" v="58" actId="20577"/>
      <pc:docMkLst>
        <pc:docMk/>
      </pc:docMkLst>
      <pc:sldChg chg="modSp">
        <pc:chgData name="Molina, Alexandra B" userId="S::amolin30@calstatela.edu::c22a3b86-8efd-42e1-99c8-9c48c9fcae79" providerId="AD" clId="Web-{67CC544B-34C6-F14C-75DB-10B4854507C4}" dt="2020-12-06T19:11:06.377" v="57" actId="20577"/>
        <pc:sldMkLst>
          <pc:docMk/>
          <pc:sldMk cId="1855623200" sldId="297"/>
        </pc:sldMkLst>
        <pc:spChg chg="mod">
          <ac:chgData name="Molina, Alexandra B" userId="S::amolin30@calstatela.edu::c22a3b86-8efd-42e1-99c8-9c48c9fcae79" providerId="AD" clId="Web-{67CC544B-34C6-F14C-75DB-10B4854507C4}" dt="2020-12-06T19:10:33.015" v="18" actId="20577"/>
          <ac:spMkLst>
            <pc:docMk/>
            <pc:sldMk cId="1855623200" sldId="297"/>
            <ac:spMk id="7" creationId="{2B69B88B-46EA-4E43-8917-537DE7A9FF91}"/>
          </ac:spMkLst>
        </pc:spChg>
        <pc:spChg chg="mod">
          <ac:chgData name="Molina, Alexandra B" userId="S::amolin30@calstatela.edu::c22a3b86-8efd-42e1-99c8-9c48c9fcae79" providerId="AD" clId="Web-{67CC544B-34C6-F14C-75DB-10B4854507C4}" dt="2020-12-06T19:11:06.377" v="57" actId="20577"/>
          <ac:spMkLst>
            <pc:docMk/>
            <pc:sldMk cId="1855623200" sldId="297"/>
            <ac:spMk id="13" creationId="{A03144DE-9A84-448B-B360-565239D942AB}"/>
          </ac:spMkLst>
        </pc:spChg>
      </pc:sldChg>
    </pc:docChg>
  </pc:docChgLst>
  <pc:docChgLst>
    <pc:chgData name="Mahlebashian, Matthew" userId="S::mmahleb@calstatela.edu::c7f27a51-5439-4c32-a6aa-2c91f6658496" providerId="AD" clId="Web-{A954BE9F-8063-C000-105A-2958ECDE5836}"/>
    <pc:docChg chg="modSld">
      <pc:chgData name="Mahlebashian, Matthew" userId="S::mmahleb@calstatela.edu::c7f27a51-5439-4c32-a6aa-2c91f6658496" providerId="AD" clId="Web-{A954BE9F-8063-C000-105A-2958ECDE5836}" dt="2021-04-15T02:32:12.522" v="311" actId="20577"/>
      <pc:docMkLst>
        <pc:docMk/>
      </pc:docMkLst>
      <pc:sldChg chg="addSp modSp modNotes">
        <pc:chgData name="Mahlebashian, Matthew" userId="S::mmahleb@calstatela.edu::c7f27a51-5439-4c32-a6aa-2c91f6658496" providerId="AD" clId="Web-{A954BE9F-8063-C000-105A-2958ECDE5836}" dt="2021-04-15T02:32:12.522" v="311" actId="20577"/>
        <pc:sldMkLst>
          <pc:docMk/>
          <pc:sldMk cId="2505023032" sldId="274"/>
        </pc:sldMkLst>
        <pc:spChg chg="add mod">
          <ac:chgData name="Mahlebashian, Matthew" userId="S::mmahleb@calstatela.edu::c7f27a51-5439-4c32-a6aa-2c91f6658496" providerId="AD" clId="Web-{A954BE9F-8063-C000-105A-2958ECDE5836}" dt="2021-04-15T02:32:12.522" v="311" actId="20577"/>
          <ac:spMkLst>
            <pc:docMk/>
            <pc:sldMk cId="2505023032" sldId="274"/>
            <ac:spMk id="3" creationId="{37909C79-7167-4F10-A00F-A77A17A98085}"/>
          </ac:spMkLst>
        </pc:spChg>
      </pc:sldChg>
      <pc:sldChg chg="addSp modSp addAnim delAnim modAnim modNotes">
        <pc:chgData name="Mahlebashian, Matthew" userId="S::mmahleb@calstatela.edu::c7f27a51-5439-4c32-a6aa-2c91f6658496" providerId="AD" clId="Web-{A954BE9F-8063-C000-105A-2958ECDE5836}" dt="2021-04-15T02:21:16.175" v="298" actId="1076"/>
        <pc:sldMkLst>
          <pc:docMk/>
          <pc:sldMk cId="3279495340" sldId="275"/>
        </pc:sldMkLst>
        <pc:spChg chg="add mod">
          <ac:chgData name="Mahlebashian, Matthew" userId="S::mmahleb@calstatela.edu::c7f27a51-5439-4c32-a6aa-2c91f6658496" providerId="AD" clId="Web-{A954BE9F-8063-C000-105A-2958ECDE5836}" dt="2021-04-15T01:59:03.969" v="50" actId="1076"/>
          <ac:spMkLst>
            <pc:docMk/>
            <pc:sldMk cId="3279495340" sldId="275"/>
            <ac:spMk id="5" creationId="{007F3F9B-B929-4DFC-95C7-B78ED7DE43D2}"/>
          </ac:spMkLst>
        </pc:spChg>
        <pc:spChg chg="add mod">
          <ac:chgData name="Mahlebashian, Matthew" userId="S::mmahleb@calstatela.edu::c7f27a51-5439-4c32-a6aa-2c91f6658496" providerId="AD" clId="Web-{A954BE9F-8063-C000-105A-2958ECDE5836}" dt="2021-04-15T02:21:16.175" v="298" actId="1076"/>
          <ac:spMkLst>
            <pc:docMk/>
            <pc:sldMk cId="3279495340" sldId="275"/>
            <ac:spMk id="9" creationId="{4762ABA5-2F4F-4299-8F2E-329059B57AA8}"/>
          </ac:spMkLst>
        </pc:spChg>
        <pc:graphicFrameChg chg="add mod modGraphic">
          <ac:chgData name="Mahlebashian, Matthew" userId="S::mmahleb@calstatela.edu::c7f27a51-5439-4c32-a6aa-2c91f6658496" providerId="AD" clId="Web-{A954BE9F-8063-C000-105A-2958ECDE5836}" dt="2021-04-15T01:52:26.272" v="16"/>
          <ac:graphicFrameMkLst>
            <pc:docMk/>
            <pc:sldMk cId="3279495340" sldId="275"/>
            <ac:graphicFrameMk id="4" creationId="{39762622-9067-4F53-A753-C19D91D8FABC}"/>
          </ac:graphicFrameMkLst>
        </pc:graphicFrameChg>
        <pc:graphicFrameChg chg="add mod modGraphic">
          <ac:chgData name="Mahlebashian, Matthew" userId="S::mmahleb@calstatela.edu::c7f27a51-5439-4c32-a6aa-2c91f6658496" providerId="AD" clId="Web-{A954BE9F-8063-C000-105A-2958ECDE5836}" dt="2021-04-15T01:57:00.357" v="45"/>
          <ac:graphicFrameMkLst>
            <pc:docMk/>
            <pc:sldMk cId="3279495340" sldId="275"/>
            <ac:graphicFrameMk id="8" creationId="{6D6D271E-F159-4802-B274-3CF57EDFBACF}"/>
          </ac:graphicFrameMkLst>
        </pc:graphicFrameChg>
      </pc:sldChg>
    </pc:docChg>
  </pc:docChgLst>
  <pc:docChgLst>
    <pc:chgData name="Mahlebashian, Matthew" userId="S::mmahleb@calstatela.edu::c7f27a51-5439-4c32-a6aa-2c91f6658496" providerId="AD" clId="Web-{ED49E120-BF8D-12A9-6123-D6039F48E0BF}"/>
    <pc:docChg chg="modSld">
      <pc:chgData name="Mahlebashian, Matthew" userId="S::mmahleb@calstatela.edu::c7f27a51-5439-4c32-a6aa-2c91f6658496" providerId="AD" clId="Web-{ED49E120-BF8D-12A9-6123-D6039F48E0BF}" dt="2021-04-16T23:31:14.899" v="22"/>
      <pc:docMkLst>
        <pc:docMk/>
      </pc:docMkLst>
      <pc:sldChg chg="modNotes">
        <pc:chgData name="Mahlebashian, Matthew" userId="S::mmahleb@calstatela.edu::c7f27a51-5439-4c32-a6aa-2c91f6658496" providerId="AD" clId="Web-{ED49E120-BF8D-12A9-6123-D6039F48E0BF}" dt="2021-04-16T23:31:14.899" v="22"/>
        <pc:sldMkLst>
          <pc:docMk/>
          <pc:sldMk cId="283939976" sldId="276"/>
        </pc:sldMkLst>
      </pc:sldChg>
    </pc:docChg>
  </pc:docChgLst>
  <pc:docChgLst>
    <pc:chgData name="Velazquez, Jose M" userId="S::jvelaz25@calstatela.edu::b9a2ecda-d0b2-430b-940e-670f0835f082" providerId="AD" clId="Web-{764E173C-47D6-192D-1391-38B039B042E6}"/>
    <pc:docChg chg="modSld sldOrd">
      <pc:chgData name="Velazquez, Jose M" userId="S::jvelaz25@calstatela.edu::b9a2ecda-d0b2-430b-940e-670f0835f082" providerId="AD" clId="Web-{764E173C-47D6-192D-1391-38B039B042E6}" dt="2020-12-06T19:02:03.302" v="41" actId="1076"/>
      <pc:docMkLst>
        <pc:docMk/>
      </pc:docMkLst>
      <pc:sldChg chg="modSp">
        <pc:chgData name="Velazquez, Jose M" userId="S::jvelaz25@calstatela.edu::b9a2ecda-d0b2-430b-940e-670f0835f082" providerId="AD" clId="Web-{764E173C-47D6-192D-1391-38B039B042E6}" dt="2020-12-06T16:29:03.969" v="0" actId="14100"/>
        <pc:sldMkLst>
          <pc:docMk/>
          <pc:sldMk cId="2757086078" sldId="256"/>
        </pc:sldMkLst>
        <pc:spChg chg="mod">
          <ac:chgData name="Velazquez, Jose M" userId="S::jvelaz25@calstatela.edu::b9a2ecda-d0b2-430b-940e-670f0835f082" providerId="AD" clId="Web-{764E173C-47D6-192D-1391-38B039B042E6}" dt="2020-12-06T16:29:03.969" v="0" actId="14100"/>
          <ac:spMkLst>
            <pc:docMk/>
            <pc:sldMk cId="2757086078" sldId="256"/>
            <ac:spMk id="17" creationId="{52B2187B-4D83-4B41-8D78-613C9FA0CEB3}"/>
          </ac:spMkLst>
        </pc:spChg>
      </pc:sldChg>
      <pc:sldChg chg="modSp">
        <pc:chgData name="Velazquez, Jose M" userId="S::jvelaz25@calstatela.edu::b9a2ecda-d0b2-430b-940e-670f0835f082" providerId="AD" clId="Web-{764E173C-47D6-192D-1391-38B039B042E6}" dt="2020-12-06T16:29:37.454" v="1" actId="1076"/>
        <pc:sldMkLst>
          <pc:docMk/>
          <pc:sldMk cId="3928407946" sldId="263"/>
        </pc:sldMkLst>
        <pc:spChg chg="mod">
          <ac:chgData name="Velazquez, Jose M" userId="S::jvelaz25@calstatela.edu::b9a2ecda-d0b2-430b-940e-670f0835f082" providerId="AD" clId="Web-{764E173C-47D6-192D-1391-38B039B042E6}" dt="2020-12-06T16:29:37.454" v="1" actId="1076"/>
          <ac:spMkLst>
            <pc:docMk/>
            <pc:sldMk cId="3928407946" sldId="263"/>
            <ac:spMk id="5" creationId="{4B7F86C8-9565-4A82-8D90-BC97CDA37114}"/>
          </ac:spMkLst>
        </pc:spChg>
      </pc:sldChg>
      <pc:sldChg chg="modSp">
        <pc:chgData name="Velazquez, Jose M" userId="S::jvelaz25@calstatela.edu::b9a2ecda-d0b2-430b-940e-670f0835f082" providerId="AD" clId="Web-{764E173C-47D6-192D-1391-38B039B042E6}" dt="2020-12-06T16:29:51.127" v="3" actId="1076"/>
        <pc:sldMkLst>
          <pc:docMk/>
          <pc:sldMk cId="4173428745" sldId="266"/>
        </pc:sldMkLst>
        <pc:graphicFrameChg chg="mod">
          <ac:chgData name="Velazquez, Jose M" userId="S::jvelaz25@calstatela.edu::b9a2ecda-d0b2-430b-940e-670f0835f082" providerId="AD" clId="Web-{764E173C-47D6-192D-1391-38B039B042E6}" dt="2020-12-06T16:29:51.127" v="3" actId="1076"/>
          <ac:graphicFrameMkLst>
            <pc:docMk/>
            <pc:sldMk cId="4173428745" sldId="266"/>
            <ac:graphicFrameMk id="11" creationId="{3D125C42-F5F0-4DB1-8EFC-873427DE3868}"/>
          </ac:graphicFrameMkLst>
        </pc:graphicFrameChg>
      </pc:sldChg>
      <pc:sldChg chg="modSp">
        <pc:chgData name="Velazquez, Jose M" userId="S::jvelaz25@calstatela.edu::b9a2ecda-d0b2-430b-940e-670f0835f082" providerId="AD" clId="Web-{764E173C-47D6-192D-1391-38B039B042E6}" dt="2020-12-06T16:38:48.687" v="13" actId="1076"/>
        <pc:sldMkLst>
          <pc:docMk/>
          <pc:sldMk cId="568691126" sldId="269"/>
        </pc:sldMkLst>
        <pc:spChg chg="mod">
          <ac:chgData name="Velazquez, Jose M" userId="S::jvelaz25@calstatela.edu::b9a2ecda-d0b2-430b-940e-670f0835f082" providerId="AD" clId="Web-{764E173C-47D6-192D-1391-38B039B042E6}" dt="2020-12-06T16:38:48.687" v="13" actId="1076"/>
          <ac:spMkLst>
            <pc:docMk/>
            <pc:sldMk cId="568691126" sldId="269"/>
            <ac:spMk id="3" creationId="{87C1375F-8781-4B5F-A78F-F6F9D3C4E0CE}"/>
          </ac:spMkLst>
        </pc:spChg>
      </pc:sldChg>
      <pc:sldChg chg="modSp">
        <pc:chgData name="Velazquez, Jose M" userId="S::jvelaz25@calstatela.edu::b9a2ecda-d0b2-430b-940e-670f0835f082" providerId="AD" clId="Web-{764E173C-47D6-192D-1391-38B039B042E6}" dt="2020-12-06T16:43:49.475" v="34" actId="1076"/>
        <pc:sldMkLst>
          <pc:docMk/>
          <pc:sldMk cId="341692245" sldId="274"/>
        </pc:sldMkLst>
        <pc:spChg chg="mod">
          <ac:chgData name="Velazquez, Jose M" userId="S::jvelaz25@calstatela.edu::b9a2ecda-d0b2-430b-940e-670f0835f082" providerId="AD" clId="Web-{764E173C-47D6-192D-1391-38B039B042E6}" dt="2020-12-06T16:43:35.865" v="32" actId="1076"/>
          <ac:spMkLst>
            <pc:docMk/>
            <pc:sldMk cId="341692245" sldId="274"/>
            <ac:spMk id="5" creationId="{A3C87B2D-6DEE-46A2-AC46-7F925BBBF839}"/>
          </ac:spMkLst>
        </pc:spChg>
        <pc:spChg chg="mod">
          <ac:chgData name="Velazquez, Jose M" userId="S::jvelaz25@calstatela.edu::b9a2ecda-d0b2-430b-940e-670f0835f082" providerId="AD" clId="Web-{764E173C-47D6-192D-1391-38B039B042E6}" dt="2020-12-06T16:43:49.475" v="34" actId="1076"/>
          <ac:spMkLst>
            <pc:docMk/>
            <pc:sldMk cId="341692245" sldId="274"/>
            <ac:spMk id="7" creationId="{7F4BF154-4665-4C66-9E30-CCF7A418450A}"/>
          </ac:spMkLst>
        </pc:spChg>
        <pc:spChg chg="mod">
          <ac:chgData name="Velazquez, Jose M" userId="S::jvelaz25@calstatela.edu::b9a2ecda-d0b2-430b-940e-670f0835f082" providerId="AD" clId="Web-{764E173C-47D6-192D-1391-38B039B042E6}" dt="2020-12-06T16:43:44.537" v="33" actId="1076"/>
          <ac:spMkLst>
            <pc:docMk/>
            <pc:sldMk cId="341692245" sldId="274"/>
            <ac:spMk id="9" creationId="{32E58289-33D5-4008-949B-D83FB29BCB89}"/>
          </ac:spMkLst>
        </pc:spChg>
      </pc:sldChg>
      <pc:sldChg chg="modSp">
        <pc:chgData name="Velazquez, Jose M" userId="S::jvelaz25@calstatela.edu::b9a2ecda-d0b2-430b-940e-670f0835f082" providerId="AD" clId="Web-{764E173C-47D6-192D-1391-38B039B042E6}" dt="2020-12-06T16:29:43.095" v="2" actId="1076"/>
        <pc:sldMkLst>
          <pc:docMk/>
          <pc:sldMk cId="3353625947" sldId="276"/>
        </pc:sldMkLst>
        <pc:spChg chg="mod">
          <ac:chgData name="Velazquez, Jose M" userId="S::jvelaz25@calstatela.edu::b9a2ecda-d0b2-430b-940e-670f0835f082" providerId="AD" clId="Web-{764E173C-47D6-192D-1391-38B039B042E6}" dt="2020-12-06T16:29:43.095" v="2" actId="1076"/>
          <ac:spMkLst>
            <pc:docMk/>
            <pc:sldMk cId="3353625947" sldId="276"/>
            <ac:spMk id="5" creationId="{160F2B1E-82F2-4FAC-A5BA-82DC9FFD7BDB}"/>
          </ac:spMkLst>
        </pc:spChg>
      </pc:sldChg>
      <pc:sldChg chg="modSp">
        <pc:chgData name="Velazquez, Jose M" userId="S::jvelaz25@calstatela.edu::b9a2ecda-d0b2-430b-940e-670f0835f082" providerId="AD" clId="Web-{764E173C-47D6-192D-1391-38B039B042E6}" dt="2020-12-06T16:30:31.784" v="4" actId="1076"/>
        <pc:sldMkLst>
          <pc:docMk/>
          <pc:sldMk cId="3736963612" sldId="282"/>
        </pc:sldMkLst>
        <pc:spChg chg="mod">
          <ac:chgData name="Velazquez, Jose M" userId="S::jvelaz25@calstatela.edu::b9a2ecda-d0b2-430b-940e-670f0835f082" providerId="AD" clId="Web-{764E173C-47D6-192D-1391-38B039B042E6}" dt="2020-12-06T16:30:31.784" v="4" actId="1076"/>
          <ac:spMkLst>
            <pc:docMk/>
            <pc:sldMk cId="3736963612" sldId="282"/>
            <ac:spMk id="7" creationId="{F997750F-4F03-4583-B562-F6CE24D2E21F}"/>
          </ac:spMkLst>
        </pc:spChg>
      </pc:sldChg>
      <pc:sldChg chg="modSp">
        <pc:chgData name="Velazquez, Jose M" userId="S::jvelaz25@calstatela.edu::b9a2ecda-d0b2-430b-940e-670f0835f082" providerId="AD" clId="Web-{764E173C-47D6-192D-1391-38B039B042E6}" dt="2020-12-06T16:30:53.503" v="5" actId="1076"/>
        <pc:sldMkLst>
          <pc:docMk/>
          <pc:sldMk cId="1855623200" sldId="297"/>
        </pc:sldMkLst>
        <pc:spChg chg="mod">
          <ac:chgData name="Velazquez, Jose M" userId="S::jvelaz25@calstatela.edu::b9a2ecda-d0b2-430b-940e-670f0835f082" providerId="AD" clId="Web-{764E173C-47D6-192D-1391-38B039B042E6}" dt="2020-12-06T16:30:53.503" v="5" actId="1076"/>
          <ac:spMkLst>
            <pc:docMk/>
            <pc:sldMk cId="1855623200" sldId="297"/>
            <ac:spMk id="6" creationId="{1FED28CD-797C-486A-B742-C3BE2ECA7F08}"/>
          </ac:spMkLst>
        </pc:spChg>
      </pc:sldChg>
      <pc:sldChg chg="modSp">
        <pc:chgData name="Velazquez, Jose M" userId="S::jvelaz25@calstatela.edu::b9a2ecda-d0b2-430b-940e-670f0835f082" providerId="AD" clId="Web-{764E173C-47D6-192D-1391-38B039B042E6}" dt="2020-12-06T17:45:32.249" v="35"/>
        <pc:sldMkLst>
          <pc:docMk/>
          <pc:sldMk cId="3057098694" sldId="302"/>
        </pc:sldMkLst>
        <pc:picChg chg="ord">
          <ac:chgData name="Velazquez, Jose M" userId="S::jvelaz25@calstatela.edu::b9a2ecda-d0b2-430b-940e-670f0835f082" providerId="AD" clId="Web-{764E173C-47D6-192D-1391-38B039B042E6}" dt="2020-12-06T17:45:32.249" v="35"/>
          <ac:picMkLst>
            <pc:docMk/>
            <pc:sldMk cId="3057098694" sldId="302"/>
            <ac:picMk id="6" creationId="{CD57B721-994B-43AB-AFDB-855977CA9FCD}"/>
          </ac:picMkLst>
        </pc:picChg>
      </pc:sldChg>
      <pc:sldChg chg="delSp modSp">
        <pc:chgData name="Velazquez, Jose M" userId="S::jvelaz25@calstatela.edu::b9a2ecda-d0b2-430b-940e-670f0835f082" providerId="AD" clId="Web-{764E173C-47D6-192D-1391-38B039B042E6}" dt="2020-12-06T16:40:46.377" v="30" actId="1076"/>
        <pc:sldMkLst>
          <pc:docMk/>
          <pc:sldMk cId="422270901" sldId="319"/>
        </pc:sldMkLst>
        <pc:spChg chg="mod">
          <ac:chgData name="Velazquez, Jose M" userId="S::jvelaz25@calstatela.edu::b9a2ecda-d0b2-430b-940e-670f0835f082" providerId="AD" clId="Web-{764E173C-47D6-192D-1391-38B039B042E6}" dt="2020-12-06T16:35:19.697" v="12" actId="1076"/>
          <ac:spMkLst>
            <pc:docMk/>
            <pc:sldMk cId="422270901" sldId="319"/>
            <ac:spMk id="4" creationId="{3B051DCE-038D-4024-A826-35A823EDAC41}"/>
          </ac:spMkLst>
        </pc:spChg>
        <pc:spChg chg="del mod">
          <ac:chgData name="Velazquez, Jose M" userId="S::jvelaz25@calstatela.edu::b9a2ecda-d0b2-430b-940e-670f0835f082" providerId="AD" clId="Web-{764E173C-47D6-192D-1391-38B039B042E6}" dt="2020-12-06T16:39:08.562" v="18"/>
          <ac:spMkLst>
            <pc:docMk/>
            <pc:sldMk cId="422270901" sldId="319"/>
            <ac:spMk id="6" creationId="{65614E68-83DE-4428-B4F9-B5B9EEE7BB2D}"/>
          </ac:spMkLst>
        </pc:spChg>
        <pc:spChg chg="mod">
          <ac:chgData name="Velazquez, Jose M" userId="S::jvelaz25@calstatela.edu::b9a2ecda-d0b2-430b-940e-670f0835f082" providerId="AD" clId="Web-{764E173C-47D6-192D-1391-38B039B042E6}" dt="2020-12-06T16:39:01.843" v="14" actId="20577"/>
          <ac:spMkLst>
            <pc:docMk/>
            <pc:sldMk cId="422270901" sldId="319"/>
            <ac:spMk id="8" creationId="{5EFA80E7-047C-4208-BA88-397DCCC38F33}"/>
          </ac:spMkLst>
        </pc:spChg>
        <pc:picChg chg="mod">
          <ac:chgData name="Velazquez, Jose M" userId="S::jvelaz25@calstatela.edu::b9a2ecda-d0b2-430b-940e-670f0835f082" providerId="AD" clId="Web-{764E173C-47D6-192D-1391-38B039B042E6}" dt="2020-12-06T16:40:46.377" v="30" actId="1076"/>
          <ac:picMkLst>
            <pc:docMk/>
            <pc:sldMk cId="422270901" sldId="319"/>
            <ac:picMk id="7" creationId="{CDD67BFC-41B9-480C-8906-38B3987E08BC}"/>
          </ac:picMkLst>
        </pc:picChg>
      </pc:sldChg>
      <pc:sldChg chg="delSp modSp">
        <pc:chgData name="Velazquez, Jose M" userId="S::jvelaz25@calstatela.edu::b9a2ecda-d0b2-430b-940e-670f0835f082" providerId="AD" clId="Web-{764E173C-47D6-192D-1391-38B039B042E6}" dt="2020-12-06T16:39:24.906" v="20"/>
        <pc:sldMkLst>
          <pc:docMk/>
          <pc:sldMk cId="1912582705" sldId="321"/>
        </pc:sldMkLst>
        <pc:spChg chg="mod">
          <ac:chgData name="Velazquez, Jose M" userId="S::jvelaz25@calstatela.edu::b9a2ecda-d0b2-430b-940e-670f0835f082" providerId="AD" clId="Web-{764E173C-47D6-192D-1391-38B039B042E6}" dt="2020-12-06T16:34:40.587" v="11" actId="1076"/>
          <ac:spMkLst>
            <pc:docMk/>
            <pc:sldMk cId="1912582705" sldId="321"/>
            <ac:spMk id="4" creationId="{DF564D53-CE08-43D3-BE73-4BB8AA87E60D}"/>
          </ac:spMkLst>
        </pc:spChg>
        <pc:spChg chg="del">
          <ac:chgData name="Velazquez, Jose M" userId="S::jvelaz25@calstatela.edu::b9a2ecda-d0b2-430b-940e-670f0835f082" providerId="AD" clId="Web-{764E173C-47D6-192D-1391-38B039B042E6}" dt="2020-12-06T16:39:24.906" v="20"/>
          <ac:spMkLst>
            <pc:docMk/>
            <pc:sldMk cId="1912582705" sldId="321"/>
            <ac:spMk id="5" creationId="{FF0CF9EE-F4E4-48E1-A8A7-3D85107637EA}"/>
          </ac:spMkLst>
        </pc:spChg>
        <pc:spChg chg="mod">
          <ac:chgData name="Velazquez, Jose M" userId="S::jvelaz25@calstatela.edu::b9a2ecda-d0b2-430b-940e-670f0835f082" providerId="AD" clId="Web-{764E173C-47D6-192D-1391-38B039B042E6}" dt="2020-12-06T16:39:19.922" v="19" actId="20577"/>
          <ac:spMkLst>
            <pc:docMk/>
            <pc:sldMk cId="1912582705" sldId="321"/>
            <ac:spMk id="7" creationId="{F790DC9C-A60A-4007-8ADC-3369B5C42231}"/>
          </ac:spMkLst>
        </pc:spChg>
        <pc:picChg chg="mod">
          <ac:chgData name="Velazquez, Jose M" userId="S::jvelaz25@calstatela.edu::b9a2ecda-d0b2-430b-940e-670f0835f082" providerId="AD" clId="Web-{764E173C-47D6-192D-1391-38B039B042E6}" dt="2020-12-06T16:31:34.629" v="7" actId="1076"/>
          <ac:picMkLst>
            <pc:docMk/>
            <pc:sldMk cId="1912582705" sldId="321"/>
            <ac:picMk id="8" creationId="{07A43973-08EB-45D2-A7A1-D4EAE862ACDF}"/>
          </ac:picMkLst>
        </pc:picChg>
      </pc:sldChg>
      <pc:sldChg chg="modSp">
        <pc:chgData name="Velazquez, Jose M" userId="S::jvelaz25@calstatela.edu::b9a2ecda-d0b2-430b-940e-670f0835f082" providerId="AD" clId="Web-{764E173C-47D6-192D-1391-38B039B042E6}" dt="2020-12-06T19:02:03.302" v="41" actId="1076"/>
        <pc:sldMkLst>
          <pc:docMk/>
          <pc:sldMk cId="4145459833" sldId="327"/>
        </pc:sldMkLst>
        <pc:spChg chg="mod">
          <ac:chgData name="Velazquez, Jose M" userId="S::jvelaz25@calstatela.edu::b9a2ecda-d0b2-430b-940e-670f0835f082" providerId="AD" clId="Web-{764E173C-47D6-192D-1391-38B039B042E6}" dt="2020-12-06T16:40:30.127" v="29" actId="1076"/>
          <ac:spMkLst>
            <pc:docMk/>
            <pc:sldMk cId="4145459833" sldId="327"/>
            <ac:spMk id="4" creationId="{68CB842C-C274-47E2-A517-48067FF4F464}"/>
          </ac:spMkLst>
        </pc:spChg>
        <pc:spChg chg="mod">
          <ac:chgData name="Velazquez, Jose M" userId="S::jvelaz25@calstatela.edu::b9a2ecda-d0b2-430b-940e-670f0835f082" providerId="AD" clId="Web-{764E173C-47D6-192D-1391-38B039B042E6}" dt="2020-12-06T19:01:48.410" v="38" actId="14100"/>
          <ac:spMkLst>
            <pc:docMk/>
            <pc:sldMk cId="4145459833" sldId="327"/>
            <ac:spMk id="8" creationId="{416F56D9-206D-43FC-95D1-3234CCDF2F2B}"/>
          </ac:spMkLst>
        </pc:spChg>
        <pc:spChg chg="mod">
          <ac:chgData name="Velazquez, Jose M" userId="S::jvelaz25@calstatela.edu::b9a2ecda-d0b2-430b-940e-670f0835f082" providerId="AD" clId="Web-{764E173C-47D6-192D-1391-38B039B042E6}" dt="2020-12-06T19:02:03.302" v="41" actId="1076"/>
          <ac:spMkLst>
            <pc:docMk/>
            <pc:sldMk cId="4145459833" sldId="327"/>
            <ac:spMk id="9" creationId="{95887493-0285-4064-988A-57F138CAC596}"/>
          </ac:spMkLst>
        </pc:spChg>
        <pc:spChg chg="mod">
          <ac:chgData name="Velazquez, Jose M" userId="S::jvelaz25@calstatela.edu::b9a2ecda-d0b2-430b-940e-670f0835f082" providerId="AD" clId="Web-{764E173C-47D6-192D-1391-38B039B042E6}" dt="2020-12-06T19:01:54.004" v="39" actId="14100"/>
          <ac:spMkLst>
            <pc:docMk/>
            <pc:sldMk cId="4145459833" sldId="327"/>
            <ac:spMk id="10" creationId="{7F453123-0B0A-4833-9759-28070453A682}"/>
          </ac:spMkLst>
        </pc:spChg>
        <pc:picChg chg="mod">
          <ac:chgData name="Velazquez, Jose M" userId="S::jvelaz25@calstatela.edu::b9a2ecda-d0b2-430b-940e-670f0835f082" providerId="AD" clId="Web-{764E173C-47D6-192D-1391-38B039B042E6}" dt="2020-12-06T16:40:22.830" v="27" actId="1076"/>
          <ac:picMkLst>
            <pc:docMk/>
            <pc:sldMk cId="4145459833" sldId="327"/>
            <ac:picMk id="5" creationId="{F1238717-BD27-4BFC-8199-BB230ECF781D}"/>
          </ac:picMkLst>
        </pc:picChg>
      </pc:sldChg>
      <pc:sldChg chg="modSp">
        <pc:chgData name="Velazquez, Jose M" userId="S::jvelaz25@calstatela.edu::b9a2ecda-d0b2-430b-940e-670f0835f082" providerId="AD" clId="Web-{764E173C-47D6-192D-1391-38B039B042E6}" dt="2020-12-06T16:31:09.082" v="6" actId="1076"/>
        <pc:sldMkLst>
          <pc:docMk/>
          <pc:sldMk cId="2368874748" sldId="331"/>
        </pc:sldMkLst>
        <pc:spChg chg="mod">
          <ac:chgData name="Velazquez, Jose M" userId="S::jvelaz25@calstatela.edu::b9a2ecda-d0b2-430b-940e-670f0835f082" providerId="AD" clId="Web-{764E173C-47D6-192D-1391-38B039B042E6}" dt="2020-12-06T16:31:09.082" v="6" actId="1076"/>
          <ac:spMkLst>
            <pc:docMk/>
            <pc:sldMk cId="2368874748" sldId="331"/>
            <ac:spMk id="4" creationId="{768E6039-3C41-4849-91F6-53309D252C0C}"/>
          </ac:spMkLst>
        </pc:spChg>
      </pc:sldChg>
      <pc:sldChg chg="delSp modSp">
        <pc:chgData name="Velazquez, Jose M" userId="S::jvelaz25@calstatela.edu::b9a2ecda-d0b2-430b-940e-670f0835f082" providerId="AD" clId="Web-{764E173C-47D6-192D-1391-38B039B042E6}" dt="2020-12-06T16:39:58.251" v="24"/>
        <pc:sldMkLst>
          <pc:docMk/>
          <pc:sldMk cId="1323754853" sldId="338"/>
        </pc:sldMkLst>
        <pc:spChg chg="mod">
          <ac:chgData name="Velazquez, Jose M" userId="S::jvelaz25@calstatela.edu::b9a2ecda-d0b2-430b-940e-670f0835f082" providerId="AD" clId="Web-{764E173C-47D6-192D-1391-38B039B042E6}" dt="2020-12-06T16:39:53.548" v="23" actId="20577"/>
          <ac:spMkLst>
            <pc:docMk/>
            <pc:sldMk cId="1323754853" sldId="338"/>
            <ac:spMk id="5" creationId="{82B057FD-EC01-4422-A18C-133E30BE1BED}"/>
          </ac:spMkLst>
        </pc:spChg>
        <pc:spChg chg="del">
          <ac:chgData name="Velazquez, Jose M" userId="S::jvelaz25@calstatela.edu::b9a2ecda-d0b2-430b-940e-670f0835f082" providerId="AD" clId="Web-{764E173C-47D6-192D-1391-38B039B042E6}" dt="2020-12-06T16:39:58.251" v="24"/>
          <ac:spMkLst>
            <pc:docMk/>
            <pc:sldMk cId="1323754853" sldId="338"/>
            <ac:spMk id="6" creationId="{B720028B-4E6B-4769-BDC8-31E007809E7B}"/>
          </ac:spMkLst>
        </pc:spChg>
      </pc:sldChg>
      <pc:sldChg chg="ord">
        <pc:chgData name="Velazquez, Jose M" userId="S::jvelaz25@calstatela.edu::b9a2ecda-d0b2-430b-940e-670f0835f082" providerId="AD" clId="Web-{764E173C-47D6-192D-1391-38B039B042E6}" dt="2020-12-06T18:02:28.575" v="36"/>
        <pc:sldMkLst>
          <pc:docMk/>
          <pc:sldMk cId="726578924" sldId="342"/>
        </pc:sldMkLst>
      </pc:sldChg>
      <pc:sldChg chg="delSp modSp">
        <pc:chgData name="Velazquez, Jose M" userId="S::jvelaz25@calstatela.edu::b9a2ecda-d0b2-430b-940e-670f0835f082" providerId="AD" clId="Web-{764E173C-47D6-192D-1391-38B039B042E6}" dt="2020-12-06T16:39:45.438" v="22"/>
        <pc:sldMkLst>
          <pc:docMk/>
          <pc:sldMk cId="3660968257" sldId="344"/>
        </pc:sldMkLst>
        <pc:spChg chg="mod">
          <ac:chgData name="Velazquez, Jose M" userId="S::jvelaz25@calstatela.edu::b9a2ecda-d0b2-430b-940e-670f0835f082" providerId="AD" clId="Web-{764E173C-47D6-192D-1391-38B039B042E6}" dt="2020-12-06T16:31:42.770" v="8" actId="1076"/>
          <ac:spMkLst>
            <pc:docMk/>
            <pc:sldMk cId="3660968257" sldId="344"/>
            <ac:spMk id="2" creationId="{BB06F216-4E33-F647-AB97-1FBB2227F8A1}"/>
          </ac:spMkLst>
        </pc:spChg>
        <pc:spChg chg="mod">
          <ac:chgData name="Velazquez, Jose M" userId="S::jvelaz25@calstatela.edu::b9a2ecda-d0b2-430b-940e-670f0835f082" providerId="AD" clId="Web-{764E173C-47D6-192D-1391-38B039B042E6}" dt="2020-12-06T16:32:03.817" v="10" actId="1076"/>
          <ac:spMkLst>
            <pc:docMk/>
            <pc:sldMk cId="3660968257" sldId="344"/>
            <ac:spMk id="4" creationId="{1B0E8D69-F66C-4EC7-AAC5-7493ED5AAD1A}"/>
          </ac:spMkLst>
        </pc:spChg>
        <pc:spChg chg="mod">
          <ac:chgData name="Velazquez, Jose M" userId="S::jvelaz25@calstatela.edu::b9a2ecda-d0b2-430b-940e-670f0835f082" providerId="AD" clId="Web-{764E173C-47D6-192D-1391-38B039B042E6}" dt="2020-12-06T16:39:38.922" v="21" actId="20577"/>
          <ac:spMkLst>
            <pc:docMk/>
            <pc:sldMk cId="3660968257" sldId="344"/>
            <ac:spMk id="6" creationId="{0BFC1993-0709-410E-AE61-F5464216D577}"/>
          </ac:spMkLst>
        </pc:spChg>
        <pc:spChg chg="del">
          <ac:chgData name="Velazquez, Jose M" userId="S::jvelaz25@calstatela.edu::b9a2ecda-d0b2-430b-940e-670f0835f082" providerId="AD" clId="Web-{764E173C-47D6-192D-1391-38B039B042E6}" dt="2020-12-06T16:39:45.438" v="22"/>
          <ac:spMkLst>
            <pc:docMk/>
            <pc:sldMk cId="3660968257" sldId="344"/>
            <ac:spMk id="9" creationId="{3EDED63E-C477-4F66-8E0C-647F6BA44217}"/>
          </ac:spMkLst>
        </pc:spChg>
        <pc:picChg chg="mod">
          <ac:chgData name="Velazquez, Jose M" userId="S::jvelaz25@calstatela.edu::b9a2ecda-d0b2-430b-940e-670f0835f082" providerId="AD" clId="Web-{764E173C-47D6-192D-1391-38B039B042E6}" dt="2020-12-06T16:31:47.582" v="9" actId="1076"/>
          <ac:picMkLst>
            <pc:docMk/>
            <pc:sldMk cId="3660968257" sldId="344"/>
            <ac:picMk id="8" creationId="{CCC7D161-CF34-4C18-AE51-9909ABFB1FDF}"/>
          </ac:picMkLst>
        </pc:picChg>
      </pc:sldChg>
    </pc:docChg>
  </pc:docChgLst>
  <pc:docChgLst>
    <pc:chgData name="Coy, Obed I" userId="S::ocoy@calstatela.edu::14575163-593f-4dd2-b472-35bad3b441af" providerId="AD" clId="Web-{B640C29F-E030-C000-112C-86C35865C87D}"/>
    <pc:docChg chg="addSld modSld sldOrd">
      <pc:chgData name="Coy, Obed I" userId="S::ocoy@calstatela.edu::14575163-593f-4dd2-b472-35bad3b441af" providerId="AD" clId="Web-{B640C29F-E030-C000-112C-86C35865C87D}" dt="2021-04-27T06:06:36.504" v="317" actId="1076"/>
      <pc:docMkLst>
        <pc:docMk/>
      </pc:docMkLst>
      <pc:sldChg chg="addSp delSp modSp ord">
        <pc:chgData name="Coy, Obed I" userId="S::ocoy@calstatela.edu::14575163-593f-4dd2-b472-35bad3b441af" providerId="AD" clId="Web-{B640C29F-E030-C000-112C-86C35865C87D}" dt="2021-04-27T06:05:22.889" v="303" actId="14100"/>
        <pc:sldMkLst>
          <pc:docMk/>
          <pc:sldMk cId="1546165405" sldId="357"/>
        </pc:sldMkLst>
        <pc:spChg chg="mod">
          <ac:chgData name="Coy, Obed I" userId="S::ocoy@calstatela.edu::14575163-593f-4dd2-b472-35bad3b441af" providerId="AD" clId="Web-{B640C29F-E030-C000-112C-86C35865C87D}" dt="2021-04-27T06:05:22.889" v="303" actId="14100"/>
          <ac:spMkLst>
            <pc:docMk/>
            <pc:sldMk cId="1546165405" sldId="357"/>
            <ac:spMk id="3" creationId="{0C23B02F-605B-41C0-80C3-92C6438A5514}"/>
          </ac:spMkLst>
        </pc:spChg>
        <pc:spChg chg="add mod">
          <ac:chgData name="Coy, Obed I" userId="S::ocoy@calstatela.edu::14575163-593f-4dd2-b472-35bad3b441af" providerId="AD" clId="Web-{B640C29F-E030-C000-112C-86C35865C87D}" dt="2021-04-27T06:05:09.263" v="300" actId="1076"/>
          <ac:spMkLst>
            <pc:docMk/>
            <pc:sldMk cId="1546165405" sldId="357"/>
            <ac:spMk id="10" creationId="{03551AC4-11F9-47CD-A3DA-9EB2CCCFEDD1}"/>
          </ac:spMkLst>
        </pc:spChg>
        <pc:spChg chg="add del">
          <ac:chgData name="Coy, Obed I" userId="S::ocoy@calstatela.edu::14575163-593f-4dd2-b472-35bad3b441af" providerId="AD" clId="Web-{B640C29F-E030-C000-112C-86C35865C87D}" dt="2021-04-27T05:56:32.149" v="105"/>
          <ac:spMkLst>
            <pc:docMk/>
            <pc:sldMk cId="1546165405" sldId="357"/>
            <ac:spMk id="11" creationId="{3F8AA244-FC44-461F-9ACD-6F0D4A8BF13E}"/>
          </ac:spMkLst>
        </pc:spChg>
        <pc:spChg chg="add mod">
          <ac:chgData name="Coy, Obed I" userId="S::ocoy@calstatela.edu::14575163-593f-4dd2-b472-35bad3b441af" providerId="AD" clId="Web-{B640C29F-E030-C000-112C-86C35865C87D}" dt="2021-04-27T06:05:13.185" v="301" actId="1076"/>
          <ac:spMkLst>
            <pc:docMk/>
            <pc:sldMk cId="1546165405" sldId="357"/>
            <ac:spMk id="12" creationId="{AF953118-2632-4437-9AC1-6F9D8B9E73CE}"/>
          </ac:spMkLst>
        </pc:spChg>
        <pc:picChg chg="mod modCrop">
          <ac:chgData name="Coy, Obed I" userId="S::ocoy@calstatela.edu::14575163-593f-4dd2-b472-35bad3b441af" providerId="AD" clId="Web-{B640C29F-E030-C000-112C-86C35865C87D}" dt="2021-04-27T06:04:59.919" v="297" actId="1076"/>
          <ac:picMkLst>
            <pc:docMk/>
            <pc:sldMk cId="1546165405" sldId="357"/>
            <ac:picMk id="6" creationId="{4F7F1C1C-DA0E-4729-B924-3B85C5002149}"/>
          </ac:picMkLst>
        </pc:picChg>
        <pc:picChg chg="del mod">
          <ac:chgData name="Coy, Obed I" userId="S::ocoy@calstatela.edu::14575163-593f-4dd2-b472-35bad3b441af" providerId="AD" clId="Web-{B640C29F-E030-C000-112C-86C35865C87D}" dt="2021-04-27T05:50:18.233" v="20"/>
          <ac:picMkLst>
            <pc:docMk/>
            <pc:sldMk cId="1546165405" sldId="357"/>
            <ac:picMk id="7" creationId="{672D79A9-5116-47F0-AA1E-336532ACC12F}"/>
          </ac:picMkLst>
        </pc:picChg>
        <pc:picChg chg="add mod modCrop">
          <ac:chgData name="Coy, Obed I" userId="S::ocoy@calstatela.edu::14575163-593f-4dd2-b472-35bad3b441af" providerId="AD" clId="Web-{B640C29F-E030-C000-112C-86C35865C87D}" dt="2021-04-27T06:05:02.013" v="298" actId="1076"/>
          <ac:picMkLst>
            <pc:docMk/>
            <pc:sldMk cId="1546165405" sldId="357"/>
            <ac:picMk id="8" creationId="{5A59EA0F-5299-422B-9492-E1F3AE9B6E47}"/>
          </ac:picMkLst>
        </pc:picChg>
        <pc:picChg chg="add mod modCrop">
          <ac:chgData name="Coy, Obed I" userId="S::ocoy@calstatela.edu::14575163-593f-4dd2-b472-35bad3b441af" providerId="AD" clId="Web-{B640C29F-E030-C000-112C-86C35865C87D}" dt="2021-04-27T06:05:03.841" v="299" actId="1076"/>
          <ac:picMkLst>
            <pc:docMk/>
            <pc:sldMk cId="1546165405" sldId="357"/>
            <ac:picMk id="9" creationId="{C0C142C9-7675-4FA0-890A-9406524754BB}"/>
          </ac:picMkLst>
        </pc:picChg>
      </pc:sldChg>
      <pc:sldChg chg="modSp">
        <pc:chgData name="Coy, Obed I" userId="S::ocoy@calstatela.edu::14575163-593f-4dd2-b472-35bad3b441af" providerId="AD" clId="Web-{B640C29F-E030-C000-112C-86C35865C87D}" dt="2021-04-27T06:06:36.504" v="317" actId="1076"/>
        <pc:sldMkLst>
          <pc:docMk/>
          <pc:sldMk cId="224975216" sldId="380"/>
        </pc:sldMkLst>
        <pc:spChg chg="mod">
          <ac:chgData name="Coy, Obed I" userId="S::ocoy@calstatela.edu::14575163-593f-4dd2-b472-35bad3b441af" providerId="AD" clId="Web-{B640C29F-E030-C000-112C-86C35865C87D}" dt="2021-04-27T06:06:36.504" v="317" actId="1076"/>
          <ac:spMkLst>
            <pc:docMk/>
            <pc:sldMk cId="224975216" sldId="380"/>
            <ac:spMk id="7" creationId="{4F1897E8-6A34-4900-973D-A0B24D306088}"/>
          </ac:spMkLst>
        </pc:spChg>
        <pc:graphicFrameChg chg="mod modGraphic">
          <ac:chgData name="Coy, Obed I" userId="S::ocoy@calstatela.edu::14575163-593f-4dd2-b472-35bad3b441af" providerId="AD" clId="Web-{B640C29F-E030-C000-112C-86C35865C87D}" dt="2021-04-27T06:05:48.297" v="313"/>
          <ac:graphicFrameMkLst>
            <pc:docMk/>
            <pc:sldMk cId="224975216" sldId="380"/>
            <ac:graphicFrameMk id="6" creationId="{5C2F8F2F-C028-F74F-B78A-5812E3C0F433}"/>
          </ac:graphicFrameMkLst>
        </pc:graphicFrameChg>
      </pc:sldChg>
      <pc:sldChg chg="modSp">
        <pc:chgData name="Coy, Obed I" userId="S::ocoy@calstatela.edu::14575163-593f-4dd2-b472-35bad3b441af" providerId="AD" clId="Web-{B640C29F-E030-C000-112C-86C35865C87D}" dt="2021-04-27T06:02:55.910" v="203" actId="14100"/>
        <pc:sldMkLst>
          <pc:docMk/>
          <pc:sldMk cId="2536008948" sldId="381"/>
        </pc:sldMkLst>
        <pc:spChg chg="mod">
          <ac:chgData name="Coy, Obed I" userId="S::ocoy@calstatela.edu::14575163-593f-4dd2-b472-35bad3b441af" providerId="AD" clId="Web-{B640C29F-E030-C000-112C-86C35865C87D}" dt="2021-04-27T06:02:55.910" v="203" actId="14100"/>
          <ac:spMkLst>
            <pc:docMk/>
            <pc:sldMk cId="2536008948" sldId="381"/>
            <ac:spMk id="6" creationId="{61B03E52-4AA5-44AC-B972-34D2405EA0BD}"/>
          </ac:spMkLst>
        </pc:spChg>
      </pc:sldChg>
      <pc:sldChg chg="ord">
        <pc:chgData name="Coy, Obed I" userId="S::ocoy@calstatela.edu::14575163-593f-4dd2-b472-35bad3b441af" providerId="AD" clId="Web-{B640C29F-E030-C000-112C-86C35865C87D}" dt="2021-04-27T05:59:07.987" v="177"/>
        <pc:sldMkLst>
          <pc:docMk/>
          <pc:sldMk cId="839205185" sldId="423"/>
        </pc:sldMkLst>
      </pc:sldChg>
      <pc:sldChg chg="modSp new">
        <pc:chgData name="Coy, Obed I" userId="S::ocoy@calstatela.edu::14575163-593f-4dd2-b472-35bad3b441af" providerId="AD" clId="Web-{B640C29F-E030-C000-112C-86C35865C87D}" dt="2021-04-27T06:04:31.151" v="294" actId="20577"/>
        <pc:sldMkLst>
          <pc:docMk/>
          <pc:sldMk cId="2614716442" sldId="440"/>
        </pc:sldMkLst>
        <pc:spChg chg="mod">
          <ac:chgData name="Coy, Obed I" userId="S::ocoy@calstatela.edu::14575163-593f-4dd2-b472-35bad3b441af" providerId="AD" clId="Web-{B640C29F-E030-C000-112C-86C35865C87D}" dt="2021-04-27T05:58:05.139" v="152" actId="20577"/>
          <ac:spMkLst>
            <pc:docMk/>
            <pc:sldMk cId="2614716442" sldId="440"/>
            <ac:spMk id="2" creationId="{E37DA558-6CEA-4E02-AC7F-5592C07C7F8A}"/>
          </ac:spMkLst>
        </pc:spChg>
        <pc:spChg chg="mod">
          <ac:chgData name="Coy, Obed I" userId="S::ocoy@calstatela.edu::14575163-593f-4dd2-b472-35bad3b441af" providerId="AD" clId="Web-{B640C29F-E030-C000-112C-86C35865C87D}" dt="2021-04-27T06:04:31.151" v="294" actId="20577"/>
          <ac:spMkLst>
            <pc:docMk/>
            <pc:sldMk cId="2614716442" sldId="440"/>
            <ac:spMk id="3" creationId="{14273D8C-06D5-4A9F-94F0-A42C9821D0EC}"/>
          </ac:spMkLst>
        </pc:spChg>
      </pc:sldChg>
    </pc:docChg>
  </pc:docChgLst>
  <pc:docChgLst>
    <pc:chgData name="Vo, David" userId="S::dvo11@calstatela.edu::0deed3dc-d020-451d-aee6-4b90d6e032a7" providerId="AD" clId="Web-{9AA9F529-D5F0-6214-7029-D4D5A857DFC3}"/>
    <pc:docChg chg="modSld">
      <pc:chgData name="Vo, David" userId="S::dvo11@calstatela.edu::0deed3dc-d020-451d-aee6-4b90d6e032a7" providerId="AD" clId="Web-{9AA9F529-D5F0-6214-7029-D4D5A857DFC3}" dt="2020-12-06T02:26:10.615" v="343"/>
      <pc:docMkLst>
        <pc:docMk/>
      </pc:docMkLst>
      <pc:sldChg chg="addSp delSp modSp modNotes">
        <pc:chgData name="Vo, David" userId="S::dvo11@calstatela.edu::0deed3dc-d020-451d-aee6-4b90d6e032a7" providerId="AD" clId="Web-{9AA9F529-D5F0-6214-7029-D4D5A857DFC3}" dt="2020-12-06T02:20:05.236" v="308"/>
        <pc:sldMkLst>
          <pc:docMk/>
          <pc:sldMk cId="341692245" sldId="274"/>
        </pc:sldMkLst>
        <pc:spChg chg="del mod">
          <ac:chgData name="Vo, David" userId="S::dvo11@calstatela.edu::0deed3dc-d020-451d-aee6-4b90d6e032a7" providerId="AD" clId="Web-{9AA9F529-D5F0-6214-7029-D4D5A857DFC3}" dt="2020-12-06T01:55:23.490" v="43"/>
          <ac:spMkLst>
            <pc:docMk/>
            <pc:sldMk cId="341692245" sldId="274"/>
            <ac:spMk id="4" creationId="{028D03A8-054B-4F9C-A752-8E196C8EA2AD}"/>
          </ac:spMkLst>
        </pc:spChg>
        <pc:spChg chg="mod">
          <ac:chgData name="Vo, David" userId="S::dvo11@calstatela.edu::0deed3dc-d020-451d-aee6-4b90d6e032a7" providerId="AD" clId="Web-{9AA9F529-D5F0-6214-7029-D4D5A857DFC3}" dt="2020-12-06T02:15:07.704" v="262" actId="14100"/>
          <ac:spMkLst>
            <pc:docMk/>
            <pc:sldMk cId="341692245" sldId="274"/>
            <ac:spMk id="7" creationId="{7F4BF154-4665-4C66-9E30-CCF7A418450A}"/>
          </ac:spMkLst>
        </pc:spChg>
        <pc:spChg chg="mod">
          <ac:chgData name="Vo, David" userId="S::dvo11@calstatela.edu::0deed3dc-d020-451d-aee6-4b90d6e032a7" providerId="AD" clId="Web-{9AA9F529-D5F0-6214-7029-D4D5A857DFC3}" dt="2020-12-06T02:15:17.517" v="269" actId="14100"/>
          <ac:spMkLst>
            <pc:docMk/>
            <pc:sldMk cId="341692245" sldId="274"/>
            <ac:spMk id="9" creationId="{32E58289-33D5-4008-949B-D83FB29BCB89}"/>
          </ac:spMkLst>
        </pc:spChg>
        <pc:graphicFrameChg chg="add mod modGraphic">
          <ac:chgData name="Vo, David" userId="S::dvo11@calstatela.edu::0deed3dc-d020-451d-aee6-4b90d6e032a7" providerId="AD" clId="Web-{9AA9F529-D5F0-6214-7029-D4D5A857DFC3}" dt="2020-12-06T01:54:46.879" v="42"/>
          <ac:graphicFrameMkLst>
            <pc:docMk/>
            <pc:sldMk cId="341692245" sldId="274"/>
            <ac:graphicFrameMk id="6" creationId="{ABC9D790-BA58-44D5-922B-69A5FDA888B5}"/>
          </ac:graphicFrameMkLst>
        </pc:graphicFrameChg>
        <pc:graphicFrameChg chg="add del mod">
          <ac:chgData name="Vo, David" userId="S::dvo11@calstatela.edu::0deed3dc-d020-451d-aee6-4b90d6e032a7" providerId="AD" clId="Web-{9AA9F529-D5F0-6214-7029-D4D5A857DFC3}" dt="2020-12-06T02:13:10.338" v="75"/>
          <ac:graphicFrameMkLst>
            <pc:docMk/>
            <pc:sldMk cId="341692245" sldId="274"/>
            <ac:graphicFrameMk id="10" creationId="{767C7ED1-A945-42C1-90CD-81E338C10DB2}"/>
          </ac:graphicFrameMkLst>
        </pc:graphicFrameChg>
        <pc:graphicFrameChg chg="del">
          <ac:chgData name="Vo, David" userId="S::dvo11@calstatela.edu::0deed3dc-d020-451d-aee6-4b90d6e032a7" providerId="AD" clId="Web-{9AA9F529-D5F0-6214-7029-D4D5A857DFC3}" dt="2020-12-06T01:53:58.251" v="6"/>
          <ac:graphicFrameMkLst>
            <pc:docMk/>
            <pc:sldMk cId="341692245" sldId="274"/>
            <ac:graphicFrameMk id="12" creationId="{D9AE756D-042E-49D9-A1B9-892912AEDF08}"/>
          </ac:graphicFrameMkLst>
        </pc:graphicFrameChg>
      </pc:sldChg>
      <pc:sldChg chg="modNotes">
        <pc:chgData name="Vo, David" userId="S::dvo11@calstatela.edu::0deed3dc-d020-451d-aee6-4b90d6e032a7" providerId="AD" clId="Web-{9AA9F529-D5F0-6214-7029-D4D5A857DFC3}" dt="2020-12-06T02:26:10.615" v="343"/>
        <pc:sldMkLst>
          <pc:docMk/>
          <pc:sldMk cId="389692970" sldId="304"/>
        </pc:sldMkLst>
      </pc:sldChg>
    </pc:docChg>
  </pc:docChgLst>
  <pc:docChgLst>
    <pc:chgData name="Reyes, Mark A" userId="822c49eb-35eb-44b8-bcf7-c1ebb192f6c9" providerId="ADAL" clId="{60DE06BA-4FF7-4977-93E7-ABB2F488CABD}"/>
    <pc:docChg chg="undo redo custSel delSld modSld sldOrd">
      <pc:chgData name="Reyes, Mark A" userId="822c49eb-35eb-44b8-bcf7-c1ebb192f6c9" providerId="ADAL" clId="{60DE06BA-4FF7-4977-93E7-ABB2F488CABD}" dt="2021-04-20T05:24:20.592" v="146" actId="14100"/>
      <pc:docMkLst>
        <pc:docMk/>
      </pc:docMkLst>
      <pc:sldChg chg="ord">
        <pc:chgData name="Reyes, Mark A" userId="822c49eb-35eb-44b8-bcf7-c1ebb192f6c9" providerId="ADAL" clId="{60DE06BA-4FF7-4977-93E7-ABB2F488CABD}" dt="2021-04-19T04:43:26.620" v="129"/>
        <pc:sldMkLst>
          <pc:docMk/>
          <pc:sldMk cId="4045413286" sldId="354"/>
        </pc:sldMkLst>
      </pc:sldChg>
      <pc:sldChg chg="addSp delSp modSp mod ord modAnim">
        <pc:chgData name="Reyes, Mark A" userId="822c49eb-35eb-44b8-bcf7-c1ebb192f6c9" providerId="ADAL" clId="{60DE06BA-4FF7-4977-93E7-ABB2F488CABD}" dt="2021-04-20T05:24:20.592" v="146" actId="14100"/>
        <pc:sldMkLst>
          <pc:docMk/>
          <pc:sldMk cId="3305745272" sldId="355"/>
        </pc:sldMkLst>
        <pc:spChg chg="mod">
          <ac:chgData name="Reyes, Mark A" userId="822c49eb-35eb-44b8-bcf7-c1ebb192f6c9" providerId="ADAL" clId="{60DE06BA-4FF7-4977-93E7-ABB2F488CABD}" dt="2021-04-19T04:18:37.294" v="45" actId="27636"/>
          <ac:spMkLst>
            <pc:docMk/>
            <pc:sldMk cId="3305745272" sldId="355"/>
            <ac:spMk id="3" creationId="{26082C71-7111-46BB-8F1D-FA762B8B2D40}"/>
          </ac:spMkLst>
        </pc:spChg>
        <pc:spChg chg="mod">
          <ac:chgData name="Reyes, Mark A" userId="822c49eb-35eb-44b8-bcf7-c1ebb192f6c9" providerId="ADAL" clId="{60DE06BA-4FF7-4977-93E7-ABB2F488CABD}" dt="2021-04-20T05:24:10.261" v="144" actId="14100"/>
          <ac:spMkLst>
            <pc:docMk/>
            <pc:sldMk cId="3305745272" sldId="355"/>
            <ac:spMk id="6" creationId="{4D307B13-17E0-4FD7-A7CD-139B41F75046}"/>
          </ac:spMkLst>
        </pc:spChg>
        <pc:spChg chg="add del">
          <ac:chgData name="Reyes, Mark A" userId="822c49eb-35eb-44b8-bcf7-c1ebb192f6c9" providerId="ADAL" clId="{60DE06BA-4FF7-4977-93E7-ABB2F488CABD}" dt="2021-04-19T04:22:26.091" v="87" actId="478"/>
          <ac:spMkLst>
            <pc:docMk/>
            <pc:sldMk cId="3305745272" sldId="355"/>
            <ac:spMk id="11" creationId="{79105402-910C-4985-97EE-79E746B5EE15}"/>
          </ac:spMkLst>
        </pc:spChg>
        <pc:spChg chg="mod">
          <ac:chgData name="Reyes, Mark A" userId="822c49eb-35eb-44b8-bcf7-c1ebb192f6c9" providerId="ADAL" clId="{60DE06BA-4FF7-4977-93E7-ABB2F488CABD}" dt="2021-04-19T04:23:24.134" v="105" actId="1076"/>
          <ac:spMkLst>
            <pc:docMk/>
            <pc:sldMk cId="3305745272" sldId="355"/>
            <ac:spMk id="18" creationId="{D7309DE5-B682-4BF7-BCDD-EE10BB9BC97F}"/>
          </ac:spMkLst>
        </pc:spChg>
        <pc:spChg chg="add del">
          <ac:chgData name="Reyes, Mark A" userId="822c49eb-35eb-44b8-bcf7-c1ebb192f6c9" providerId="ADAL" clId="{60DE06BA-4FF7-4977-93E7-ABB2F488CABD}" dt="2021-04-19T04:22:26.856" v="91" actId="478"/>
          <ac:spMkLst>
            <pc:docMk/>
            <pc:sldMk cId="3305745272" sldId="355"/>
            <ac:spMk id="29" creationId="{0D774161-86A7-4970-BF42-B695C5CB5172}"/>
          </ac:spMkLst>
        </pc:spChg>
        <pc:spChg chg="add del">
          <ac:chgData name="Reyes, Mark A" userId="822c49eb-35eb-44b8-bcf7-c1ebb192f6c9" providerId="ADAL" clId="{60DE06BA-4FF7-4977-93E7-ABB2F488CABD}" dt="2021-04-19T04:22:27.240" v="93" actId="478"/>
          <ac:spMkLst>
            <pc:docMk/>
            <pc:sldMk cId="3305745272" sldId="355"/>
            <ac:spMk id="37" creationId="{76C1BADC-B75A-4AE3-98B9-98357DD723C5}"/>
          </ac:spMkLst>
        </pc:spChg>
        <pc:spChg chg="add del mod">
          <ac:chgData name="Reyes, Mark A" userId="822c49eb-35eb-44b8-bcf7-c1ebb192f6c9" providerId="ADAL" clId="{60DE06BA-4FF7-4977-93E7-ABB2F488CABD}" dt="2021-04-19T04:24:49.693" v="114" actId="1076"/>
          <ac:spMkLst>
            <pc:docMk/>
            <pc:sldMk cId="3305745272" sldId="355"/>
            <ac:spMk id="43" creationId="{CD29DE15-F5E7-4A2B-A924-EDB20A779030}"/>
          </ac:spMkLst>
        </pc:spChg>
        <pc:spChg chg="del">
          <ac:chgData name="Reyes, Mark A" userId="822c49eb-35eb-44b8-bcf7-c1ebb192f6c9" providerId="ADAL" clId="{60DE06BA-4FF7-4977-93E7-ABB2F488CABD}" dt="2021-04-19T04:18:16.488" v="28" actId="478"/>
          <ac:spMkLst>
            <pc:docMk/>
            <pc:sldMk cId="3305745272" sldId="355"/>
            <ac:spMk id="52" creationId="{43C1168F-83B4-4AB4-A675-B3D03C0920DF}"/>
          </ac:spMkLst>
        </pc:spChg>
        <pc:spChg chg="del mod">
          <ac:chgData name="Reyes, Mark A" userId="822c49eb-35eb-44b8-bcf7-c1ebb192f6c9" providerId="ADAL" clId="{60DE06BA-4FF7-4977-93E7-ABB2F488CABD}" dt="2021-04-19T04:22:36.180" v="98" actId="478"/>
          <ac:spMkLst>
            <pc:docMk/>
            <pc:sldMk cId="3305745272" sldId="355"/>
            <ac:spMk id="56" creationId="{2AAB43AE-EB8A-4CD3-9051-A21FBB7C8280}"/>
          </ac:spMkLst>
        </pc:spChg>
        <pc:picChg chg="del">
          <ac:chgData name="Reyes, Mark A" userId="822c49eb-35eb-44b8-bcf7-c1ebb192f6c9" providerId="ADAL" clId="{60DE06BA-4FF7-4977-93E7-ABB2F488CABD}" dt="2021-04-19T04:17:33.555" v="22" actId="478"/>
          <ac:picMkLst>
            <pc:docMk/>
            <pc:sldMk cId="3305745272" sldId="355"/>
            <ac:picMk id="7" creationId="{BE45E814-F706-40B3-9ABD-A28894B840DB}"/>
          </ac:picMkLst>
        </pc:picChg>
        <pc:picChg chg="add mod ord modCrop">
          <ac:chgData name="Reyes, Mark A" userId="822c49eb-35eb-44b8-bcf7-c1ebb192f6c9" providerId="ADAL" clId="{60DE06BA-4FF7-4977-93E7-ABB2F488CABD}" dt="2021-04-19T04:31:13.804" v="117" actId="14100"/>
          <ac:picMkLst>
            <pc:docMk/>
            <pc:sldMk cId="3305745272" sldId="355"/>
            <ac:picMk id="21" creationId="{D764D026-027A-41EC-8055-C9B86F3E6DEE}"/>
          </ac:picMkLst>
        </pc:picChg>
        <pc:picChg chg="del mod">
          <ac:chgData name="Reyes, Mark A" userId="822c49eb-35eb-44b8-bcf7-c1ebb192f6c9" providerId="ADAL" clId="{60DE06BA-4FF7-4977-93E7-ABB2F488CABD}" dt="2021-04-19T04:17:55.512" v="25" actId="478"/>
          <ac:picMkLst>
            <pc:docMk/>
            <pc:sldMk cId="3305745272" sldId="355"/>
            <ac:picMk id="58" creationId="{AD8BC213-6332-4FA3-9F5A-76F91FFE1C7C}"/>
          </ac:picMkLst>
        </pc:picChg>
        <pc:cxnChg chg="add del mod">
          <ac:chgData name="Reyes, Mark A" userId="822c49eb-35eb-44b8-bcf7-c1ebb192f6c9" providerId="ADAL" clId="{60DE06BA-4FF7-4977-93E7-ABB2F488CABD}" dt="2021-04-19T04:22:26.264" v="88" actId="478"/>
          <ac:cxnSpMkLst>
            <pc:docMk/>
            <pc:sldMk cId="3305745272" sldId="355"/>
            <ac:cxnSpMk id="10" creationId="{B6357C04-2400-401C-B934-420C2F687891}"/>
          </ac:cxnSpMkLst>
        </pc:cxnChg>
        <pc:cxnChg chg="mod">
          <ac:chgData name="Reyes, Mark A" userId="822c49eb-35eb-44b8-bcf7-c1ebb192f6c9" providerId="ADAL" clId="{60DE06BA-4FF7-4977-93E7-ABB2F488CABD}" dt="2021-04-20T05:24:20.592" v="146" actId="14100"/>
          <ac:cxnSpMkLst>
            <pc:docMk/>
            <pc:sldMk cId="3305745272" sldId="355"/>
            <ac:cxnSpMk id="14" creationId="{5467DB1E-2504-4761-83BB-31E022D36762}"/>
          </ac:cxnSpMkLst>
        </pc:cxnChg>
        <pc:cxnChg chg="add del mod">
          <ac:chgData name="Reyes, Mark A" userId="822c49eb-35eb-44b8-bcf7-c1ebb192f6c9" providerId="ADAL" clId="{60DE06BA-4FF7-4977-93E7-ABB2F488CABD}" dt="2021-04-19T04:22:27.047" v="92" actId="478"/>
          <ac:cxnSpMkLst>
            <pc:docMk/>
            <pc:sldMk cId="3305745272" sldId="355"/>
            <ac:cxnSpMk id="27" creationId="{548DC9B0-7E23-4B67-AFC4-5D853B02B7A6}"/>
          </ac:cxnSpMkLst>
        </pc:cxnChg>
        <pc:cxnChg chg="add del mod">
          <ac:chgData name="Reyes, Mark A" userId="822c49eb-35eb-44b8-bcf7-c1ebb192f6c9" providerId="ADAL" clId="{60DE06BA-4FF7-4977-93E7-ABB2F488CABD}" dt="2021-04-19T04:22:27.448" v="94" actId="478"/>
          <ac:cxnSpMkLst>
            <pc:docMk/>
            <pc:sldMk cId="3305745272" sldId="355"/>
            <ac:cxnSpMk id="35" creationId="{489ED848-BEB7-4D2A-84B7-EB8D6C028DF2}"/>
          </ac:cxnSpMkLst>
        </pc:cxnChg>
        <pc:cxnChg chg="mod">
          <ac:chgData name="Reyes, Mark A" userId="822c49eb-35eb-44b8-bcf7-c1ebb192f6c9" providerId="ADAL" clId="{60DE06BA-4FF7-4977-93E7-ABB2F488CABD}" dt="2021-04-20T05:23:44.265" v="131" actId="14100"/>
          <ac:cxnSpMkLst>
            <pc:docMk/>
            <pc:sldMk cId="3305745272" sldId="355"/>
            <ac:cxnSpMk id="42" creationId="{FEE70846-D972-46EE-9115-19784F92E388}"/>
          </ac:cxnSpMkLst>
        </pc:cxnChg>
        <pc:cxnChg chg="del mod">
          <ac:chgData name="Reyes, Mark A" userId="822c49eb-35eb-44b8-bcf7-c1ebb192f6c9" providerId="ADAL" clId="{60DE06BA-4FF7-4977-93E7-ABB2F488CABD}" dt="2021-04-19T04:18:17.583" v="29" actId="478"/>
          <ac:cxnSpMkLst>
            <pc:docMk/>
            <pc:sldMk cId="3305745272" sldId="355"/>
            <ac:cxnSpMk id="50" creationId="{8F2C85EE-3687-4FBD-923A-69BAFA70DE30}"/>
          </ac:cxnSpMkLst>
        </pc:cxnChg>
      </pc:sldChg>
      <pc:sldChg chg="ord">
        <pc:chgData name="Reyes, Mark A" userId="822c49eb-35eb-44b8-bcf7-c1ebb192f6c9" providerId="ADAL" clId="{60DE06BA-4FF7-4977-93E7-ABB2F488CABD}" dt="2021-04-19T04:43:08.884" v="125"/>
        <pc:sldMkLst>
          <pc:docMk/>
          <pc:sldMk cId="1419177354" sldId="356"/>
        </pc:sldMkLst>
      </pc:sldChg>
      <pc:sldChg chg="ord">
        <pc:chgData name="Reyes, Mark A" userId="822c49eb-35eb-44b8-bcf7-c1ebb192f6c9" providerId="ADAL" clId="{60DE06BA-4FF7-4977-93E7-ABB2F488CABD}" dt="2021-04-19T04:43:05.913" v="123"/>
        <pc:sldMkLst>
          <pc:docMk/>
          <pc:sldMk cId="347351321" sldId="384"/>
        </pc:sldMkLst>
      </pc:sldChg>
      <pc:sldChg chg="del">
        <pc:chgData name="Reyes, Mark A" userId="822c49eb-35eb-44b8-bcf7-c1ebb192f6c9" providerId="ADAL" clId="{60DE06BA-4FF7-4977-93E7-ABB2F488CABD}" dt="2021-04-19T04:12:47.744" v="21" actId="2696"/>
        <pc:sldMkLst>
          <pc:docMk/>
          <pc:sldMk cId="1541866038" sldId="393"/>
        </pc:sldMkLst>
      </pc:sldChg>
    </pc:docChg>
  </pc:docChgLst>
  <pc:docChgLst>
    <pc:chgData name="Medina, Steven R" userId="S::smedin44@calstatela.edu::876d6933-5850-4f28-bb7b-a29e2b677909" providerId="AD" clId="Web-{0C9355D6-441D-1E3D-6473-A691205F5C15}"/>
    <pc:docChg chg="modSld">
      <pc:chgData name="Medina, Steven R" userId="S::smedin44@calstatela.edu::876d6933-5850-4f28-bb7b-a29e2b677909" providerId="AD" clId="Web-{0C9355D6-441D-1E3D-6473-A691205F5C15}" dt="2020-11-20T04:25:49.146" v="8" actId="14100"/>
      <pc:docMkLst>
        <pc:docMk/>
      </pc:docMkLst>
      <pc:sldChg chg="addSp delSp modSp">
        <pc:chgData name="Medina, Steven R" userId="S::smedin44@calstatela.edu::876d6933-5850-4f28-bb7b-a29e2b677909" providerId="AD" clId="Web-{0C9355D6-441D-1E3D-6473-A691205F5C15}" dt="2020-11-20T04:25:49.146" v="8" actId="14100"/>
        <pc:sldMkLst>
          <pc:docMk/>
          <pc:sldMk cId="1190176338" sldId="284"/>
        </pc:sldMkLst>
        <pc:spChg chg="mod">
          <ac:chgData name="Medina, Steven R" userId="S::smedin44@calstatela.edu::876d6933-5850-4f28-bb7b-a29e2b677909" providerId="AD" clId="Web-{0C9355D6-441D-1E3D-6473-A691205F5C15}" dt="2020-11-20T04:25:32.834" v="4" actId="1076"/>
          <ac:spMkLst>
            <pc:docMk/>
            <pc:sldMk cId="1190176338" sldId="284"/>
            <ac:spMk id="3" creationId="{820986E8-371F-45B7-8009-E3BED3B16FB9}"/>
          </ac:spMkLst>
        </pc:spChg>
        <pc:picChg chg="add del mod">
          <ac:chgData name="Medina, Steven R" userId="S::smedin44@calstatela.edu::876d6933-5850-4f28-bb7b-a29e2b677909" providerId="AD" clId="Web-{0C9355D6-441D-1E3D-6473-A691205F5C15}" dt="2020-11-20T04:25:24.865" v="3"/>
          <ac:picMkLst>
            <pc:docMk/>
            <pc:sldMk cId="1190176338" sldId="284"/>
            <ac:picMk id="4" creationId="{AE1C6FA4-436C-4B9A-B4C0-73EA214E239C}"/>
          </ac:picMkLst>
        </pc:picChg>
        <pc:picChg chg="add mod">
          <ac:chgData name="Medina, Steven R" userId="S::smedin44@calstatela.edu::876d6933-5850-4f28-bb7b-a29e2b677909" providerId="AD" clId="Web-{0C9355D6-441D-1E3D-6473-A691205F5C15}" dt="2020-11-20T04:25:49.146" v="8" actId="14100"/>
          <ac:picMkLst>
            <pc:docMk/>
            <pc:sldMk cId="1190176338" sldId="284"/>
            <ac:picMk id="5" creationId="{B2DC5926-F6C1-4A1D-8BA7-81E2BCC35A8B}"/>
          </ac:picMkLst>
        </pc:picChg>
      </pc:sldChg>
    </pc:docChg>
  </pc:docChgLst>
  <pc:docChgLst>
    <pc:chgData name="Dakhil, Jonathan M" userId="S::jdakhil@calstatela.edu::83ed5be7-581a-4429-8593-67840db65c84" providerId="AD" clId="Web-{1880C49F-300F-C000-123D-202C61841495}"/>
    <pc:docChg chg="modSld">
      <pc:chgData name="Dakhil, Jonathan M" userId="S::jdakhil@calstatela.edu::83ed5be7-581a-4429-8593-67840db65c84" providerId="AD" clId="Web-{1880C49F-300F-C000-123D-202C61841495}" dt="2021-05-04T05:23:39.415" v="1" actId="20577"/>
      <pc:docMkLst>
        <pc:docMk/>
      </pc:docMkLst>
      <pc:sldChg chg="modSp">
        <pc:chgData name="Dakhil, Jonathan M" userId="S::jdakhil@calstatela.edu::83ed5be7-581a-4429-8593-67840db65c84" providerId="AD" clId="Web-{1880C49F-300F-C000-123D-202C61841495}" dt="2021-05-04T05:23:39.415" v="1" actId="20577"/>
        <pc:sldMkLst>
          <pc:docMk/>
          <pc:sldMk cId="1419177354" sldId="356"/>
        </pc:sldMkLst>
        <pc:spChg chg="mod">
          <ac:chgData name="Dakhil, Jonathan M" userId="S::jdakhil@calstatela.edu::83ed5be7-581a-4429-8593-67840db65c84" providerId="AD" clId="Web-{1880C49F-300F-C000-123D-202C61841495}" dt="2021-05-04T05:23:39.415" v="1" actId="20577"/>
          <ac:spMkLst>
            <pc:docMk/>
            <pc:sldMk cId="1419177354" sldId="356"/>
            <ac:spMk id="15" creationId="{9F841929-A478-4371-B4E2-945ED730CDAA}"/>
          </ac:spMkLst>
        </pc:spChg>
      </pc:sldChg>
    </pc:docChg>
  </pc:docChgLst>
  <pc:docChgLst>
    <pc:chgData name="Vo, David" userId="0deed3dc-d020-451d-aee6-4b90d6e032a7" providerId="ADAL" clId="{9ECF4241-E2DB-4ABF-A60C-82806C3C7806}"/>
    <pc:docChg chg="undo custSel addSld modSld sldOrd modMainMaster">
      <pc:chgData name="Vo, David" userId="0deed3dc-d020-451d-aee6-4b90d6e032a7" providerId="ADAL" clId="{9ECF4241-E2DB-4ABF-A60C-82806C3C7806}" dt="2021-04-18T02:25:06.074" v="2194" actId="20577"/>
      <pc:docMkLst>
        <pc:docMk/>
      </pc:docMkLst>
      <pc:sldChg chg="addSp delSp modSp mod setBg modNotesTx">
        <pc:chgData name="Vo, David" userId="0deed3dc-d020-451d-aee6-4b90d6e032a7" providerId="ADAL" clId="{9ECF4241-E2DB-4ABF-A60C-82806C3C7806}" dt="2021-04-18T01:44:12.138" v="1642" actId="14100"/>
        <pc:sldMkLst>
          <pc:docMk/>
          <pc:sldMk cId="4248724196" sldId="259"/>
        </pc:sldMkLst>
        <pc:spChg chg="mod">
          <ac:chgData name="Vo, David" userId="0deed3dc-d020-451d-aee6-4b90d6e032a7" providerId="ADAL" clId="{9ECF4241-E2DB-4ABF-A60C-82806C3C7806}" dt="2021-04-18T01:17:35.781" v="459" actId="26606"/>
          <ac:spMkLst>
            <pc:docMk/>
            <pc:sldMk cId="4248724196" sldId="259"/>
            <ac:spMk id="2" creationId="{92A4716D-00E6-4865-A814-74860D251268}"/>
          </ac:spMkLst>
        </pc:spChg>
        <pc:spChg chg="mod">
          <ac:chgData name="Vo, David" userId="0deed3dc-d020-451d-aee6-4b90d6e032a7" providerId="ADAL" clId="{9ECF4241-E2DB-4ABF-A60C-82806C3C7806}" dt="2021-04-18T01:17:35.781" v="459" actId="26606"/>
          <ac:spMkLst>
            <pc:docMk/>
            <pc:sldMk cId="4248724196" sldId="259"/>
            <ac:spMk id="6" creationId="{FFEBA4C4-FD09-4E4B-B3BB-3D3EAD2DDA33}"/>
          </ac:spMkLst>
        </pc:spChg>
        <pc:spChg chg="mod">
          <ac:chgData name="Vo, David" userId="0deed3dc-d020-451d-aee6-4b90d6e032a7" providerId="ADAL" clId="{9ECF4241-E2DB-4ABF-A60C-82806C3C7806}" dt="2021-04-18T01:17:35.781" v="459" actId="26606"/>
          <ac:spMkLst>
            <pc:docMk/>
            <pc:sldMk cId="4248724196" sldId="259"/>
            <ac:spMk id="11" creationId="{7B85F007-B764-45D0-95CE-6F57AF66F10C}"/>
          </ac:spMkLst>
        </pc:spChg>
        <pc:spChg chg="mod">
          <ac:chgData name="Vo, David" userId="0deed3dc-d020-451d-aee6-4b90d6e032a7" providerId="ADAL" clId="{9ECF4241-E2DB-4ABF-A60C-82806C3C7806}" dt="2021-04-18T01:20:23.825" v="483" actId="20577"/>
          <ac:spMkLst>
            <pc:docMk/>
            <pc:sldMk cId="4248724196" sldId="259"/>
            <ac:spMk id="18" creationId="{42DE1E1F-C97F-5B40-A796-FC340C20CFC2}"/>
          </ac:spMkLst>
        </pc:spChg>
        <pc:spChg chg="add del">
          <ac:chgData name="Vo, David" userId="0deed3dc-d020-451d-aee6-4b90d6e032a7" providerId="ADAL" clId="{9ECF4241-E2DB-4ABF-A60C-82806C3C7806}" dt="2021-04-18T01:17:35.781" v="459" actId="26606"/>
          <ac:spMkLst>
            <pc:docMk/>
            <pc:sldMk cId="4248724196" sldId="259"/>
            <ac:spMk id="71" creationId="{F207E69B-0F6F-4D15-A988-616519F68BEF}"/>
          </ac:spMkLst>
        </pc:spChg>
        <pc:spChg chg="add del">
          <ac:chgData name="Vo, David" userId="0deed3dc-d020-451d-aee6-4b90d6e032a7" providerId="ADAL" clId="{9ECF4241-E2DB-4ABF-A60C-82806C3C7806}" dt="2021-04-18T01:17:35.781" v="459" actId="26606"/>
          <ac:spMkLst>
            <pc:docMk/>
            <pc:sldMk cId="4248724196" sldId="259"/>
            <ac:spMk id="73" creationId="{24113C24-A97F-448E-BE2B-73E74A61D80A}"/>
          </ac:spMkLst>
        </pc:spChg>
        <pc:spChg chg="add del">
          <ac:chgData name="Vo, David" userId="0deed3dc-d020-451d-aee6-4b90d6e032a7" providerId="ADAL" clId="{9ECF4241-E2DB-4ABF-A60C-82806C3C7806}" dt="2021-04-18T01:17:35.781" v="459" actId="26606"/>
          <ac:spMkLst>
            <pc:docMk/>
            <pc:sldMk cId="4248724196" sldId="259"/>
            <ac:spMk id="75" creationId="{D0EA43E2-C9E1-4415-824D-FC15F7E61EFB}"/>
          </ac:spMkLst>
        </pc:spChg>
        <pc:picChg chg="add del mod ord">
          <ac:chgData name="Vo, David" userId="0deed3dc-d020-451d-aee6-4b90d6e032a7" providerId="ADAL" clId="{9ECF4241-E2DB-4ABF-A60C-82806C3C7806}" dt="2021-04-18T01:43:38.277" v="1627" actId="478"/>
          <ac:picMkLst>
            <pc:docMk/>
            <pc:sldMk cId="4248724196" sldId="259"/>
            <ac:picMk id="5" creationId="{9BB07EBC-C628-459E-A1D0-F85A19721878}"/>
          </ac:picMkLst>
        </pc:picChg>
        <pc:picChg chg="add del mod ord">
          <ac:chgData name="Vo, David" userId="0deed3dc-d020-451d-aee6-4b90d6e032a7" providerId="ADAL" clId="{9ECF4241-E2DB-4ABF-A60C-82806C3C7806}" dt="2021-04-18T01:17:39.383" v="460" actId="478"/>
          <ac:picMkLst>
            <pc:docMk/>
            <pc:sldMk cId="4248724196" sldId="259"/>
            <ac:picMk id="1026" creationId="{E25DFD14-5154-4978-90CB-ECC23E245528}"/>
          </ac:picMkLst>
        </pc:picChg>
        <pc:picChg chg="add mod">
          <ac:chgData name="Vo, David" userId="0deed3dc-d020-451d-aee6-4b90d6e032a7" providerId="ADAL" clId="{9ECF4241-E2DB-4ABF-A60C-82806C3C7806}" dt="2021-04-18T01:44:12.138" v="1642" actId="14100"/>
          <ac:picMkLst>
            <pc:docMk/>
            <pc:sldMk cId="4248724196" sldId="259"/>
            <ac:picMk id="1028" creationId="{014EEC1E-D168-426F-9341-BEDCF273C4B9}"/>
          </ac:picMkLst>
        </pc:picChg>
      </pc:sldChg>
      <pc:sldChg chg="modNotesTx">
        <pc:chgData name="Vo, David" userId="0deed3dc-d020-451d-aee6-4b90d6e032a7" providerId="ADAL" clId="{9ECF4241-E2DB-4ABF-A60C-82806C3C7806}" dt="2021-04-18T02:14:31.003" v="2156" actId="5793"/>
        <pc:sldMkLst>
          <pc:docMk/>
          <pc:sldMk cId="2988871517" sldId="260"/>
        </pc:sldMkLst>
      </pc:sldChg>
      <pc:sldChg chg="addSp delSp modSp mod modNotesTx">
        <pc:chgData name="Vo, David" userId="0deed3dc-d020-451d-aee6-4b90d6e032a7" providerId="ADAL" clId="{9ECF4241-E2DB-4ABF-A60C-82806C3C7806}" dt="2021-04-18T02:20:56.662" v="2166" actId="20577"/>
        <pc:sldMkLst>
          <pc:docMk/>
          <pc:sldMk cId="47541829" sldId="273"/>
        </pc:sldMkLst>
        <pc:spChg chg="add mod">
          <ac:chgData name="Vo, David" userId="0deed3dc-d020-451d-aee6-4b90d6e032a7" providerId="ADAL" clId="{9ECF4241-E2DB-4ABF-A60C-82806C3C7806}" dt="2021-04-17T01:59:14.992" v="95" actId="12"/>
          <ac:spMkLst>
            <pc:docMk/>
            <pc:sldMk cId="47541829" sldId="273"/>
            <ac:spMk id="8" creationId="{21C4E8A3-F54B-4B23-9331-AEB3EC8F6722}"/>
          </ac:spMkLst>
        </pc:spChg>
        <pc:picChg chg="del">
          <ac:chgData name="Vo, David" userId="0deed3dc-d020-451d-aee6-4b90d6e032a7" providerId="ADAL" clId="{9ECF4241-E2DB-4ABF-A60C-82806C3C7806}" dt="2021-04-17T01:52:07.463" v="22" actId="478"/>
          <ac:picMkLst>
            <pc:docMk/>
            <pc:sldMk cId="47541829" sldId="273"/>
            <ac:picMk id="3" creationId="{4BBD37A5-19F3-422D-8DC8-79DA260B83A5}"/>
          </ac:picMkLst>
        </pc:picChg>
        <pc:picChg chg="add mod">
          <ac:chgData name="Vo, David" userId="0deed3dc-d020-451d-aee6-4b90d6e032a7" providerId="ADAL" clId="{9ECF4241-E2DB-4ABF-A60C-82806C3C7806}" dt="2021-04-17T01:58:19.540" v="33" actId="1076"/>
          <ac:picMkLst>
            <pc:docMk/>
            <pc:sldMk cId="47541829" sldId="273"/>
            <ac:picMk id="2050" creationId="{49443D10-A4DC-4AD4-8FA3-EC1D003AE9CE}"/>
          </ac:picMkLst>
        </pc:picChg>
      </pc:sldChg>
      <pc:sldChg chg="modNotesTx">
        <pc:chgData name="Vo, David" userId="0deed3dc-d020-451d-aee6-4b90d6e032a7" providerId="ADAL" clId="{9ECF4241-E2DB-4ABF-A60C-82806C3C7806}" dt="2021-04-18T02:25:06.074" v="2194" actId="20577"/>
        <pc:sldMkLst>
          <pc:docMk/>
          <pc:sldMk cId="2133458328" sldId="363"/>
        </pc:sldMkLst>
      </pc:sldChg>
      <pc:sldChg chg="addSp delSp modSp add mod modNotesTx">
        <pc:chgData name="Vo, David" userId="0deed3dc-d020-451d-aee6-4b90d6e032a7" providerId="ADAL" clId="{9ECF4241-E2DB-4ABF-A60C-82806C3C7806}" dt="2021-04-18T01:39:48.909" v="1195" actId="20577"/>
        <pc:sldMkLst>
          <pc:docMk/>
          <pc:sldMk cId="1716939010" sldId="364"/>
        </pc:sldMkLst>
        <pc:spChg chg="mod">
          <ac:chgData name="Vo, David" userId="0deed3dc-d020-451d-aee6-4b90d6e032a7" providerId="ADAL" clId="{9ECF4241-E2DB-4ABF-A60C-82806C3C7806}" dt="2021-04-18T01:27:05.425" v="619" actId="20577"/>
          <ac:spMkLst>
            <pc:docMk/>
            <pc:sldMk cId="1716939010" sldId="364"/>
            <ac:spMk id="11" creationId="{7B85F007-B764-45D0-95CE-6F57AF66F10C}"/>
          </ac:spMkLst>
        </pc:spChg>
        <pc:spChg chg="add mod">
          <ac:chgData name="Vo, David" userId="0deed3dc-d020-451d-aee6-4b90d6e032a7" providerId="ADAL" clId="{9ECF4241-E2DB-4ABF-A60C-82806C3C7806}" dt="2021-04-17T02:47:05.292" v="122"/>
          <ac:spMkLst>
            <pc:docMk/>
            <pc:sldMk cId="1716939010" sldId="364"/>
            <ac:spMk id="12" creationId="{EA1CAF9D-8216-4528-A6EE-C45BCD41398D}"/>
          </ac:spMkLst>
        </pc:spChg>
        <pc:picChg chg="add del mod">
          <ac:chgData name="Vo, David" userId="0deed3dc-d020-451d-aee6-4b90d6e032a7" providerId="ADAL" clId="{9ECF4241-E2DB-4ABF-A60C-82806C3C7806}" dt="2021-04-17T02:36:15.446" v="115" actId="478"/>
          <ac:picMkLst>
            <pc:docMk/>
            <pc:sldMk cId="1716939010" sldId="364"/>
            <ac:picMk id="4" creationId="{77522E9B-6B81-42AD-8368-DBDDE0270882}"/>
          </ac:picMkLst>
        </pc:picChg>
        <pc:picChg chg="add mod">
          <ac:chgData name="Vo, David" userId="0deed3dc-d020-451d-aee6-4b90d6e032a7" providerId="ADAL" clId="{9ECF4241-E2DB-4ABF-A60C-82806C3C7806}" dt="2021-04-17T02:47:42.910" v="173" actId="1076"/>
          <ac:picMkLst>
            <pc:docMk/>
            <pc:sldMk cId="1716939010" sldId="364"/>
            <ac:picMk id="7" creationId="{4D1C6BF0-731E-4674-A7A8-4B46ECB5D483}"/>
          </ac:picMkLst>
        </pc:picChg>
        <pc:picChg chg="del">
          <ac:chgData name="Vo, David" userId="0deed3dc-d020-451d-aee6-4b90d6e032a7" providerId="ADAL" clId="{9ECF4241-E2DB-4ABF-A60C-82806C3C7806}" dt="2021-04-17T02:14:39.149" v="106" actId="478"/>
          <ac:picMkLst>
            <pc:docMk/>
            <pc:sldMk cId="1716939010" sldId="364"/>
            <ac:picMk id="1026" creationId="{E25DFD14-5154-4978-90CB-ECC23E245528}"/>
          </ac:picMkLst>
        </pc:picChg>
      </pc:sldChg>
      <pc:sldChg chg="addSp modSp mod">
        <pc:chgData name="Vo, David" userId="0deed3dc-d020-451d-aee6-4b90d6e032a7" providerId="ADAL" clId="{9ECF4241-E2DB-4ABF-A60C-82806C3C7806}" dt="2021-04-18T01:24:15.246" v="488" actId="1076"/>
        <pc:sldMkLst>
          <pc:docMk/>
          <pc:sldMk cId="2113461015" sldId="365"/>
        </pc:sldMkLst>
        <pc:picChg chg="add mod">
          <ac:chgData name="Vo, David" userId="0deed3dc-d020-451d-aee6-4b90d6e032a7" providerId="ADAL" clId="{9ECF4241-E2DB-4ABF-A60C-82806C3C7806}" dt="2021-04-18T01:24:15.246" v="488" actId="1076"/>
          <ac:picMkLst>
            <pc:docMk/>
            <pc:sldMk cId="2113461015" sldId="365"/>
            <ac:picMk id="10" creationId="{4223D151-6B7F-4861-BE5F-9049D185D327}"/>
          </ac:picMkLst>
        </pc:picChg>
      </pc:sldChg>
      <pc:sldChg chg="addSp delSp modSp add mod ord modNotesTx">
        <pc:chgData name="Vo, David" userId="0deed3dc-d020-451d-aee6-4b90d6e032a7" providerId="ADAL" clId="{9ECF4241-E2DB-4ABF-A60C-82806C3C7806}" dt="2021-04-18T02:15:21.539" v="2163" actId="20577"/>
        <pc:sldMkLst>
          <pc:docMk/>
          <pc:sldMk cId="2881710800" sldId="366"/>
        </pc:sldMkLst>
        <pc:spChg chg="add mod">
          <ac:chgData name="Vo, David" userId="0deed3dc-d020-451d-aee6-4b90d6e032a7" providerId="ADAL" clId="{9ECF4241-E2DB-4ABF-A60C-82806C3C7806}" dt="2021-04-18T02:01:17.777" v="1696" actId="403"/>
          <ac:spMkLst>
            <pc:docMk/>
            <pc:sldMk cId="2881710800" sldId="366"/>
            <ac:spMk id="9" creationId="{241D97C2-CF94-41C9-A25F-5D03C4AFB104}"/>
          </ac:spMkLst>
        </pc:spChg>
        <pc:picChg chg="del">
          <ac:chgData name="Vo, David" userId="0deed3dc-d020-451d-aee6-4b90d6e032a7" providerId="ADAL" clId="{9ECF4241-E2DB-4ABF-A60C-82806C3C7806}" dt="2021-04-17T02:37:00.120" v="119" actId="478"/>
          <ac:picMkLst>
            <pc:docMk/>
            <pc:sldMk cId="2881710800" sldId="366"/>
            <ac:picMk id="7" creationId="{4D1C6BF0-731E-4674-A7A8-4B46ECB5D483}"/>
          </ac:picMkLst>
        </pc:picChg>
        <pc:picChg chg="add mod">
          <ac:chgData name="Vo, David" userId="0deed3dc-d020-451d-aee6-4b90d6e032a7" providerId="ADAL" clId="{9ECF4241-E2DB-4ABF-A60C-82806C3C7806}" dt="2021-04-17T02:49:44.579" v="178" actId="1076"/>
          <ac:picMkLst>
            <pc:docMk/>
            <pc:sldMk cId="2881710800" sldId="366"/>
            <ac:picMk id="8" creationId="{545EE276-AADF-4DEB-88A5-896AA968A701}"/>
          </ac:picMkLst>
        </pc:picChg>
      </pc:sldChg>
      <pc:sldMasterChg chg="modSp mod modSldLayout">
        <pc:chgData name="Vo, David" userId="0deed3dc-d020-451d-aee6-4b90d6e032a7" providerId="ADAL" clId="{9ECF4241-E2DB-4ABF-A60C-82806C3C7806}" dt="2021-04-14T01:35:35.847" v="13" actId="1076"/>
        <pc:sldMasterMkLst>
          <pc:docMk/>
          <pc:sldMasterMk cId="2062035443" sldId="2147483822"/>
        </pc:sldMasterMkLst>
        <pc:spChg chg="mod">
          <ac:chgData name="Vo, David" userId="0deed3dc-d020-451d-aee6-4b90d6e032a7" providerId="ADAL" clId="{9ECF4241-E2DB-4ABF-A60C-82806C3C7806}" dt="2021-04-14T01:34:24.835" v="5" actId="1076"/>
          <ac:spMkLst>
            <pc:docMk/>
            <pc:sldMasterMk cId="2062035443" sldId="2147483822"/>
            <ac:spMk id="2" creationId="{00000000-0000-0000-0000-000000000000}"/>
          </ac:spMkLst>
        </pc:spChg>
        <pc:spChg chg="mod">
          <ac:chgData name="Vo, David" userId="0deed3dc-d020-451d-aee6-4b90d6e032a7" providerId="ADAL" clId="{9ECF4241-E2DB-4ABF-A60C-82806C3C7806}" dt="2021-04-14T01:34:37.383" v="8" actId="1076"/>
          <ac:spMkLst>
            <pc:docMk/>
            <pc:sldMasterMk cId="2062035443" sldId="2147483822"/>
            <ac:spMk id="3" creationId="{00000000-0000-0000-0000-000000000000}"/>
          </ac:spMkLst>
        </pc:spChg>
        <pc:cxnChg chg="mod">
          <ac:chgData name="Vo, David" userId="0deed3dc-d020-451d-aee6-4b90d6e032a7" providerId="ADAL" clId="{9ECF4241-E2DB-4ABF-A60C-82806C3C7806}" dt="2021-04-14T01:34:58.457" v="9" actId="1076"/>
          <ac:cxnSpMkLst>
            <pc:docMk/>
            <pc:sldMasterMk cId="2062035443" sldId="2147483822"/>
            <ac:cxnSpMk id="10" creationId="{00000000-0000-0000-0000-000000000000}"/>
          </ac:cxnSpMkLst>
        </pc:cxnChg>
        <pc:sldLayoutChg chg="modSp mod">
          <pc:chgData name="Vo, David" userId="0deed3dc-d020-451d-aee6-4b90d6e032a7" providerId="ADAL" clId="{9ECF4241-E2DB-4ABF-A60C-82806C3C7806}" dt="2021-04-14T01:34:02.032" v="3" actId="1076"/>
          <pc:sldLayoutMkLst>
            <pc:docMk/>
            <pc:sldMasterMk cId="2062035443" sldId="2147483808"/>
            <pc:sldLayoutMk cId="1801195121" sldId="2147483810"/>
          </pc:sldLayoutMkLst>
          <pc:spChg chg="mod">
            <ac:chgData name="Vo, David" userId="0deed3dc-d020-451d-aee6-4b90d6e032a7" providerId="ADAL" clId="{9ECF4241-E2DB-4ABF-A60C-82806C3C7806}" dt="2021-04-14T01:34:02.032" v="3" actId="1076"/>
            <ac:spMkLst>
              <pc:docMk/>
              <pc:sldMasterMk cId="2062035443" sldId="2147483808"/>
              <pc:sldLayoutMk cId="1801195121" sldId="2147483810"/>
              <ac:spMk id="2" creationId="{00000000-0000-0000-0000-000000000000}"/>
            </ac:spMkLst>
          </pc:spChg>
        </pc:sldLayoutChg>
        <pc:sldLayoutChg chg="modSp mod">
          <pc:chgData name="Vo, David" userId="0deed3dc-d020-451d-aee6-4b90d6e032a7" providerId="ADAL" clId="{9ECF4241-E2DB-4ABF-A60C-82806C3C7806}" dt="2021-04-14T01:35:35.847" v="13" actId="1076"/>
          <pc:sldLayoutMkLst>
            <pc:docMk/>
            <pc:sldMasterMk cId="2062035443" sldId="2147483808"/>
            <pc:sldLayoutMk cId="3027829485" sldId="2147483813"/>
          </pc:sldLayoutMkLst>
          <pc:spChg chg="mod">
            <ac:chgData name="Vo, David" userId="0deed3dc-d020-451d-aee6-4b90d6e032a7" providerId="ADAL" clId="{9ECF4241-E2DB-4ABF-A60C-82806C3C7806}" dt="2021-04-14T01:35:35.847" v="13" actId="1076"/>
            <ac:spMkLst>
              <pc:docMk/>
              <pc:sldMasterMk cId="2062035443" sldId="2147483808"/>
              <pc:sldLayoutMk cId="3027829485" sldId="2147483813"/>
              <ac:spMk id="4" creationId="{00000000-0000-0000-0000-000000000000}"/>
            </ac:spMkLst>
          </pc:spChg>
          <pc:spChg chg="mod">
            <ac:chgData name="Vo, David" userId="0deed3dc-d020-451d-aee6-4b90d6e032a7" providerId="ADAL" clId="{9ECF4241-E2DB-4ABF-A60C-82806C3C7806}" dt="2021-04-14T01:35:35.847" v="13" actId="1076"/>
            <ac:spMkLst>
              <pc:docMk/>
              <pc:sldMasterMk cId="2062035443" sldId="2147483808"/>
              <pc:sldLayoutMk cId="3027829485" sldId="2147483813"/>
              <ac:spMk id="6" creationId="{00000000-0000-0000-0000-000000000000}"/>
            </ac:spMkLst>
          </pc:spChg>
          <pc:spChg chg="mod">
            <ac:chgData name="Vo, David" userId="0deed3dc-d020-451d-aee6-4b90d6e032a7" providerId="ADAL" clId="{9ECF4241-E2DB-4ABF-A60C-82806C3C7806}" dt="2021-04-14T01:35:25.061" v="12" actId="1076"/>
            <ac:spMkLst>
              <pc:docMk/>
              <pc:sldMasterMk cId="2062035443" sldId="2147483808"/>
              <pc:sldLayoutMk cId="3027829485" sldId="2147483813"/>
              <ac:spMk id="10" creationId="{00000000-0000-0000-0000-000000000000}"/>
            </ac:spMkLst>
          </pc:spChg>
          <pc:spChg chg="mod">
            <ac:chgData name="Vo, David" userId="0deed3dc-d020-451d-aee6-4b90d6e032a7" providerId="ADAL" clId="{9ECF4241-E2DB-4ABF-A60C-82806C3C7806}" dt="2021-04-14T01:35:35.847" v="13" actId="1076"/>
            <ac:spMkLst>
              <pc:docMk/>
              <pc:sldMasterMk cId="2062035443" sldId="2147483808"/>
              <pc:sldLayoutMk cId="3027829485" sldId="2147483813"/>
              <ac:spMk id="11" creationId="{4E910D94-8806-48D3-8C84-F27E5CF74F9C}"/>
            </ac:spMkLst>
          </pc:spChg>
          <pc:spChg chg="mod">
            <ac:chgData name="Vo, David" userId="0deed3dc-d020-451d-aee6-4b90d6e032a7" providerId="ADAL" clId="{9ECF4241-E2DB-4ABF-A60C-82806C3C7806}" dt="2021-04-14T01:35:35.847" v="13" actId="1076"/>
            <ac:spMkLst>
              <pc:docMk/>
              <pc:sldMasterMk cId="2062035443" sldId="2147483808"/>
              <pc:sldLayoutMk cId="3027829485" sldId="2147483813"/>
              <ac:spMk id="12" creationId="{44DC0D50-8D92-48CD-B08C-5C155251A4DB}"/>
            </ac:spMkLst>
          </pc:spChg>
        </pc:sldLayoutChg>
      </pc:sldMasterChg>
    </pc:docChg>
  </pc:docChgLst>
  <pc:docChgLst>
    <pc:chgData name="Dakhil, Jonathan M" userId="S::jdakhil@calstatela.edu::83ed5be7-581a-4429-8593-67840db65c84" providerId="AD" clId="Web-{B037C61B-D241-1827-A5C8-CB8555A43FAB}"/>
    <pc:docChg chg="modSld addMainMaster delMainMaster">
      <pc:chgData name="Dakhil, Jonathan M" userId="S::jdakhil@calstatela.edu::83ed5be7-581a-4429-8593-67840db65c84" providerId="AD" clId="Web-{B037C61B-D241-1827-A5C8-CB8555A43FAB}" dt="2020-12-02T05:07:12.743" v="9" actId="20577"/>
      <pc:docMkLst>
        <pc:docMk/>
      </pc:docMkLst>
      <pc:sldChg chg="modSp mod modClrScheme chgLayout">
        <pc:chgData name="Dakhil, Jonathan M" userId="S::jdakhil@calstatela.edu::83ed5be7-581a-4429-8593-67840db65c84" providerId="AD" clId="Web-{B037C61B-D241-1827-A5C8-CB8555A43FAB}" dt="2020-12-02T05:05:33.507" v="1"/>
        <pc:sldMkLst>
          <pc:docMk/>
          <pc:sldMk cId="2757086078" sldId="256"/>
        </pc:sldMkLst>
        <pc:spChg chg="mod ord">
          <ac:chgData name="Dakhil, Jonathan M" userId="S::jdakhil@calstatela.edu::83ed5be7-581a-4429-8593-67840db65c84" providerId="AD" clId="Web-{B037C61B-D241-1827-A5C8-CB8555A43FAB}" dt="2020-12-02T05:05:33.507" v="1"/>
          <ac:spMkLst>
            <pc:docMk/>
            <pc:sldMk cId="2757086078" sldId="256"/>
            <ac:spMk id="2" creationId="{F56E9371-6E05-45E0-803B-4C39AC28CC69}"/>
          </ac:spMkLst>
        </pc:spChg>
        <pc:spChg chg="mod ord">
          <ac:chgData name="Dakhil, Jonathan M" userId="S::jdakhil@calstatela.edu::83ed5be7-581a-4429-8593-67840db65c84" providerId="AD" clId="Web-{B037C61B-D241-1827-A5C8-CB8555A43FAB}" dt="2020-12-02T05:05:33.507" v="1"/>
          <ac:spMkLst>
            <pc:docMk/>
            <pc:sldMk cId="2757086078" sldId="256"/>
            <ac:spMk id="3" creationId="{E0A0FE25-038A-4A14-B11A-432FECB7FA1E}"/>
          </ac:spMkLst>
        </pc:spChg>
        <pc:spChg chg="mod ord">
          <ac:chgData name="Dakhil, Jonathan M" userId="S::jdakhil@calstatela.edu::83ed5be7-581a-4429-8593-67840db65c84" providerId="AD" clId="Web-{B037C61B-D241-1827-A5C8-CB8555A43FAB}" dt="2020-12-02T05:05:33.507" v="1"/>
          <ac:spMkLst>
            <pc:docMk/>
            <pc:sldMk cId="2757086078" sldId="256"/>
            <ac:spMk id="17" creationId="{52B2187B-4D83-4B41-8D78-613C9FA0CEB3}"/>
          </ac:spMkLst>
        </pc:spChg>
        <pc:picChg chg="mod ord modCrop">
          <ac:chgData name="Dakhil, Jonathan M" userId="S::jdakhil@calstatela.edu::83ed5be7-581a-4429-8593-67840db65c84" providerId="AD" clId="Web-{B037C61B-D241-1827-A5C8-CB8555A43FAB}" dt="2020-12-02T05:05:33.507" v="1"/>
          <ac:picMkLst>
            <pc:docMk/>
            <pc:sldMk cId="2757086078" sldId="256"/>
            <ac:picMk id="8" creationId="{AD055A78-C161-9B41-8E4A-984AF0E34378}"/>
          </ac:picMkLst>
        </pc:picChg>
      </pc:sldChg>
      <pc:sldChg chg="modSp mod modClrScheme chgLayout">
        <pc:chgData name="Dakhil, Jonathan M" userId="S::jdakhil@calstatela.edu::83ed5be7-581a-4429-8593-67840db65c84" providerId="AD" clId="Web-{B037C61B-D241-1827-A5C8-CB8555A43FAB}" dt="2020-12-02T05:05:33.507" v="1"/>
        <pc:sldMkLst>
          <pc:docMk/>
          <pc:sldMk cId="1032757599" sldId="258"/>
        </pc:sldMkLst>
        <pc:spChg chg="mod ord">
          <ac:chgData name="Dakhil, Jonathan M" userId="S::jdakhil@calstatela.edu::83ed5be7-581a-4429-8593-67840db65c84" providerId="AD" clId="Web-{B037C61B-D241-1827-A5C8-CB8555A43FAB}" dt="2020-12-02T05:05:33.507" v="1"/>
          <ac:spMkLst>
            <pc:docMk/>
            <pc:sldMk cId="1032757599" sldId="258"/>
            <ac:spMk id="2" creationId="{92A4716D-00E6-4865-A814-74860D251268}"/>
          </ac:spMkLst>
        </pc:spChg>
        <pc:spChg chg="mod ord">
          <ac:chgData name="Dakhil, Jonathan M" userId="S::jdakhil@calstatela.edu::83ed5be7-581a-4429-8593-67840db65c84" providerId="AD" clId="Web-{B037C61B-D241-1827-A5C8-CB8555A43FAB}" dt="2020-12-02T05:05:33.507" v="1"/>
          <ac:spMkLst>
            <pc:docMk/>
            <pc:sldMk cId="1032757599" sldId="258"/>
            <ac:spMk id="18" creationId="{42DE1E1F-C97F-5B40-A796-FC340C20CFC2}"/>
          </ac:spMkLst>
        </pc:spChg>
      </pc:sldChg>
      <pc:sldChg chg="addSp delSp modSp mod modClrScheme delDesignElem chgLayout">
        <pc:chgData name="Dakhil, Jonathan M" userId="S::jdakhil@calstatela.edu::83ed5be7-581a-4429-8593-67840db65c84" providerId="AD" clId="Web-{B037C61B-D241-1827-A5C8-CB8555A43FAB}" dt="2020-12-02T05:05:33.507" v="1"/>
        <pc:sldMkLst>
          <pc:docMk/>
          <pc:sldMk cId="1180221239" sldId="259"/>
        </pc:sldMkLst>
        <pc:spChg chg="mod ord">
          <ac:chgData name="Dakhil, Jonathan M" userId="S::jdakhil@calstatela.edu::83ed5be7-581a-4429-8593-67840db65c84" providerId="AD" clId="Web-{B037C61B-D241-1827-A5C8-CB8555A43FAB}" dt="2020-12-02T05:05:33.507" v="1"/>
          <ac:spMkLst>
            <pc:docMk/>
            <pc:sldMk cId="1180221239" sldId="259"/>
            <ac:spMk id="2" creationId="{DB44EB38-8C13-8C47-8A1F-3DF1D6880948}"/>
          </ac:spMkLst>
        </pc:spChg>
        <pc:spChg chg="mod ord">
          <ac:chgData name="Dakhil, Jonathan M" userId="S::jdakhil@calstatela.edu::83ed5be7-581a-4429-8593-67840db65c84" providerId="AD" clId="Web-{B037C61B-D241-1827-A5C8-CB8555A43FAB}" dt="2020-12-02T05:05:33.507" v="1"/>
          <ac:spMkLst>
            <pc:docMk/>
            <pc:sldMk cId="1180221239" sldId="259"/>
            <ac:spMk id="3" creationId="{85A6ACAB-4CE6-4F18-92B3-29EA758CB5CB}"/>
          </ac:spMkLst>
        </pc:spChg>
        <pc:spChg chg="add del">
          <ac:chgData name="Dakhil, Jonathan M" userId="S::jdakhil@calstatela.edu::83ed5be7-581a-4429-8593-67840db65c84" providerId="AD" clId="Web-{B037C61B-D241-1827-A5C8-CB8555A43FAB}" dt="2020-12-02T05:05:33.507" v="1"/>
          <ac:spMkLst>
            <pc:docMk/>
            <pc:sldMk cId="1180221239" sldId="259"/>
            <ac:spMk id="81" creationId="{0E807223-DF88-4D6D-970E-08919E5E02EB}"/>
          </ac:spMkLst>
        </pc:spChg>
        <pc:spChg chg="add del">
          <ac:chgData name="Dakhil, Jonathan M" userId="S::jdakhil@calstatela.edu::83ed5be7-581a-4429-8593-67840db65c84" providerId="AD" clId="Web-{B037C61B-D241-1827-A5C8-CB8555A43FAB}" dt="2020-12-02T05:05:33.507" v="1"/>
          <ac:spMkLst>
            <pc:docMk/>
            <pc:sldMk cId="1180221239" sldId="259"/>
            <ac:spMk id="83" creationId="{F8B556C4-7E49-4C36-845D-FC58F507345E}"/>
          </ac:spMkLst>
        </pc:spChg>
      </pc:sldChg>
      <pc:sldChg chg="modSp mod modClrScheme chgLayout">
        <pc:chgData name="Dakhil, Jonathan M" userId="S::jdakhil@calstatela.edu::83ed5be7-581a-4429-8593-67840db65c84" providerId="AD" clId="Web-{B037C61B-D241-1827-A5C8-CB8555A43FAB}" dt="2020-12-02T05:05:33.507" v="1"/>
        <pc:sldMkLst>
          <pc:docMk/>
          <pc:sldMk cId="783871009" sldId="260"/>
        </pc:sldMkLst>
        <pc:spChg chg="mod ord">
          <ac:chgData name="Dakhil, Jonathan M" userId="S::jdakhil@calstatela.edu::83ed5be7-581a-4429-8593-67840db65c84" providerId="AD" clId="Web-{B037C61B-D241-1827-A5C8-CB8555A43FAB}" dt="2020-12-02T05:05:33.507" v="1"/>
          <ac:spMkLst>
            <pc:docMk/>
            <pc:sldMk cId="783871009" sldId="260"/>
            <ac:spMk id="2" creationId="{D443344D-D7BA-0943-8210-0215EEFEE9F8}"/>
          </ac:spMkLst>
        </pc:spChg>
        <pc:spChg chg="mod ord">
          <ac:chgData name="Dakhil, Jonathan M" userId="S::jdakhil@calstatela.edu::83ed5be7-581a-4429-8593-67840db65c84" providerId="AD" clId="Web-{B037C61B-D241-1827-A5C8-CB8555A43FAB}" dt="2020-12-02T05:05:33.507" v="1"/>
          <ac:spMkLst>
            <pc:docMk/>
            <pc:sldMk cId="783871009" sldId="260"/>
            <ac:spMk id="5" creationId="{E06A384B-3B4A-4F83-8138-8302DA4779B4}"/>
          </ac:spMkLst>
        </pc:spChg>
      </pc:sldChg>
      <pc:sldChg chg="modSp mod modClrScheme chgLayout">
        <pc:chgData name="Dakhil, Jonathan M" userId="S::jdakhil@calstatela.edu::83ed5be7-581a-4429-8593-67840db65c84" providerId="AD" clId="Web-{B037C61B-D241-1827-A5C8-CB8555A43FAB}" dt="2020-12-02T05:05:33.507" v="1"/>
        <pc:sldMkLst>
          <pc:docMk/>
          <pc:sldMk cId="2568416291" sldId="261"/>
        </pc:sldMkLst>
        <pc:spChg chg="mod ord">
          <ac:chgData name="Dakhil, Jonathan M" userId="S::jdakhil@calstatela.edu::83ed5be7-581a-4429-8593-67840db65c84" providerId="AD" clId="Web-{B037C61B-D241-1827-A5C8-CB8555A43FAB}" dt="2020-12-02T05:05:33.507" v="1"/>
          <ac:spMkLst>
            <pc:docMk/>
            <pc:sldMk cId="2568416291" sldId="261"/>
            <ac:spMk id="2" creationId="{B557FF39-9CA2-A14B-8B1F-D70081580900}"/>
          </ac:spMkLst>
        </pc:spChg>
        <pc:spChg chg="mod ord">
          <ac:chgData name="Dakhil, Jonathan M" userId="S::jdakhil@calstatela.edu::83ed5be7-581a-4429-8593-67840db65c84" providerId="AD" clId="Web-{B037C61B-D241-1827-A5C8-CB8555A43FAB}" dt="2020-12-02T05:05:33.507" v="1"/>
          <ac:spMkLst>
            <pc:docMk/>
            <pc:sldMk cId="2568416291" sldId="261"/>
            <ac:spMk id="4" creationId="{B2E9A135-5773-4A36-A56F-833619119E6E}"/>
          </ac:spMkLst>
        </pc:spChg>
      </pc:sldChg>
      <pc:sldChg chg="modSp mod modClrScheme chgLayout">
        <pc:chgData name="Dakhil, Jonathan M" userId="S::jdakhil@calstatela.edu::83ed5be7-581a-4429-8593-67840db65c84" providerId="AD" clId="Web-{B037C61B-D241-1827-A5C8-CB8555A43FAB}" dt="2020-12-02T05:05:33.507" v="1"/>
        <pc:sldMkLst>
          <pc:docMk/>
          <pc:sldMk cId="2892351882" sldId="262"/>
        </pc:sldMkLst>
        <pc:spChg chg="mod ord">
          <ac:chgData name="Dakhil, Jonathan M" userId="S::jdakhil@calstatela.edu::83ed5be7-581a-4429-8593-67840db65c84" providerId="AD" clId="Web-{B037C61B-D241-1827-A5C8-CB8555A43FAB}" dt="2020-12-02T05:05:33.507" v="1"/>
          <ac:spMkLst>
            <pc:docMk/>
            <pc:sldMk cId="2892351882" sldId="262"/>
            <ac:spMk id="2" creationId="{C41A6CC3-EBF0-1D41-BD29-F119D91EE200}"/>
          </ac:spMkLst>
        </pc:spChg>
        <pc:spChg chg="mod ord">
          <ac:chgData name="Dakhil, Jonathan M" userId="S::jdakhil@calstatela.edu::83ed5be7-581a-4429-8593-67840db65c84" providerId="AD" clId="Web-{B037C61B-D241-1827-A5C8-CB8555A43FAB}" dt="2020-12-02T05:05:33.507" v="1"/>
          <ac:spMkLst>
            <pc:docMk/>
            <pc:sldMk cId="2892351882" sldId="262"/>
            <ac:spMk id="3" creationId="{DD23A24B-835F-445C-B609-898B996DE442}"/>
          </ac:spMkLst>
        </pc:spChg>
      </pc:sldChg>
      <pc:sldChg chg="modSp mod modClrScheme chgLayout">
        <pc:chgData name="Dakhil, Jonathan M" userId="S::jdakhil@calstatela.edu::83ed5be7-581a-4429-8593-67840db65c84" providerId="AD" clId="Web-{B037C61B-D241-1827-A5C8-CB8555A43FAB}" dt="2020-12-02T05:05:33.507" v="1"/>
        <pc:sldMkLst>
          <pc:docMk/>
          <pc:sldMk cId="3928407946" sldId="263"/>
        </pc:sldMkLst>
        <pc:spChg chg="mod ord">
          <ac:chgData name="Dakhil, Jonathan M" userId="S::jdakhil@calstatela.edu::83ed5be7-581a-4429-8593-67840db65c84" providerId="AD" clId="Web-{B037C61B-D241-1827-A5C8-CB8555A43FAB}" dt="2020-12-02T05:05:33.507" v="1"/>
          <ac:spMkLst>
            <pc:docMk/>
            <pc:sldMk cId="3928407946" sldId="263"/>
            <ac:spMk id="2" creationId="{E08E30FD-8F73-8744-BD6A-F00B7CF4DD0F}"/>
          </ac:spMkLst>
        </pc:spChg>
        <pc:spChg chg="mod ord">
          <ac:chgData name="Dakhil, Jonathan M" userId="S::jdakhil@calstatela.edu::83ed5be7-581a-4429-8593-67840db65c84" providerId="AD" clId="Web-{B037C61B-D241-1827-A5C8-CB8555A43FAB}" dt="2020-12-02T05:05:33.507" v="1"/>
          <ac:spMkLst>
            <pc:docMk/>
            <pc:sldMk cId="3928407946" sldId="263"/>
            <ac:spMk id="4" creationId="{04C05624-6C46-43B1-B56B-14ACCFDA7D20}"/>
          </ac:spMkLst>
        </pc:spChg>
      </pc:sldChg>
      <pc:sldChg chg="modSp mod modClrScheme chgLayout">
        <pc:chgData name="Dakhil, Jonathan M" userId="S::jdakhil@calstatela.edu::83ed5be7-581a-4429-8593-67840db65c84" providerId="AD" clId="Web-{B037C61B-D241-1827-A5C8-CB8555A43FAB}" dt="2020-12-02T05:05:33.507" v="1"/>
        <pc:sldMkLst>
          <pc:docMk/>
          <pc:sldMk cId="4045092314" sldId="264"/>
        </pc:sldMkLst>
        <pc:spChg chg="mod ord">
          <ac:chgData name="Dakhil, Jonathan M" userId="S::jdakhil@calstatela.edu::83ed5be7-581a-4429-8593-67840db65c84" providerId="AD" clId="Web-{B037C61B-D241-1827-A5C8-CB8555A43FAB}" dt="2020-12-02T05:05:33.507" v="1"/>
          <ac:spMkLst>
            <pc:docMk/>
            <pc:sldMk cId="4045092314" sldId="264"/>
            <ac:spMk id="2" creationId="{4C79F4EA-86FD-724B-B4A1-0A97F66B5E8C}"/>
          </ac:spMkLst>
        </pc:spChg>
        <pc:spChg chg="mod ord">
          <ac:chgData name="Dakhil, Jonathan M" userId="S::jdakhil@calstatela.edu::83ed5be7-581a-4429-8593-67840db65c84" providerId="AD" clId="Web-{B037C61B-D241-1827-A5C8-CB8555A43FAB}" dt="2020-12-02T05:05:33.507" v="1"/>
          <ac:spMkLst>
            <pc:docMk/>
            <pc:sldMk cId="4045092314" sldId="264"/>
            <ac:spMk id="3" creationId="{B6849E4F-58AB-48A3-B6CD-21E002EF55CC}"/>
          </ac:spMkLst>
        </pc:spChg>
        <pc:spChg chg="mod ord">
          <ac:chgData name="Dakhil, Jonathan M" userId="S::jdakhil@calstatela.edu::83ed5be7-581a-4429-8593-67840db65c84" providerId="AD" clId="Web-{B037C61B-D241-1827-A5C8-CB8555A43FAB}" dt="2020-12-02T05:05:33.507" v="1"/>
          <ac:spMkLst>
            <pc:docMk/>
            <pc:sldMk cId="4045092314" sldId="264"/>
            <ac:spMk id="5" creationId="{86974D8E-F2A8-9C4F-B3AE-8F5106C34F0A}"/>
          </ac:spMkLst>
        </pc:spChg>
      </pc:sldChg>
      <pc:sldChg chg="modSp mod modClrScheme chgLayout">
        <pc:chgData name="Dakhil, Jonathan M" userId="S::jdakhil@calstatela.edu::83ed5be7-581a-4429-8593-67840db65c84" providerId="AD" clId="Web-{B037C61B-D241-1827-A5C8-CB8555A43FAB}" dt="2020-12-02T05:05:33.507" v="1"/>
        <pc:sldMkLst>
          <pc:docMk/>
          <pc:sldMk cId="4173428745" sldId="266"/>
        </pc:sldMkLst>
        <pc:spChg chg="mod ord">
          <ac:chgData name="Dakhil, Jonathan M" userId="S::jdakhil@calstatela.edu::83ed5be7-581a-4429-8593-67840db65c84" providerId="AD" clId="Web-{B037C61B-D241-1827-A5C8-CB8555A43FAB}" dt="2020-12-02T05:05:33.507" v="1"/>
          <ac:spMkLst>
            <pc:docMk/>
            <pc:sldMk cId="4173428745" sldId="266"/>
            <ac:spMk id="2" creationId="{E9B40C13-17F3-4D4E-A0F4-2D1F04CC0F40}"/>
          </ac:spMkLst>
        </pc:spChg>
        <pc:spChg chg="mod ord">
          <ac:chgData name="Dakhil, Jonathan M" userId="S::jdakhil@calstatela.edu::83ed5be7-581a-4429-8593-67840db65c84" providerId="AD" clId="Web-{B037C61B-D241-1827-A5C8-CB8555A43FAB}" dt="2020-12-02T05:05:33.507" v="1"/>
          <ac:spMkLst>
            <pc:docMk/>
            <pc:sldMk cId="4173428745" sldId="266"/>
            <ac:spMk id="4" creationId="{2D402C59-2587-4EF7-AAB1-F45981680A95}"/>
          </ac:spMkLst>
        </pc:spChg>
      </pc:sldChg>
      <pc:sldChg chg="modSp mod modClrScheme chgLayout">
        <pc:chgData name="Dakhil, Jonathan M" userId="S::jdakhil@calstatela.edu::83ed5be7-581a-4429-8593-67840db65c84" providerId="AD" clId="Web-{B037C61B-D241-1827-A5C8-CB8555A43FAB}" dt="2020-12-02T05:05:33.507" v="1"/>
        <pc:sldMkLst>
          <pc:docMk/>
          <pc:sldMk cId="3644990708" sldId="267"/>
        </pc:sldMkLst>
        <pc:spChg chg="mod ord">
          <ac:chgData name="Dakhil, Jonathan M" userId="S::jdakhil@calstatela.edu::83ed5be7-581a-4429-8593-67840db65c84" providerId="AD" clId="Web-{B037C61B-D241-1827-A5C8-CB8555A43FAB}" dt="2020-12-02T05:05:33.507" v="1"/>
          <ac:spMkLst>
            <pc:docMk/>
            <pc:sldMk cId="3644990708" sldId="267"/>
            <ac:spMk id="2" creationId="{2C5E0B8D-41FA-9844-9959-0E9E509C38DE}"/>
          </ac:spMkLst>
        </pc:spChg>
        <pc:spChg chg="mod ord">
          <ac:chgData name="Dakhil, Jonathan M" userId="S::jdakhil@calstatela.edu::83ed5be7-581a-4429-8593-67840db65c84" providerId="AD" clId="Web-{B037C61B-D241-1827-A5C8-CB8555A43FAB}" dt="2020-12-02T05:05:33.507" v="1"/>
          <ac:spMkLst>
            <pc:docMk/>
            <pc:sldMk cId="3644990708" sldId="267"/>
            <ac:spMk id="5" creationId="{6CD03D47-2E3B-40DF-A726-7E323FEC7E33}"/>
          </ac:spMkLst>
        </pc:spChg>
      </pc:sldChg>
      <pc:sldChg chg="modSp mod modClrScheme chgLayout">
        <pc:chgData name="Dakhil, Jonathan M" userId="S::jdakhil@calstatela.edu::83ed5be7-581a-4429-8593-67840db65c84" providerId="AD" clId="Web-{B037C61B-D241-1827-A5C8-CB8555A43FAB}" dt="2020-12-02T05:05:33.507" v="1"/>
        <pc:sldMkLst>
          <pc:docMk/>
          <pc:sldMk cId="568691126" sldId="269"/>
        </pc:sldMkLst>
        <pc:spChg chg="mod ord">
          <ac:chgData name="Dakhil, Jonathan M" userId="S::jdakhil@calstatela.edu::83ed5be7-581a-4429-8593-67840db65c84" providerId="AD" clId="Web-{B037C61B-D241-1827-A5C8-CB8555A43FAB}" dt="2020-12-02T05:05:33.507" v="1"/>
          <ac:spMkLst>
            <pc:docMk/>
            <pc:sldMk cId="568691126" sldId="269"/>
            <ac:spMk id="2" creationId="{57EFEB6F-095A-6646-B664-194458C23E8D}"/>
          </ac:spMkLst>
        </pc:spChg>
        <pc:spChg chg="mod ord">
          <ac:chgData name="Dakhil, Jonathan M" userId="S::jdakhil@calstatela.edu::83ed5be7-581a-4429-8593-67840db65c84" providerId="AD" clId="Web-{B037C61B-D241-1827-A5C8-CB8555A43FAB}" dt="2020-12-02T05:05:33.507" v="1"/>
          <ac:spMkLst>
            <pc:docMk/>
            <pc:sldMk cId="568691126" sldId="269"/>
            <ac:spMk id="4" creationId="{DD84F1A8-3A03-4DF2-8D88-8E09D8EBB1C0}"/>
          </ac:spMkLst>
        </pc:spChg>
      </pc:sldChg>
      <pc:sldChg chg="modSp mod modClrScheme chgLayout">
        <pc:chgData name="Dakhil, Jonathan M" userId="S::jdakhil@calstatela.edu::83ed5be7-581a-4429-8593-67840db65c84" providerId="AD" clId="Web-{B037C61B-D241-1827-A5C8-CB8555A43FAB}" dt="2020-12-02T05:05:33.507" v="1"/>
        <pc:sldMkLst>
          <pc:docMk/>
          <pc:sldMk cId="611510149" sldId="270"/>
        </pc:sldMkLst>
        <pc:spChg chg="mod ord">
          <ac:chgData name="Dakhil, Jonathan M" userId="S::jdakhil@calstatela.edu::83ed5be7-581a-4429-8593-67840db65c84" providerId="AD" clId="Web-{B037C61B-D241-1827-A5C8-CB8555A43FAB}" dt="2020-12-02T05:05:33.507" v="1"/>
          <ac:spMkLst>
            <pc:docMk/>
            <pc:sldMk cId="611510149" sldId="270"/>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611510149" sldId="270"/>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1717420240" sldId="271"/>
        </pc:sldMkLst>
        <pc:spChg chg="mod ord">
          <ac:chgData name="Dakhil, Jonathan M" userId="S::jdakhil@calstatela.edu::83ed5be7-581a-4429-8593-67840db65c84" providerId="AD" clId="Web-{B037C61B-D241-1827-A5C8-CB8555A43FAB}" dt="2020-12-02T05:05:33.507" v="1"/>
          <ac:spMkLst>
            <pc:docMk/>
            <pc:sldMk cId="1717420240" sldId="271"/>
            <ac:spMk id="2" creationId="{F75251CA-0BBA-A242-8282-0DCD9AB605CD}"/>
          </ac:spMkLst>
        </pc:spChg>
        <pc:spChg chg="mod ord">
          <ac:chgData name="Dakhil, Jonathan M" userId="S::jdakhil@calstatela.edu::83ed5be7-581a-4429-8593-67840db65c84" providerId="AD" clId="Web-{B037C61B-D241-1827-A5C8-CB8555A43FAB}" dt="2020-12-02T05:05:33.507" v="1"/>
          <ac:spMkLst>
            <pc:docMk/>
            <pc:sldMk cId="1717420240" sldId="271"/>
            <ac:spMk id="5" creationId="{3341D26A-D882-4C22-A772-EA2B56E9A4C5}"/>
          </ac:spMkLst>
        </pc:spChg>
      </pc:sldChg>
      <pc:sldChg chg="modSp mod modClrScheme chgLayout">
        <pc:chgData name="Dakhil, Jonathan M" userId="S::jdakhil@calstatela.edu::83ed5be7-581a-4429-8593-67840db65c84" providerId="AD" clId="Web-{B037C61B-D241-1827-A5C8-CB8555A43FAB}" dt="2020-12-02T05:05:33.507" v="1"/>
        <pc:sldMkLst>
          <pc:docMk/>
          <pc:sldMk cId="4011272177" sldId="272"/>
        </pc:sldMkLst>
        <pc:spChg chg="mod ord">
          <ac:chgData name="Dakhil, Jonathan M" userId="S::jdakhil@calstatela.edu::83ed5be7-581a-4429-8593-67840db65c84" providerId="AD" clId="Web-{B037C61B-D241-1827-A5C8-CB8555A43FAB}" dt="2020-12-02T05:05:33.507" v="1"/>
          <ac:spMkLst>
            <pc:docMk/>
            <pc:sldMk cId="4011272177" sldId="272"/>
            <ac:spMk id="2" creationId="{C6CB9321-CD33-AC43-A4DE-B24CF7239A77}"/>
          </ac:spMkLst>
        </pc:spChg>
        <pc:spChg chg="mod ord">
          <ac:chgData name="Dakhil, Jonathan M" userId="S::jdakhil@calstatela.edu::83ed5be7-581a-4429-8593-67840db65c84" providerId="AD" clId="Web-{B037C61B-D241-1827-A5C8-CB8555A43FAB}" dt="2020-12-02T05:05:33.507" v="1"/>
          <ac:spMkLst>
            <pc:docMk/>
            <pc:sldMk cId="4011272177" sldId="272"/>
            <ac:spMk id="3" creationId="{5EE4922B-1C52-4719-920E-5F0A4D77E2EB}"/>
          </ac:spMkLst>
        </pc:spChg>
        <pc:spChg chg="mod ord">
          <ac:chgData name="Dakhil, Jonathan M" userId="S::jdakhil@calstatela.edu::83ed5be7-581a-4429-8593-67840db65c84" providerId="AD" clId="Web-{B037C61B-D241-1827-A5C8-CB8555A43FAB}" dt="2020-12-02T05:05:33.507" v="1"/>
          <ac:spMkLst>
            <pc:docMk/>
            <pc:sldMk cId="4011272177" sldId="272"/>
            <ac:spMk id="4" creationId="{8FDC8CB0-0836-9743-9B54-E8183D7D2F29}"/>
          </ac:spMkLst>
        </pc:spChg>
      </pc:sldChg>
      <pc:sldChg chg="modSp mod modClrScheme chgLayout">
        <pc:chgData name="Dakhil, Jonathan M" userId="S::jdakhil@calstatela.edu::83ed5be7-581a-4429-8593-67840db65c84" providerId="AD" clId="Web-{B037C61B-D241-1827-A5C8-CB8555A43FAB}" dt="2020-12-02T05:05:33.507" v="1"/>
        <pc:sldMkLst>
          <pc:docMk/>
          <pc:sldMk cId="341692245" sldId="274"/>
        </pc:sldMkLst>
        <pc:spChg chg="mod ord">
          <ac:chgData name="Dakhil, Jonathan M" userId="S::jdakhil@calstatela.edu::83ed5be7-581a-4429-8593-67840db65c84" providerId="AD" clId="Web-{B037C61B-D241-1827-A5C8-CB8555A43FAB}" dt="2020-12-02T05:05:33.507" v="1"/>
          <ac:spMkLst>
            <pc:docMk/>
            <pc:sldMk cId="341692245" sldId="274"/>
            <ac:spMk id="2" creationId="{C41BE893-9DE8-2D49-95BC-261BE8D4733A}"/>
          </ac:spMkLst>
        </pc:spChg>
        <pc:spChg chg="mod ord">
          <ac:chgData name="Dakhil, Jonathan M" userId="S::jdakhil@calstatela.edu::83ed5be7-581a-4429-8593-67840db65c84" providerId="AD" clId="Web-{B037C61B-D241-1827-A5C8-CB8555A43FAB}" dt="2020-12-02T05:05:33.507" v="1"/>
          <ac:spMkLst>
            <pc:docMk/>
            <pc:sldMk cId="341692245" sldId="274"/>
            <ac:spMk id="3" creationId="{D052E6B3-AEED-4730-AA74-6B1B75821618}"/>
          </ac:spMkLst>
        </pc:spChg>
      </pc:sldChg>
      <pc:sldChg chg="addSp delSp modSp mod setBg modClrScheme delDesignElem chgLayout">
        <pc:chgData name="Dakhil, Jonathan M" userId="S::jdakhil@calstatela.edu::83ed5be7-581a-4429-8593-67840db65c84" providerId="AD" clId="Web-{B037C61B-D241-1827-A5C8-CB8555A43FAB}" dt="2020-12-02T05:06:56.759" v="3"/>
        <pc:sldMkLst>
          <pc:docMk/>
          <pc:sldMk cId="1637420045" sldId="275"/>
        </pc:sldMkLst>
        <pc:spChg chg="mod ord">
          <ac:chgData name="Dakhil, Jonathan M" userId="S::jdakhil@calstatela.edu::83ed5be7-581a-4429-8593-67840db65c84" providerId="AD" clId="Web-{B037C61B-D241-1827-A5C8-CB8555A43FAB}" dt="2020-12-02T05:05:33.507" v="1"/>
          <ac:spMkLst>
            <pc:docMk/>
            <pc:sldMk cId="1637420045" sldId="275"/>
            <ac:spMk id="2" creationId="{B501B0B4-969D-40AC-9FC4-C88744F58AC2}"/>
          </ac:spMkLst>
        </pc:spChg>
        <pc:spChg chg="mod ord">
          <ac:chgData name="Dakhil, Jonathan M" userId="S::jdakhil@calstatela.edu::83ed5be7-581a-4429-8593-67840db65c84" providerId="AD" clId="Web-{B037C61B-D241-1827-A5C8-CB8555A43FAB}" dt="2020-12-02T05:05:33.507" v="1"/>
          <ac:spMkLst>
            <pc:docMk/>
            <pc:sldMk cId="1637420045" sldId="275"/>
            <ac:spMk id="4" creationId="{B56A77EF-CA5C-48BE-99F6-AD0F06DE466A}"/>
          </ac:spMkLst>
        </pc:spChg>
        <pc:spChg chg="add del">
          <ac:chgData name="Dakhil, Jonathan M" userId="S::jdakhil@calstatela.edu::83ed5be7-581a-4429-8593-67840db65c84" providerId="AD" clId="Web-{B037C61B-D241-1827-A5C8-CB8555A43FAB}" dt="2020-12-02T05:05:33.507" v="1"/>
          <ac:spMkLst>
            <pc:docMk/>
            <pc:sldMk cId="1637420045" sldId="275"/>
            <ac:spMk id="10" creationId="{2793B903-AB42-42A0-AE97-93D366679CA2}"/>
          </ac:spMkLst>
        </pc:spChg>
        <pc:spChg chg="add del">
          <ac:chgData name="Dakhil, Jonathan M" userId="S::jdakhil@calstatela.edu::83ed5be7-581a-4429-8593-67840db65c84" providerId="AD" clId="Web-{B037C61B-D241-1827-A5C8-CB8555A43FAB}" dt="2020-12-02T05:05:33.507" v="1"/>
          <ac:spMkLst>
            <pc:docMk/>
            <pc:sldMk cId="1637420045" sldId="275"/>
            <ac:spMk id="12" creationId="{B9F89C22-0475-4427-B7C8-0269AD40E3EC}"/>
          </ac:spMkLst>
        </pc:spChg>
      </pc:sldChg>
      <pc:sldChg chg="modSp mod modClrScheme chgLayout">
        <pc:chgData name="Dakhil, Jonathan M" userId="S::jdakhil@calstatela.edu::83ed5be7-581a-4429-8593-67840db65c84" providerId="AD" clId="Web-{B037C61B-D241-1827-A5C8-CB8555A43FAB}" dt="2020-12-02T05:05:33.507" v="1"/>
        <pc:sldMkLst>
          <pc:docMk/>
          <pc:sldMk cId="3353625947" sldId="276"/>
        </pc:sldMkLst>
        <pc:spChg chg="mod ord">
          <ac:chgData name="Dakhil, Jonathan M" userId="S::jdakhil@calstatela.edu::83ed5be7-581a-4429-8593-67840db65c84" providerId="AD" clId="Web-{B037C61B-D241-1827-A5C8-CB8555A43FAB}" dt="2020-12-02T05:05:33.507" v="1"/>
          <ac:spMkLst>
            <pc:docMk/>
            <pc:sldMk cId="3353625947" sldId="276"/>
            <ac:spMk id="2" creationId="{E9B40C13-17F3-4D4E-A0F4-2D1F04CC0F40}"/>
          </ac:spMkLst>
        </pc:spChg>
        <pc:spChg chg="mod ord">
          <ac:chgData name="Dakhil, Jonathan M" userId="S::jdakhil@calstatela.edu::83ed5be7-581a-4429-8593-67840db65c84" providerId="AD" clId="Web-{B037C61B-D241-1827-A5C8-CB8555A43FAB}" dt="2020-12-02T05:05:33.507" v="1"/>
          <ac:spMkLst>
            <pc:docMk/>
            <pc:sldMk cId="3353625947" sldId="276"/>
            <ac:spMk id="7" creationId="{FE76DFB0-3B9A-41B4-8842-C084FDFA1A57}"/>
          </ac:spMkLst>
        </pc:spChg>
      </pc:sldChg>
      <pc:sldChg chg="modSp mod modClrScheme chgLayout">
        <pc:chgData name="Dakhil, Jonathan M" userId="S::jdakhil@calstatela.edu::83ed5be7-581a-4429-8593-67840db65c84" providerId="AD" clId="Web-{B037C61B-D241-1827-A5C8-CB8555A43FAB}" dt="2020-12-02T05:05:33.507" v="1"/>
        <pc:sldMkLst>
          <pc:docMk/>
          <pc:sldMk cId="2629943926" sldId="281"/>
        </pc:sldMkLst>
        <pc:spChg chg="mod ord">
          <ac:chgData name="Dakhil, Jonathan M" userId="S::jdakhil@calstatela.edu::83ed5be7-581a-4429-8593-67840db65c84" providerId="AD" clId="Web-{B037C61B-D241-1827-A5C8-CB8555A43FAB}" dt="2020-12-02T05:05:33.507" v="1"/>
          <ac:spMkLst>
            <pc:docMk/>
            <pc:sldMk cId="2629943926" sldId="281"/>
            <ac:spMk id="2" creationId="{5ABAA486-9F0E-47F9-B2F3-CB3A3D4E2961}"/>
          </ac:spMkLst>
        </pc:spChg>
        <pc:spChg chg="mod ord">
          <ac:chgData name="Dakhil, Jonathan M" userId="S::jdakhil@calstatela.edu::83ed5be7-581a-4429-8593-67840db65c84" providerId="AD" clId="Web-{B037C61B-D241-1827-A5C8-CB8555A43FAB}" dt="2020-12-02T05:05:33.507" v="1"/>
          <ac:spMkLst>
            <pc:docMk/>
            <pc:sldMk cId="2629943926" sldId="281"/>
            <ac:spMk id="4" creationId="{0AEA7947-BAE4-436E-AFAC-95B08C1AC5B8}"/>
          </ac:spMkLst>
        </pc:spChg>
      </pc:sldChg>
      <pc:sldChg chg="modSp mod modClrScheme chgLayout">
        <pc:chgData name="Dakhil, Jonathan M" userId="S::jdakhil@calstatela.edu::83ed5be7-581a-4429-8593-67840db65c84" providerId="AD" clId="Web-{B037C61B-D241-1827-A5C8-CB8555A43FAB}" dt="2020-12-02T05:05:33.507" v="1"/>
        <pc:sldMkLst>
          <pc:docMk/>
          <pc:sldMk cId="3736963612" sldId="282"/>
        </pc:sldMkLst>
        <pc:spChg chg="mod ord">
          <ac:chgData name="Dakhil, Jonathan M" userId="S::jdakhil@calstatela.edu::83ed5be7-581a-4429-8593-67840db65c84" providerId="AD" clId="Web-{B037C61B-D241-1827-A5C8-CB8555A43FAB}" dt="2020-12-02T05:05:33.507" v="1"/>
          <ac:spMkLst>
            <pc:docMk/>
            <pc:sldMk cId="3736963612" sldId="282"/>
            <ac:spMk id="2" creationId="{4350809E-98C1-4C69-A9DD-6093A7285E82}"/>
          </ac:spMkLst>
        </pc:spChg>
        <pc:spChg chg="mod ord">
          <ac:chgData name="Dakhil, Jonathan M" userId="S::jdakhil@calstatela.edu::83ed5be7-581a-4429-8593-67840db65c84" providerId="AD" clId="Web-{B037C61B-D241-1827-A5C8-CB8555A43FAB}" dt="2020-12-02T05:05:33.507" v="1"/>
          <ac:spMkLst>
            <pc:docMk/>
            <pc:sldMk cId="3736963612" sldId="282"/>
            <ac:spMk id="5" creationId="{649C4EA7-0566-42DD-9828-6EB46F95C208}"/>
          </ac:spMkLst>
        </pc:spChg>
      </pc:sldChg>
      <pc:sldChg chg="modSp mod modClrScheme chgLayout">
        <pc:chgData name="Dakhil, Jonathan M" userId="S::jdakhil@calstatela.edu::83ed5be7-581a-4429-8593-67840db65c84" providerId="AD" clId="Web-{B037C61B-D241-1827-A5C8-CB8555A43FAB}" dt="2020-12-02T05:05:33.507" v="1"/>
        <pc:sldMkLst>
          <pc:docMk/>
          <pc:sldMk cId="1732065134" sldId="285"/>
        </pc:sldMkLst>
        <pc:spChg chg="mod ord">
          <ac:chgData name="Dakhil, Jonathan M" userId="S::jdakhil@calstatela.edu::83ed5be7-581a-4429-8593-67840db65c84" providerId="AD" clId="Web-{B037C61B-D241-1827-A5C8-CB8555A43FAB}" dt="2020-12-02T05:05:33.507" v="1"/>
          <ac:spMkLst>
            <pc:docMk/>
            <pc:sldMk cId="1732065134" sldId="285"/>
            <ac:spMk id="2" creationId="{455DBB87-FE3D-4388-9BEA-67C0A2288596}"/>
          </ac:spMkLst>
        </pc:spChg>
        <pc:spChg chg="mod ord">
          <ac:chgData name="Dakhil, Jonathan M" userId="S::jdakhil@calstatela.edu::83ed5be7-581a-4429-8593-67840db65c84" providerId="AD" clId="Web-{B037C61B-D241-1827-A5C8-CB8555A43FAB}" dt="2020-12-02T05:05:33.507" v="1"/>
          <ac:spMkLst>
            <pc:docMk/>
            <pc:sldMk cId="1732065134" sldId="285"/>
            <ac:spMk id="5" creationId="{8E57BE7C-2703-44E7-B66B-45C65ADCD25C}"/>
          </ac:spMkLst>
        </pc:spChg>
      </pc:sldChg>
      <pc:sldChg chg="modSp mod modClrScheme chgLayout">
        <pc:chgData name="Dakhil, Jonathan M" userId="S::jdakhil@calstatela.edu::83ed5be7-581a-4429-8593-67840db65c84" providerId="AD" clId="Web-{B037C61B-D241-1827-A5C8-CB8555A43FAB}" dt="2020-12-02T05:05:33.507" v="1"/>
        <pc:sldMkLst>
          <pc:docMk/>
          <pc:sldMk cId="1738217919" sldId="286"/>
        </pc:sldMkLst>
        <pc:spChg chg="mod ord">
          <ac:chgData name="Dakhil, Jonathan M" userId="S::jdakhil@calstatela.edu::83ed5be7-581a-4429-8593-67840db65c84" providerId="AD" clId="Web-{B037C61B-D241-1827-A5C8-CB8555A43FAB}" dt="2020-12-02T05:05:33.507" v="1"/>
          <ac:spMkLst>
            <pc:docMk/>
            <pc:sldMk cId="1738217919" sldId="286"/>
            <ac:spMk id="2" creationId="{7029040D-B4B7-4A1B-8550-E0E76F07F470}"/>
          </ac:spMkLst>
        </pc:spChg>
        <pc:spChg chg="mod ord">
          <ac:chgData name="Dakhil, Jonathan M" userId="S::jdakhil@calstatela.edu::83ed5be7-581a-4429-8593-67840db65c84" providerId="AD" clId="Web-{B037C61B-D241-1827-A5C8-CB8555A43FAB}" dt="2020-12-02T05:05:33.507" v="1"/>
          <ac:spMkLst>
            <pc:docMk/>
            <pc:sldMk cId="1738217919" sldId="286"/>
            <ac:spMk id="5" creationId="{41972241-3C19-4630-8CBE-E952F34BAD6C}"/>
          </ac:spMkLst>
        </pc:spChg>
      </pc:sldChg>
      <pc:sldChg chg="modSp mod modClrScheme chgLayout">
        <pc:chgData name="Dakhil, Jonathan M" userId="S::jdakhil@calstatela.edu::83ed5be7-581a-4429-8593-67840db65c84" providerId="AD" clId="Web-{B037C61B-D241-1827-A5C8-CB8555A43FAB}" dt="2020-12-02T05:05:33.507" v="1"/>
        <pc:sldMkLst>
          <pc:docMk/>
          <pc:sldMk cId="3586592242" sldId="287"/>
        </pc:sldMkLst>
        <pc:spChg chg="mod ord">
          <ac:chgData name="Dakhil, Jonathan M" userId="S::jdakhil@calstatela.edu::83ed5be7-581a-4429-8593-67840db65c84" providerId="AD" clId="Web-{B037C61B-D241-1827-A5C8-CB8555A43FAB}" dt="2020-12-02T05:05:33.507" v="1"/>
          <ac:spMkLst>
            <pc:docMk/>
            <pc:sldMk cId="3586592242" sldId="287"/>
            <ac:spMk id="2" creationId="{D5E6A074-EFE3-42BA-B97B-E3F2F79F441E}"/>
          </ac:spMkLst>
        </pc:spChg>
        <pc:spChg chg="mod ord">
          <ac:chgData name="Dakhil, Jonathan M" userId="S::jdakhil@calstatela.edu::83ed5be7-581a-4429-8593-67840db65c84" providerId="AD" clId="Web-{B037C61B-D241-1827-A5C8-CB8555A43FAB}" dt="2020-12-02T05:05:33.507" v="1"/>
          <ac:spMkLst>
            <pc:docMk/>
            <pc:sldMk cId="3586592242" sldId="287"/>
            <ac:spMk id="3" creationId="{291A8DCB-0DBA-4324-B4B7-198FE69EDE20}"/>
          </ac:spMkLst>
        </pc:spChg>
        <pc:spChg chg="mod ord">
          <ac:chgData name="Dakhil, Jonathan M" userId="S::jdakhil@calstatela.edu::83ed5be7-581a-4429-8593-67840db65c84" providerId="AD" clId="Web-{B037C61B-D241-1827-A5C8-CB8555A43FAB}" dt="2020-12-02T05:05:33.507" v="1"/>
          <ac:spMkLst>
            <pc:docMk/>
            <pc:sldMk cId="3586592242" sldId="287"/>
            <ac:spMk id="5" creationId="{3ED70052-A007-4DEB-8DE4-BBC7F2252453}"/>
          </ac:spMkLst>
        </pc:spChg>
      </pc:sldChg>
      <pc:sldChg chg="modSp mod modClrScheme chgLayout">
        <pc:chgData name="Dakhil, Jonathan M" userId="S::jdakhil@calstatela.edu::83ed5be7-581a-4429-8593-67840db65c84" providerId="AD" clId="Web-{B037C61B-D241-1827-A5C8-CB8555A43FAB}" dt="2020-12-02T05:05:33.507" v="1"/>
        <pc:sldMkLst>
          <pc:docMk/>
          <pc:sldMk cId="2599348909" sldId="288"/>
        </pc:sldMkLst>
        <pc:spChg chg="mod ord">
          <ac:chgData name="Dakhil, Jonathan M" userId="S::jdakhil@calstatela.edu::83ed5be7-581a-4429-8593-67840db65c84" providerId="AD" clId="Web-{B037C61B-D241-1827-A5C8-CB8555A43FAB}" dt="2020-12-02T05:05:33.507" v="1"/>
          <ac:spMkLst>
            <pc:docMk/>
            <pc:sldMk cId="2599348909" sldId="288"/>
            <ac:spMk id="2" creationId="{6181E396-40CE-4F77-BEC0-835E50C14B5F}"/>
          </ac:spMkLst>
        </pc:spChg>
        <pc:spChg chg="mod ord">
          <ac:chgData name="Dakhil, Jonathan M" userId="S::jdakhil@calstatela.edu::83ed5be7-581a-4429-8593-67840db65c84" providerId="AD" clId="Web-{B037C61B-D241-1827-A5C8-CB8555A43FAB}" dt="2020-12-02T05:05:33.507" v="1"/>
          <ac:spMkLst>
            <pc:docMk/>
            <pc:sldMk cId="2599348909" sldId="288"/>
            <ac:spMk id="4" creationId="{A4B6A99B-2287-4B50-91D6-35AFFABB60CF}"/>
          </ac:spMkLst>
        </pc:spChg>
      </pc:sldChg>
      <pc:sldChg chg="modSp mod modClrScheme chgLayout">
        <pc:chgData name="Dakhil, Jonathan M" userId="S::jdakhil@calstatela.edu::83ed5be7-581a-4429-8593-67840db65c84" providerId="AD" clId="Web-{B037C61B-D241-1827-A5C8-CB8555A43FAB}" dt="2020-12-02T05:05:33.507" v="1"/>
        <pc:sldMkLst>
          <pc:docMk/>
          <pc:sldMk cId="3756095215" sldId="289"/>
        </pc:sldMkLst>
        <pc:spChg chg="mod ord">
          <ac:chgData name="Dakhil, Jonathan M" userId="S::jdakhil@calstatela.edu::83ed5be7-581a-4429-8593-67840db65c84" providerId="AD" clId="Web-{B037C61B-D241-1827-A5C8-CB8555A43FAB}" dt="2020-12-02T05:05:33.507" v="1"/>
          <ac:spMkLst>
            <pc:docMk/>
            <pc:sldMk cId="3756095215" sldId="289"/>
            <ac:spMk id="2" creationId="{DD11E70E-3A1A-430C-86E7-CE6D1EBC2907}"/>
          </ac:spMkLst>
        </pc:spChg>
        <pc:spChg chg="mod ord">
          <ac:chgData name="Dakhil, Jonathan M" userId="S::jdakhil@calstatela.edu::83ed5be7-581a-4429-8593-67840db65c84" providerId="AD" clId="Web-{B037C61B-D241-1827-A5C8-CB8555A43FAB}" dt="2020-12-02T05:05:33.507" v="1"/>
          <ac:spMkLst>
            <pc:docMk/>
            <pc:sldMk cId="3756095215" sldId="289"/>
            <ac:spMk id="3" creationId="{F08F9851-343C-4094-8C06-03EE4E10A93F}"/>
          </ac:spMkLst>
        </pc:spChg>
        <pc:spChg chg="mod ord">
          <ac:chgData name="Dakhil, Jonathan M" userId="S::jdakhil@calstatela.edu::83ed5be7-581a-4429-8593-67840db65c84" providerId="AD" clId="Web-{B037C61B-D241-1827-A5C8-CB8555A43FAB}" dt="2020-12-02T05:05:33.507" v="1"/>
          <ac:spMkLst>
            <pc:docMk/>
            <pc:sldMk cId="3756095215" sldId="289"/>
            <ac:spMk id="5" creationId="{97DB277A-204F-4356-AE4D-32DAB22F8148}"/>
          </ac:spMkLst>
        </pc:spChg>
      </pc:sldChg>
      <pc:sldChg chg="modSp mod modClrScheme chgLayout">
        <pc:chgData name="Dakhil, Jonathan M" userId="S::jdakhil@calstatela.edu::83ed5be7-581a-4429-8593-67840db65c84" providerId="AD" clId="Web-{B037C61B-D241-1827-A5C8-CB8555A43FAB}" dt="2020-12-02T05:05:33.507" v="1"/>
        <pc:sldMkLst>
          <pc:docMk/>
          <pc:sldMk cId="1272732338" sldId="291"/>
        </pc:sldMkLst>
        <pc:spChg chg="mod ord">
          <ac:chgData name="Dakhil, Jonathan M" userId="S::jdakhil@calstatela.edu::83ed5be7-581a-4429-8593-67840db65c84" providerId="AD" clId="Web-{B037C61B-D241-1827-A5C8-CB8555A43FAB}" dt="2020-12-02T05:05:33.507" v="1"/>
          <ac:spMkLst>
            <pc:docMk/>
            <pc:sldMk cId="1272732338" sldId="291"/>
            <ac:spMk id="2" creationId="{DDB10FB2-2232-47C3-8CE6-7103C8A21123}"/>
          </ac:spMkLst>
        </pc:spChg>
        <pc:spChg chg="mod ord">
          <ac:chgData name="Dakhil, Jonathan M" userId="S::jdakhil@calstatela.edu::83ed5be7-581a-4429-8593-67840db65c84" providerId="AD" clId="Web-{B037C61B-D241-1827-A5C8-CB8555A43FAB}" dt="2020-12-02T05:05:33.507" v="1"/>
          <ac:spMkLst>
            <pc:docMk/>
            <pc:sldMk cId="1272732338" sldId="291"/>
            <ac:spMk id="4" creationId="{9F41FEF9-D645-4769-947E-582D7A22B831}"/>
          </ac:spMkLst>
        </pc:spChg>
      </pc:sldChg>
      <pc:sldChg chg="modSp mod modClrScheme chgLayout">
        <pc:chgData name="Dakhil, Jonathan M" userId="S::jdakhil@calstatela.edu::83ed5be7-581a-4429-8593-67840db65c84" providerId="AD" clId="Web-{B037C61B-D241-1827-A5C8-CB8555A43FAB}" dt="2020-12-02T05:05:33.507" v="1"/>
        <pc:sldMkLst>
          <pc:docMk/>
          <pc:sldMk cId="3816598816" sldId="293"/>
        </pc:sldMkLst>
        <pc:spChg chg="mod ord">
          <ac:chgData name="Dakhil, Jonathan M" userId="S::jdakhil@calstatela.edu::83ed5be7-581a-4429-8593-67840db65c84" providerId="AD" clId="Web-{B037C61B-D241-1827-A5C8-CB8555A43FAB}" dt="2020-12-02T05:05:33.507" v="1"/>
          <ac:spMkLst>
            <pc:docMk/>
            <pc:sldMk cId="3816598816" sldId="293"/>
            <ac:spMk id="2" creationId="{7ECF6C7E-93DB-D34F-8A55-6932E4516D8B}"/>
          </ac:spMkLst>
        </pc:spChg>
        <pc:spChg chg="mod ord">
          <ac:chgData name="Dakhil, Jonathan M" userId="S::jdakhil@calstatela.edu::83ed5be7-581a-4429-8593-67840db65c84" providerId="AD" clId="Web-{B037C61B-D241-1827-A5C8-CB8555A43FAB}" dt="2020-12-02T05:05:33.507" v="1"/>
          <ac:spMkLst>
            <pc:docMk/>
            <pc:sldMk cId="3816598816" sldId="293"/>
            <ac:spMk id="4" creationId="{932597A1-6CDA-44B0-A533-3921E18D1EB9}"/>
          </ac:spMkLst>
        </pc:spChg>
      </pc:sldChg>
      <pc:sldChg chg="modSp mod modClrScheme chgLayout">
        <pc:chgData name="Dakhil, Jonathan M" userId="S::jdakhil@calstatela.edu::83ed5be7-581a-4429-8593-67840db65c84" providerId="AD" clId="Web-{B037C61B-D241-1827-A5C8-CB8555A43FAB}" dt="2020-12-02T05:05:33.507" v="1"/>
        <pc:sldMkLst>
          <pc:docMk/>
          <pc:sldMk cId="2822405402" sldId="295"/>
        </pc:sldMkLst>
        <pc:spChg chg="mod ord">
          <ac:chgData name="Dakhil, Jonathan M" userId="S::jdakhil@calstatela.edu::83ed5be7-581a-4429-8593-67840db65c84" providerId="AD" clId="Web-{B037C61B-D241-1827-A5C8-CB8555A43FAB}" dt="2020-12-02T05:05:33.507" v="1"/>
          <ac:spMkLst>
            <pc:docMk/>
            <pc:sldMk cId="2822405402" sldId="295"/>
            <ac:spMk id="2" creationId="{B88141C8-30C2-3045-BA10-FAA3B9E32E30}"/>
          </ac:spMkLst>
        </pc:spChg>
        <pc:spChg chg="mod ord">
          <ac:chgData name="Dakhil, Jonathan M" userId="S::jdakhil@calstatela.edu::83ed5be7-581a-4429-8593-67840db65c84" providerId="AD" clId="Web-{B037C61B-D241-1827-A5C8-CB8555A43FAB}" dt="2020-12-02T05:05:33.507" v="1"/>
          <ac:spMkLst>
            <pc:docMk/>
            <pc:sldMk cId="2822405402" sldId="295"/>
            <ac:spMk id="3" creationId="{F9020537-D32E-9241-854E-8FEED1EFBD6C}"/>
          </ac:spMkLst>
        </pc:spChg>
        <pc:spChg chg="mod ord">
          <ac:chgData name="Dakhil, Jonathan M" userId="S::jdakhil@calstatela.edu::83ed5be7-581a-4429-8593-67840db65c84" providerId="AD" clId="Web-{B037C61B-D241-1827-A5C8-CB8555A43FAB}" dt="2020-12-02T05:05:33.507" v="1"/>
          <ac:spMkLst>
            <pc:docMk/>
            <pc:sldMk cId="2822405402" sldId="295"/>
            <ac:spMk id="4" creationId="{9658D057-939B-4989-8649-CD8FB6A3D7C1}"/>
          </ac:spMkLst>
        </pc:spChg>
      </pc:sldChg>
      <pc:sldChg chg="modSp mod modClrScheme chgLayout">
        <pc:chgData name="Dakhil, Jonathan M" userId="S::jdakhil@calstatela.edu::83ed5be7-581a-4429-8593-67840db65c84" providerId="AD" clId="Web-{B037C61B-D241-1827-A5C8-CB8555A43FAB}" dt="2020-12-02T05:05:33.507" v="1"/>
        <pc:sldMkLst>
          <pc:docMk/>
          <pc:sldMk cId="667867831" sldId="296"/>
        </pc:sldMkLst>
        <pc:spChg chg="mod ord">
          <ac:chgData name="Dakhil, Jonathan M" userId="S::jdakhil@calstatela.edu::83ed5be7-581a-4429-8593-67840db65c84" providerId="AD" clId="Web-{B037C61B-D241-1827-A5C8-CB8555A43FAB}" dt="2020-12-02T05:05:33.507" v="1"/>
          <ac:spMkLst>
            <pc:docMk/>
            <pc:sldMk cId="667867831" sldId="296"/>
            <ac:spMk id="2" creationId="{7ECF6C7E-93DB-D34F-8A55-6932E4516D8B}"/>
          </ac:spMkLst>
        </pc:spChg>
        <pc:spChg chg="mod ord">
          <ac:chgData name="Dakhil, Jonathan M" userId="S::jdakhil@calstatela.edu::83ed5be7-581a-4429-8593-67840db65c84" providerId="AD" clId="Web-{B037C61B-D241-1827-A5C8-CB8555A43FAB}" dt="2020-12-02T05:05:33.507" v="1"/>
          <ac:spMkLst>
            <pc:docMk/>
            <pc:sldMk cId="667867831" sldId="296"/>
            <ac:spMk id="3" creationId="{88E8B1E6-B1A4-4B26-836B-5444D3639B2A}"/>
          </ac:spMkLst>
        </pc:spChg>
      </pc:sldChg>
      <pc:sldChg chg="modSp mod modClrScheme chgLayout">
        <pc:chgData name="Dakhil, Jonathan M" userId="S::jdakhil@calstatela.edu::83ed5be7-581a-4429-8593-67840db65c84" providerId="AD" clId="Web-{B037C61B-D241-1827-A5C8-CB8555A43FAB}" dt="2020-12-02T05:05:33.507" v="1"/>
        <pc:sldMkLst>
          <pc:docMk/>
          <pc:sldMk cId="1855623200" sldId="297"/>
        </pc:sldMkLst>
        <pc:spChg chg="mod ord">
          <ac:chgData name="Dakhil, Jonathan M" userId="S::jdakhil@calstatela.edu::83ed5be7-581a-4429-8593-67840db65c84" providerId="AD" clId="Web-{B037C61B-D241-1827-A5C8-CB8555A43FAB}" dt="2020-12-02T05:05:33.507" v="1"/>
          <ac:spMkLst>
            <pc:docMk/>
            <pc:sldMk cId="1855623200" sldId="297"/>
            <ac:spMk id="2" creationId="{6181E396-40CE-4F77-BEC0-835E50C14B5F}"/>
          </ac:spMkLst>
        </pc:spChg>
        <pc:spChg chg="mod ord">
          <ac:chgData name="Dakhil, Jonathan M" userId="S::jdakhil@calstatela.edu::83ed5be7-581a-4429-8593-67840db65c84" providerId="AD" clId="Web-{B037C61B-D241-1827-A5C8-CB8555A43FAB}" dt="2020-12-02T05:05:33.507" v="1"/>
          <ac:spMkLst>
            <pc:docMk/>
            <pc:sldMk cId="1855623200" sldId="297"/>
            <ac:spMk id="3" creationId="{7892319D-E66C-442C-B1E0-D105A44E39B7}"/>
          </ac:spMkLst>
        </pc:spChg>
        <pc:spChg chg="mod ord">
          <ac:chgData name="Dakhil, Jonathan M" userId="S::jdakhil@calstatela.edu::83ed5be7-581a-4429-8593-67840db65c84" providerId="AD" clId="Web-{B037C61B-D241-1827-A5C8-CB8555A43FAB}" dt="2020-12-02T05:05:33.507" v="1"/>
          <ac:spMkLst>
            <pc:docMk/>
            <pc:sldMk cId="1855623200" sldId="297"/>
            <ac:spMk id="4" creationId="{B030AC4A-F328-41C2-85A1-972D5F2FDDC5}"/>
          </ac:spMkLst>
        </pc:spChg>
      </pc:sldChg>
      <pc:sldChg chg="modSp mod modClrScheme chgLayout">
        <pc:chgData name="Dakhil, Jonathan M" userId="S::jdakhil@calstatela.edu::83ed5be7-581a-4429-8593-67840db65c84" providerId="AD" clId="Web-{B037C61B-D241-1827-A5C8-CB8555A43FAB}" dt="2020-12-02T05:05:33.507" v="1"/>
        <pc:sldMkLst>
          <pc:docMk/>
          <pc:sldMk cId="880347071" sldId="298"/>
        </pc:sldMkLst>
        <pc:spChg chg="mod ord">
          <ac:chgData name="Dakhil, Jonathan M" userId="S::jdakhil@calstatela.edu::83ed5be7-581a-4429-8593-67840db65c84" providerId="AD" clId="Web-{B037C61B-D241-1827-A5C8-CB8555A43FAB}" dt="2020-12-02T05:05:33.507" v="1"/>
          <ac:spMkLst>
            <pc:docMk/>
            <pc:sldMk cId="880347071" sldId="298"/>
            <ac:spMk id="2" creationId="{D5E6A074-EFE3-42BA-B97B-E3F2F79F441E}"/>
          </ac:spMkLst>
        </pc:spChg>
        <pc:spChg chg="mod ord">
          <ac:chgData name="Dakhil, Jonathan M" userId="S::jdakhil@calstatela.edu::83ed5be7-581a-4429-8593-67840db65c84" providerId="AD" clId="Web-{B037C61B-D241-1827-A5C8-CB8555A43FAB}" dt="2020-12-02T05:05:33.507" v="1"/>
          <ac:spMkLst>
            <pc:docMk/>
            <pc:sldMk cId="880347071" sldId="298"/>
            <ac:spMk id="5" creationId="{1AEAA662-3EA1-45C9-A99C-4FB18E554880}"/>
          </ac:spMkLst>
        </pc:spChg>
      </pc:sldChg>
      <pc:sldChg chg="addSp delSp modSp mod setBg modClrScheme delDesignElem chgLayout">
        <pc:chgData name="Dakhil, Jonathan M" userId="S::jdakhil@calstatela.edu::83ed5be7-581a-4429-8593-67840db65c84" providerId="AD" clId="Web-{B037C61B-D241-1827-A5C8-CB8555A43FAB}" dt="2020-12-02T05:07:12.728" v="8" actId="20577"/>
        <pc:sldMkLst>
          <pc:docMk/>
          <pc:sldMk cId="696534798" sldId="299"/>
        </pc:sldMkLst>
        <pc:spChg chg="mod ord">
          <ac:chgData name="Dakhil, Jonathan M" userId="S::jdakhil@calstatela.edu::83ed5be7-581a-4429-8593-67840db65c84" providerId="AD" clId="Web-{B037C61B-D241-1827-A5C8-CB8555A43FAB}" dt="2020-12-02T05:05:33.507" v="1"/>
          <ac:spMkLst>
            <pc:docMk/>
            <pc:sldMk cId="696534798" sldId="299"/>
            <ac:spMk id="2" creationId="{EE9D9C17-262F-4F2F-8887-9CC6DECC6033}"/>
          </ac:spMkLst>
        </pc:spChg>
        <pc:spChg chg="mod ord">
          <ac:chgData name="Dakhil, Jonathan M" userId="S::jdakhil@calstatela.edu::83ed5be7-581a-4429-8593-67840db65c84" providerId="AD" clId="Web-{B037C61B-D241-1827-A5C8-CB8555A43FAB}" dt="2020-12-02T05:05:33.507" v="1"/>
          <ac:spMkLst>
            <pc:docMk/>
            <pc:sldMk cId="696534798" sldId="299"/>
            <ac:spMk id="3" creationId="{86F194EA-04FA-4AA9-94E6-67D3CC032D1B}"/>
          </ac:spMkLst>
        </pc:spChg>
        <pc:spChg chg="mod">
          <ac:chgData name="Dakhil, Jonathan M" userId="S::jdakhil@calstatela.edu::83ed5be7-581a-4429-8593-67840db65c84" providerId="AD" clId="Web-{B037C61B-D241-1827-A5C8-CB8555A43FAB}" dt="2020-12-02T05:07:12.728" v="8" actId="20577"/>
          <ac:spMkLst>
            <pc:docMk/>
            <pc:sldMk cId="696534798" sldId="299"/>
            <ac:spMk id="5" creationId="{BF18F9F0-7D7C-4B5B-8E1A-6335A8AA7840}"/>
          </ac:spMkLst>
        </pc:spChg>
        <pc:spChg chg="add del">
          <ac:chgData name="Dakhil, Jonathan M" userId="S::jdakhil@calstatela.edu::83ed5be7-581a-4429-8593-67840db65c84" providerId="AD" clId="Web-{B037C61B-D241-1827-A5C8-CB8555A43FAB}" dt="2020-12-02T05:05:33.507" v="1"/>
          <ac:spMkLst>
            <pc:docMk/>
            <pc:sldMk cId="696534798" sldId="299"/>
            <ac:spMk id="12" creationId="{2793B903-AB42-42A0-AE97-93D366679CA2}"/>
          </ac:spMkLst>
        </pc:spChg>
        <pc:spChg chg="add del">
          <ac:chgData name="Dakhil, Jonathan M" userId="S::jdakhil@calstatela.edu::83ed5be7-581a-4429-8593-67840db65c84" providerId="AD" clId="Web-{B037C61B-D241-1827-A5C8-CB8555A43FAB}" dt="2020-12-02T05:05:33.507" v="1"/>
          <ac:spMkLst>
            <pc:docMk/>
            <pc:sldMk cId="696534798" sldId="299"/>
            <ac:spMk id="14" creationId="{B9F89C22-0475-4427-B7C8-0269AD40E3EC}"/>
          </ac:spMkLst>
        </pc:spChg>
      </pc:sldChg>
      <pc:sldChg chg="modSp mod modClrScheme chgLayout">
        <pc:chgData name="Dakhil, Jonathan M" userId="S::jdakhil@calstatela.edu::83ed5be7-581a-4429-8593-67840db65c84" providerId="AD" clId="Web-{B037C61B-D241-1827-A5C8-CB8555A43FAB}" dt="2020-12-02T05:05:33.507" v="1"/>
        <pc:sldMkLst>
          <pc:docMk/>
          <pc:sldMk cId="570505168" sldId="300"/>
        </pc:sldMkLst>
        <pc:spChg chg="mod ord">
          <ac:chgData name="Dakhil, Jonathan M" userId="S::jdakhil@calstatela.edu::83ed5be7-581a-4429-8593-67840db65c84" providerId="AD" clId="Web-{B037C61B-D241-1827-A5C8-CB8555A43FAB}" dt="2020-12-02T05:05:33.507" v="1"/>
          <ac:spMkLst>
            <pc:docMk/>
            <pc:sldMk cId="570505168" sldId="300"/>
            <ac:spMk id="2" creationId="{7ECF6C7E-93DB-D34F-8A55-6932E4516D8B}"/>
          </ac:spMkLst>
        </pc:spChg>
        <pc:spChg chg="mod ord">
          <ac:chgData name="Dakhil, Jonathan M" userId="S::jdakhil@calstatela.edu::83ed5be7-581a-4429-8593-67840db65c84" providerId="AD" clId="Web-{B037C61B-D241-1827-A5C8-CB8555A43FAB}" dt="2020-12-02T05:05:33.507" v="1"/>
          <ac:spMkLst>
            <pc:docMk/>
            <pc:sldMk cId="570505168" sldId="300"/>
            <ac:spMk id="3" creationId="{F5183823-BD99-4F7E-B865-29E945735A57}"/>
          </ac:spMkLst>
        </pc:spChg>
      </pc:sldChg>
      <pc:sldChg chg="modSp mod modClrScheme chgLayout">
        <pc:chgData name="Dakhil, Jonathan M" userId="S::jdakhil@calstatela.edu::83ed5be7-581a-4429-8593-67840db65c84" providerId="AD" clId="Web-{B037C61B-D241-1827-A5C8-CB8555A43FAB}" dt="2020-12-02T05:05:33.507" v="1"/>
        <pc:sldMkLst>
          <pc:docMk/>
          <pc:sldMk cId="614035286" sldId="301"/>
        </pc:sldMkLst>
        <pc:spChg chg="mod ord">
          <ac:chgData name="Dakhil, Jonathan M" userId="S::jdakhil@calstatela.edu::83ed5be7-581a-4429-8593-67840db65c84" providerId="AD" clId="Web-{B037C61B-D241-1827-A5C8-CB8555A43FAB}" dt="2020-12-02T05:05:33.507" v="1"/>
          <ac:spMkLst>
            <pc:docMk/>
            <pc:sldMk cId="614035286" sldId="301"/>
            <ac:spMk id="2" creationId="{7ECF6C7E-93DB-D34F-8A55-6932E4516D8B}"/>
          </ac:spMkLst>
        </pc:spChg>
        <pc:spChg chg="mod ord">
          <ac:chgData name="Dakhil, Jonathan M" userId="S::jdakhil@calstatela.edu::83ed5be7-581a-4429-8593-67840db65c84" providerId="AD" clId="Web-{B037C61B-D241-1827-A5C8-CB8555A43FAB}" dt="2020-12-02T05:05:33.507" v="1"/>
          <ac:spMkLst>
            <pc:docMk/>
            <pc:sldMk cId="614035286" sldId="301"/>
            <ac:spMk id="4" creationId="{B7F2B7A4-DC08-48F4-8D19-481FD6926AB2}"/>
          </ac:spMkLst>
        </pc:spChg>
      </pc:sldChg>
      <pc:sldChg chg="modSp mod modClrScheme chgLayout">
        <pc:chgData name="Dakhil, Jonathan M" userId="S::jdakhil@calstatela.edu::83ed5be7-581a-4429-8593-67840db65c84" providerId="AD" clId="Web-{B037C61B-D241-1827-A5C8-CB8555A43FAB}" dt="2020-12-02T05:05:33.507" v="1"/>
        <pc:sldMkLst>
          <pc:docMk/>
          <pc:sldMk cId="3057098694" sldId="302"/>
        </pc:sldMkLst>
        <pc:spChg chg="mod ord">
          <ac:chgData name="Dakhil, Jonathan M" userId="S::jdakhil@calstatela.edu::83ed5be7-581a-4429-8593-67840db65c84" providerId="AD" clId="Web-{B037C61B-D241-1827-A5C8-CB8555A43FAB}" dt="2020-12-02T05:05:33.507" v="1"/>
          <ac:spMkLst>
            <pc:docMk/>
            <pc:sldMk cId="3057098694" sldId="302"/>
            <ac:spMk id="2" creationId="{67757C1C-A879-408D-9642-A8244165EEFD}"/>
          </ac:spMkLst>
        </pc:spChg>
        <pc:spChg chg="mod ord">
          <ac:chgData name="Dakhil, Jonathan M" userId="S::jdakhil@calstatela.edu::83ed5be7-581a-4429-8593-67840db65c84" providerId="AD" clId="Web-{B037C61B-D241-1827-A5C8-CB8555A43FAB}" dt="2020-12-02T05:05:33.507" v="1"/>
          <ac:spMkLst>
            <pc:docMk/>
            <pc:sldMk cId="3057098694" sldId="302"/>
            <ac:spMk id="4" creationId="{1E069C6D-6B22-4235-B0B9-D5D719E3DA15}"/>
          </ac:spMkLst>
        </pc:spChg>
      </pc:sldChg>
      <pc:sldChg chg="modSp mod modClrScheme chgLayout">
        <pc:chgData name="Dakhil, Jonathan M" userId="S::jdakhil@calstatela.edu::83ed5be7-581a-4429-8593-67840db65c84" providerId="AD" clId="Web-{B037C61B-D241-1827-A5C8-CB8555A43FAB}" dt="2020-12-02T05:05:33.507" v="1"/>
        <pc:sldMkLst>
          <pc:docMk/>
          <pc:sldMk cId="2620723577" sldId="303"/>
        </pc:sldMkLst>
        <pc:spChg chg="mod ord">
          <ac:chgData name="Dakhil, Jonathan M" userId="S::jdakhil@calstatela.edu::83ed5be7-581a-4429-8593-67840db65c84" providerId="AD" clId="Web-{B037C61B-D241-1827-A5C8-CB8555A43FAB}" dt="2020-12-02T05:05:33.507" v="1"/>
          <ac:spMkLst>
            <pc:docMk/>
            <pc:sldMk cId="2620723577" sldId="303"/>
            <ac:spMk id="2" creationId="{0463AA16-366B-4474-BB41-1A66ABA380CC}"/>
          </ac:spMkLst>
        </pc:spChg>
        <pc:spChg chg="mod ord">
          <ac:chgData name="Dakhil, Jonathan M" userId="S::jdakhil@calstatela.edu::83ed5be7-581a-4429-8593-67840db65c84" providerId="AD" clId="Web-{B037C61B-D241-1827-A5C8-CB8555A43FAB}" dt="2020-12-02T05:05:33.507" v="1"/>
          <ac:spMkLst>
            <pc:docMk/>
            <pc:sldMk cId="2620723577" sldId="303"/>
            <ac:spMk id="4" creationId="{BDE7DC8A-F77E-4283-9B49-7AE80E105FEE}"/>
          </ac:spMkLst>
        </pc:spChg>
      </pc:sldChg>
      <pc:sldChg chg="modSp mod modClrScheme chgLayout">
        <pc:chgData name="Dakhil, Jonathan M" userId="S::jdakhil@calstatela.edu::83ed5be7-581a-4429-8593-67840db65c84" providerId="AD" clId="Web-{B037C61B-D241-1827-A5C8-CB8555A43FAB}" dt="2020-12-02T05:05:33.507" v="1"/>
        <pc:sldMkLst>
          <pc:docMk/>
          <pc:sldMk cId="389692970" sldId="304"/>
        </pc:sldMkLst>
        <pc:spChg chg="mod ord">
          <ac:chgData name="Dakhil, Jonathan M" userId="S::jdakhil@calstatela.edu::83ed5be7-581a-4429-8593-67840db65c84" providerId="AD" clId="Web-{B037C61B-D241-1827-A5C8-CB8555A43FAB}" dt="2020-12-02T05:05:33.507" v="1"/>
          <ac:spMkLst>
            <pc:docMk/>
            <pc:sldMk cId="389692970" sldId="304"/>
            <ac:spMk id="2" creationId="{1835F078-5CF7-CF4F-B21E-94440BD75E35}"/>
          </ac:spMkLst>
        </pc:spChg>
        <pc:spChg chg="mod ord">
          <ac:chgData name="Dakhil, Jonathan M" userId="S::jdakhil@calstatela.edu::83ed5be7-581a-4429-8593-67840db65c84" providerId="AD" clId="Web-{B037C61B-D241-1827-A5C8-CB8555A43FAB}" dt="2020-12-02T05:05:33.507" v="1"/>
          <ac:spMkLst>
            <pc:docMk/>
            <pc:sldMk cId="389692970" sldId="304"/>
            <ac:spMk id="4" creationId="{721EF8B7-4272-49C7-8E3D-ADB7DF8983FB}"/>
          </ac:spMkLst>
        </pc:spChg>
      </pc:sldChg>
      <pc:sldChg chg="modSp mod modClrScheme chgLayout">
        <pc:chgData name="Dakhil, Jonathan M" userId="S::jdakhil@calstatela.edu::83ed5be7-581a-4429-8593-67840db65c84" providerId="AD" clId="Web-{B037C61B-D241-1827-A5C8-CB8555A43FAB}" dt="2020-12-02T05:05:33.507" v="1"/>
        <pc:sldMkLst>
          <pc:docMk/>
          <pc:sldMk cId="497582244" sldId="305"/>
        </pc:sldMkLst>
        <pc:spChg chg="mod ord">
          <ac:chgData name="Dakhil, Jonathan M" userId="S::jdakhil@calstatela.edu::83ed5be7-581a-4429-8593-67840db65c84" providerId="AD" clId="Web-{B037C61B-D241-1827-A5C8-CB8555A43FAB}" dt="2020-12-02T05:05:33.507" v="1"/>
          <ac:spMkLst>
            <pc:docMk/>
            <pc:sldMk cId="497582244" sldId="305"/>
            <ac:spMk id="2" creationId="{F7881301-92F1-DC46-A8D1-94BB311EEE82}"/>
          </ac:spMkLst>
        </pc:spChg>
        <pc:spChg chg="mod ord">
          <ac:chgData name="Dakhil, Jonathan M" userId="S::jdakhil@calstatela.edu::83ed5be7-581a-4429-8593-67840db65c84" providerId="AD" clId="Web-{B037C61B-D241-1827-A5C8-CB8555A43FAB}" dt="2020-12-02T05:05:33.507" v="1"/>
          <ac:spMkLst>
            <pc:docMk/>
            <pc:sldMk cId="497582244" sldId="305"/>
            <ac:spMk id="3" creationId="{2D820CB4-35A8-C545-B71E-0F83D11382B2}"/>
          </ac:spMkLst>
        </pc:spChg>
        <pc:spChg chg="mod ord">
          <ac:chgData name="Dakhil, Jonathan M" userId="S::jdakhil@calstatela.edu::83ed5be7-581a-4429-8593-67840db65c84" providerId="AD" clId="Web-{B037C61B-D241-1827-A5C8-CB8555A43FAB}" dt="2020-12-02T05:05:33.507" v="1"/>
          <ac:spMkLst>
            <pc:docMk/>
            <pc:sldMk cId="497582244" sldId="305"/>
            <ac:spMk id="4" creationId="{4D5F154D-02CC-4BE3-815B-E5818BADDEA8}"/>
          </ac:spMkLst>
        </pc:spChg>
      </pc:sldChg>
      <pc:sldChg chg="modSp mod modClrScheme chgLayout">
        <pc:chgData name="Dakhil, Jonathan M" userId="S::jdakhil@calstatela.edu::83ed5be7-581a-4429-8593-67840db65c84" providerId="AD" clId="Web-{B037C61B-D241-1827-A5C8-CB8555A43FAB}" dt="2020-12-02T05:05:33.507" v="1"/>
        <pc:sldMkLst>
          <pc:docMk/>
          <pc:sldMk cId="3817722019" sldId="306"/>
        </pc:sldMkLst>
        <pc:spChg chg="mod ord">
          <ac:chgData name="Dakhil, Jonathan M" userId="S::jdakhil@calstatela.edu::83ed5be7-581a-4429-8593-67840db65c84" providerId="AD" clId="Web-{B037C61B-D241-1827-A5C8-CB8555A43FAB}" dt="2020-12-02T05:05:33.507" v="1"/>
          <ac:spMkLst>
            <pc:docMk/>
            <pc:sldMk cId="3817722019" sldId="306"/>
            <ac:spMk id="2" creationId="{8D71570D-DD7A-DB47-A6DC-EB9D45572C17}"/>
          </ac:spMkLst>
        </pc:spChg>
        <pc:spChg chg="mod ord">
          <ac:chgData name="Dakhil, Jonathan M" userId="S::jdakhil@calstatela.edu::83ed5be7-581a-4429-8593-67840db65c84" providerId="AD" clId="Web-{B037C61B-D241-1827-A5C8-CB8555A43FAB}" dt="2020-12-02T05:05:33.507" v="1"/>
          <ac:spMkLst>
            <pc:docMk/>
            <pc:sldMk cId="3817722019" sldId="306"/>
            <ac:spMk id="3" creationId="{B231D05C-8B56-D344-8AA3-77218A5BE3C1}"/>
          </ac:spMkLst>
        </pc:spChg>
        <pc:spChg chg="mod ord">
          <ac:chgData name="Dakhil, Jonathan M" userId="S::jdakhil@calstatela.edu::83ed5be7-581a-4429-8593-67840db65c84" providerId="AD" clId="Web-{B037C61B-D241-1827-A5C8-CB8555A43FAB}" dt="2020-12-02T05:05:33.507" v="1"/>
          <ac:spMkLst>
            <pc:docMk/>
            <pc:sldMk cId="3817722019" sldId="306"/>
            <ac:spMk id="4" creationId="{32872187-99A8-4120-9BA7-1A5298BD0268}"/>
          </ac:spMkLst>
        </pc:spChg>
      </pc:sldChg>
      <pc:sldChg chg="modSp mod modClrScheme chgLayout">
        <pc:chgData name="Dakhil, Jonathan M" userId="S::jdakhil@calstatela.edu::83ed5be7-581a-4429-8593-67840db65c84" providerId="AD" clId="Web-{B037C61B-D241-1827-A5C8-CB8555A43FAB}" dt="2020-12-02T05:05:33.507" v="1"/>
        <pc:sldMkLst>
          <pc:docMk/>
          <pc:sldMk cId="1736614899" sldId="308"/>
        </pc:sldMkLst>
        <pc:spChg chg="mod ord">
          <ac:chgData name="Dakhil, Jonathan M" userId="S::jdakhil@calstatela.edu::83ed5be7-581a-4429-8593-67840db65c84" providerId="AD" clId="Web-{B037C61B-D241-1827-A5C8-CB8555A43FAB}" dt="2020-12-02T05:05:33.507" v="1"/>
          <ac:spMkLst>
            <pc:docMk/>
            <pc:sldMk cId="1736614899" sldId="308"/>
            <ac:spMk id="2" creationId="{75C6AEAD-9927-4D4A-BBF7-45B10AE1CE8A}"/>
          </ac:spMkLst>
        </pc:spChg>
        <pc:spChg chg="mod ord">
          <ac:chgData name="Dakhil, Jonathan M" userId="S::jdakhil@calstatela.edu::83ed5be7-581a-4429-8593-67840db65c84" providerId="AD" clId="Web-{B037C61B-D241-1827-A5C8-CB8555A43FAB}" dt="2020-12-02T05:05:33.507" v="1"/>
          <ac:spMkLst>
            <pc:docMk/>
            <pc:sldMk cId="1736614899" sldId="308"/>
            <ac:spMk id="3" creationId="{EBB86A28-6CDD-7B43-95C9-5B55E131653C}"/>
          </ac:spMkLst>
        </pc:spChg>
        <pc:spChg chg="mod ord">
          <ac:chgData name="Dakhil, Jonathan M" userId="S::jdakhil@calstatela.edu::83ed5be7-581a-4429-8593-67840db65c84" providerId="AD" clId="Web-{B037C61B-D241-1827-A5C8-CB8555A43FAB}" dt="2020-12-02T05:05:33.507" v="1"/>
          <ac:spMkLst>
            <pc:docMk/>
            <pc:sldMk cId="1736614899" sldId="308"/>
            <ac:spMk id="4" creationId="{F710695A-D417-4EA7-9098-8D4D6C3ACA8F}"/>
          </ac:spMkLst>
        </pc:spChg>
        <pc:spChg chg="mod ord">
          <ac:chgData name="Dakhil, Jonathan M" userId="S::jdakhil@calstatela.edu::83ed5be7-581a-4429-8593-67840db65c84" providerId="AD" clId="Web-{B037C61B-D241-1827-A5C8-CB8555A43FAB}" dt="2020-12-02T05:05:33.507" v="1"/>
          <ac:spMkLst>
            <pc:docMk/>
            <pc:sldMk cId="1736614899" sldId="308"/>
            <ac:spMk id="8" creationId="{1CD74E84-9B6A-4CB5-A3EC-791EA3544542}"/>
          </ac:spMkLst>
        </pc:spChg>
        <pc:spChg chg="mod ord">
          <ac:chgData name="Dakhil, Jonathan M" userId="S::jdakhil@calstatela.edu::83ed5be7-581a-4429-8593-67840db65c84" providerId="AD" clId="Web-{B037C61B-D241-1827-A5C8-CB8555A43FAB}" dt="2020-12-02T05:05:33.507" v="1"/>
          <ac:spMkLst>
            <pc:docMk/>
            <pc:sldMk cId="1736614899" sldId="308"/>
            <ac:spMk id="11" creationId="{F639CD22-A78F-42C7-8AD9-842E8693BBC8}"/>
          </ac:spMkLst>
        </pc:spChg>
        <pc:spChg chg="mod ord">
          <ac:chgData name="Dakhil, Jonathan M" userId="S::jdakhil@calstatela.edu::83ed5be7-581a-4429-8593-67840db65c84" providerId="AD" clId="Web-{B037C61B-D241-1827-A5C8-CB8555A43FAB}" dt="2020-12-02T05:05:33.507" v="1"/>
          <ac:spMkLst>
            <pc:docMk/>
            <pc:sldMk cId="1736614899" sldId="308"/>
            <ac:spMk id="12" creationId="{2BC8C753-E2E6-48AB-BD88-62B3C1706036}"/>
          </ac:spMkLst>
        </pc:spChg>
      </pc:sldChg>
      <pc:sldChg chg="modSp mod modClrScheme chgLayout">
        <pc:chgData name="Dakhil, Jonathan M" userId="S::jdakhil@calstatela.edu::83ed5be7-581a-4429-8593-67840db65c84" providerId="AD" clId="Web-{B037C61B-D241-1827-A5C8-CB8555A43FAB}" dt="2020-12-02T05:05:33.507" v="1"/>
        <pc:sldMkLst>
          <pc:docMk/>
          <pc:sldMk cId="479092816" sldId="312"/>
        </pc:sldMkLst>
        <pc:spChg chg="mod ord">
          <ac:chgData name="Dakhil, Jonathan M" userId="S::jdakhil@calstatela.edu::83ed5be7-581a-4429-8593-67840db65c84" providerId="AD" clId="Web-{B037C61B-D241-1827-A5C8-CB8555A43FAB}" dt="2020-12-02T05:05:33.507" v="1"/>
          <ac:spMkLst>
            <pc:docMk/>
            <pc:sldMk cId="479092816" sldId="312"/>
            <ac:spMk id="2" creationId="{F873D1C5-0A62-FF4B-8B28-FB56B4235646}"/>
          </ac:spMkLst>
        </pc:spChg>
        <pc:spChg chg="mod ord">
          <ac:chgData name="Dakhil, Jonathan M" userId="S::jdakhil@calstatela.edu::83ed5be7-581a-4429-8593-67840db65c84" providerId="AD" clId="Web-{B037C61B-D241-1827-A5C8-CB8555A43FAB}" dt="2020-12-02T05:05:33.507" v="1"/>
          <ac:spMkLst>
            <pc:docMk/>
            <pc:sldMk cId="479092816" sldId="312"/>
            <ac:spMk id="3" creationId="{404100AF-7AC1-7745-A058-DC9E463EADF9}"/>
          </ac:spMkLst>
        </pc:spChg>
        <pc:spChg chg="mod ord">
          <ac:chgData name="Dakhil, Jonathan M" userId="S::jdakhil@calstatela.edu::83ed5be7-581a-4429-8593-67840db65c84" providerId="AD" clId="Web-{B037C61B-D241-1827-A5C8-CB8555A43FAB}" dt="2020-12-02T05:05:33.507" v="1"/>
          <ac:spMkLst>
            <pc:docMk/>
            <pc:sldMk cId="479092816" sldId="312"/>
            <ac:spMk id="4" creationId="{A58DD22E-6959-4997-AB20-FF2399480E75}"/>
          </ac:spMkLst>
        </pc:spChg>
        <pc:spChg chg="mod ord">
          <ac:chgData name="Dakhil, Jonathan M" userId="S::jdakhil@calstatela.edu::83ed5be7-581a-4429-8593-67840db65c84" providerId="AD" clId="Web-{B037C61B-D241-1827-A5C8-CB8555A43FAB}" dt="2020-12-02T05:05:33.507" v="1"/>
          <ac:spMkLst>
            <pc:docMk/>
            <pc:sldMk cId="479092816" sldId="312"/>
            <ac:spMk id="6" creationId="{D7AE06ED-15C0-4B71-9E55-62F3C87B5EB5}"/>
          </ac:spMkLst>
        </pc:spChg>
        <pc:spChg chg="mod ord">
          <ac:chgData name="Dakhil, Jonathan M" userId="S::jdakhil@calstatela.edu::83ed5be7-581a-4429-8593-67840db65c84" providerId="AD" clId="Web-{B037C61B-D241-1827-A5C8-CB8555A43FAB}" dt="2020-12-02T05:05:33.507" v="1"/>
          <ac:spMkLst>
            <pc:docMk/>
            <pc:sldMk cId="479092816" sldId="312"/>
            <ac:spMk id="7" creationId="{CE595EF4-DF23-4E5A-AD4F-B2B2DDDCB472}"/>
          </ac:spMkLst>
        </pc:spChg>
        <pc:spChg chg="mod ord">
          <ac:chgData name="Dakhil, Jonathan M" userId="S::jdakhil@calstatela.edu::83ed5be7-581a-4429-8593-67840db65c84" providerId="AD" clId="Web-{B037C61B-D241-1827-A5C8-CB8555A43FAB}" dt="2020-12-02T05:05:33.507" v="1"/>
          <ac:spMkLst>
            <pc:docMk/>
            <pc:sldMk cId="479092816" sldId="312"/>
            <ac:spMk id="8" creationId="{54B858BC-C815-47AB-987D-EFABE8454DCA}"/>
          </ac:spMkLst>
        </pc:spChg>
      </pc:sldChg>
      <pc:sldChg chg="modSp mod modClrScheme chgLayout">
        <pc:chgData name="Dakhil, Jonathan M" userId="S::jdakhil@calstatela.edu::83ed5be7-581a-4429-8593-67840db65c84" providerId="AD" clId="Web-{B037C61B-D241-1827-A5C8-CB8555A43FAB}" dt="2020-12-02T05:05:33.507" v="1"/>
        <pc:sldMkLst>
          <pc:docMk/>
          <pc:sldMk cId="1472516298" sldId="314"/>
        </pc:sldMkLst>
        <pc:spChg chg="mod ord">
          <ac:chgData name="Dakhil, Jonathan M" userId="S::jdakhil@calstatela.edu::83ed5be7-581a-4429-8593-67840db65c84" providerId="AD" clId="Web-{B037C61B-D241-1827-A5C8-CB8555A43FAB}" dt="2020-12-02T05:05:33.507" v="1"/>
          <ac:spMkLst>
            <pc:docMk/>
            <pc:sldMk cId="1472516298" sldId="314"/>
            <ac:spMk id="2" creationId="{DA68EC18-59B0-FC44-824F-B63ABA9622EA}"/>
          </ac:spMkLst>
        </pc:spChg>
        <pc:spChg chg="mod ord">
          <ac:chgData name="Dakhil, Jonathan M" userId="S::jdakhil@calstatela.edu::83ed5be7-581a-4429-8593-67840db65c84" providerId="AD" clId="Web-{B037C61B-D241-1827-A5C8-CB8555A43FAB}" dt="2020-12-02T05:05:33.507" v="1"/>
          <ac:spMkLst>
            <pc:docMk/>
            <pc:sldMk cId="1472516298" sldId="314"/>
            <ac:spMk id="3" creationId="{C9056E05-8D5E-EF4A-9231-42992694B76C}"/>
          </ac:spMkLst>
        </pc:spChg>
        <pc:spChg chg="mod ord">
          <ac:chgData name="Dakhil, Jonathan M" userId="S::jdakhil@calstatela.edu::83ed5be7-581a-4429-8593-67840db65c84" providerId="AD" clId="Web-{B037C61B-D241-1827-A5C8-CB8555A43FAB}" dt="2020-12-02T05:05:33.507" v="1"/>
          <ac:spMkLst>
            <pc:docMk/>
            <pc:sldMk cId="1472516298" sldId="314"/>
            <ac:spMk id="4" creationId="{CBD7B662-7626-4ABB-8122-8146C1F3C7F3}"/>
          </ac:spMkLst>
        </pc:spChg>
      </pc:sldChg>
      <pc:sldChg chg="modSp mod modClrScheme chgLayout">
        <pc:chgData name="Dakhil, Jonathan M" userId="S::jdakhil@calstatela.edu::83ed5be7-581a-4429-8593-67840db65c84" providerId="AD" clId="Web-{B037C61B-D241-1827-A5C8-CB8555A43FAB}" dt="2020-12-02T05:05:33.507" v="1"/>
        <pc:sldMkLst>
          <pc:docMk/>
          <pc:sldMk cId="768786107" sldId="315"/>
        </pc:sldMkLst>
        <pc:spChg chg="mod ord">
          <ac:chgData name="Dakhil, Jonathan M" userId="S::jdakhil@calstatela.edu::83ed5be7-581a-4429-8593-67840db65c84" providerId="AD" clId="Web-{B037C61B-D241-1827-A5C8-CB8555A43FAB}" dt="2020-12-02T05:05:33.507" v="1"/>
          <ac:spMkLst>
            <pc:docMk/>
            <pc:sldMk cId="768786107" sldId="315"/>
            <ac:spMk id="2" creationId="{32543F30-2839-EB49-B09A-63AB108376B0}"/>
          </ac:spMkLst>
        </pc:spChg>
        <pc:spChg chg="mod ord">
          <ac:chgData name="Dakhil, Jonathan M" userId="S::jdakhil@calstatela.edu::83ed5be7-581a-4429-8593-67840db65c84" providerId="AD" clId="Web-{B037C61B-D241-1827-A5C8-CB8555A43FAB}" dt="2020-12-02T05:05:33.507" v="1"/>
          <ac:spMkLst>
            <pc:docMk/>
            <pc:sldMk cId="768786107" sldId="315"/>
            <ac:spMk id="3" creationId="{BA0AC7CB-8B65-E24B-9DB0-8B0593404174}"/>
          </ac:spMkLst>
        </pc:spChg>
        <pc:spChg chg="mod ord">
          <ac:chgData name="Dakhil, Jonathan M" userId="S::jdakhil@calstatela.edu::83ed5be7-581a-4429-8593-67840db65c84" providerId="AD" clId="Web-{B037C61B-D241-1827-A5C8-CB8555A43FAB}" dt="2020-12-02T05:05:33.507" v="1"/>
          <ac:spMkLst>
            <pc:docMk/>
            <pc:sldMk cId="768786107" sldId="315"/>
            <ac:spMk id="4" creationId="{ABCEBFA2-F848-4EB9-B521-CEB3B6AFFCE0}"/>
          </ac:spMkLst>
        </pc:spChg>
      </pc:sldChg>
      <pc:sldChg chg="modSp mod modClrScheme chgLayout">
        <pc:chgData name="Dakhil, Jonathan M" userId="S::jdakhil@calstatela.edu::83ed5be7-581a-4429-8593-67840db65c84" providerId="AD" clId="Web-{B037C61B-D241-1827-A5C8-CB8555A43FAB}" dt="2020-12-02T05:05:33.507" v="1"/>
        <pc:sldMkLst>
          <pc:docMk/>
          <pc:sldMk cId="3831286387" sldId="318"/>
        </pc:sldMkLst>
        <pc:spChg chg="mod ord">
          <ac:chgData name="Dakhil, Jonathan M" userId="S::jdakhil@calstatela.edu::83ed5be7-581a-4429-8593-67840db65c84" providerId="AD" clId="Web-{B037C61B-D241-1827-A5C8-CB8555A43FAB}" dt="2020-12-02T05:05:33.507" v="1"/>
          <ac:spMkLst>
            <pc:docMk/>
            <pc:sldMk cId="3831286387" sldId="318"/>
            <ac:spMk id="2" creationId="{F0988CB5-3019-3C40-ADEB-C68DE31A99EB}"/>
          </ac:spMkLst>
        </pc:spChg>
        <pc:spChg chg="mod ord">
          <ac:chgData name="Dakhil, Jonathan M" userId="S::jdakhil@calstatela.edu::83ed5be7-581a-4429-8593-67840db65c84" providerId="AD" clId="Web-{B037C61B-D241-1827-A5C8-CB8555A43FAB}" dt="2020-12-02T05:05:33.507" v="1"/>
          <ac:spMkLst>
            <pc:docMk/>
            <pc:sldMk cId="3831286387" sldId="318"/>
            <ac:spMk id="3" creationId="{72737778-364F-0D4F-8BE4-08B54123BC88}"/>
          </ac:spMkLst>
        </pc:spChg>
        <pc:spChg chg="mod ord">
          <ac:chgData name="Dakhil, Jonathan M" userId="S::jdakhil@calstatela.edu::83ed5be7-581a-4429-8593-67840db65c84" providerId="AD" clId="Web-{B037C61B-D241-1827-A5C8-CB8555A43FAB}" dt="2020-12-02T05:05:33.507" v="1"/>
          <ac:spMkLst>
            <pc:docMk/>
            <pc:sldMk cId="3831286387" sldId="318"/>
            <ac:spMk id="4" creationId="{BC9D4708-0FF2-41C1-A798-89C86F0339C4}"/>
          </ac:spMkLst>
        </pc:spChg>
      </pc:sldChg>
      <pc:sldChg chg="modSp mod modClrScheme chgLayout">
        <pc:chgData name="Dakhil, Jonathan M" userId="S::jdakhil@calstatela.edu::83ed5be7-581a-4429-8593-67840db65c84" providerId="AD" clId="Web-{B037C61B-D241-1827-A5C8-CB8555A43FAB}" dt="2020-12-02T05:05:33.507" v="1"/>
        <pc:sldMkLst>
          <pc:docMk/>
          <pc:sldMk cId="422270901" sldId="319"/>
        </pc:sldMkLst>
        <pc:spChg chg="mod ord">
          <ac:chgData name="Dakhil, Jonathan M" userId="S::jdakhil@calstatela.edu::83ed5be7-581a-4429-8593-67840db65c84" providerId="AD" clId="Web-{B037C61B-D241-1827-A5C8-CB8555A43FAB}" dt="2020-12-02T05:05:33.507" v="1"/>
          <ac:spMkLst>
            <pc:docMk/>
            <pc:sldMk cId="422270901" sldId="319"/>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422270901" sldId="319"/>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2435944280" sldId="320"/>
        </pc:sldMkLst>
        <pc:spChg chg="mod ord">
          <ac:chgData name="Dakhil, Jonathan M" userId="S::jdakhil@calstatela.edu::83ed5be7-581a-4429-8593-67840db65c84" providerId="AD" clId="Web-{B037C61B-D241-1827-A5C8-CB8555A43FAB}" dt="2020-12-02T05:05:33.507" v="1"/>
          <ac:spMkLst>
            <pc:docMk/>
            <pc:sldMk cId="2435944280" sldId="320"/>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2435944280" sldId="320"/>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1912582705" sldId="321"/>
        </pc:sldMkLst>
        <pc:spChg chg="mod ord">
          <ac:chgData name="Dakhil, Jonathan M" userId="S::jdakhil@calstatela.edu::83ed5be7-581a-4429-8593-67840db65c84" providerId="AD" clId="Web-{B037C61B-D241-1827-A5C8-CB8555A43FAB}" dt="2020-12-02T05:05:33.507" v="1"/>
          <ac:spMkLst>
            <pc:docMk/>
            <pc:sldMk cId="1912582705" sldId="321"/>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1912582705" sldId="321"/>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3523032982" sldId="322"/>
        </pc:sldMkLst>
        <pc:spChg chg="mod ord">
          <ac:chgData name="Dakhil, Jonathan M" userId="S::jdakhil@calstatela.edu::83ed5be7-581a-4429-8593-67840db65c84" providerId="AD" clId="Web-{B037C61B-D241-1827-A5C8-CB8555A43FAB}" dt="2020-12-02T05:05:33.507" v="1"/>
          <ac:spMkLst>
            <pc:docMk/>
            <pc:sldMk cId="3523032982" sldId="322"/>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3523032982" sldId="322"/>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738163085" sldId="323"/>
        </pc:sldMkLst>
        <pc:spChg chg="mod ord">
          <ac:chgData name="Dakhil, Jonathan M" userId="S::jdakhil@calstatela.edu::83ed5be7-581a-4429-8593-67840db65c84" providerId="AD" clId="Web-{B037C61B-D241-1827-A5C8-CB8555A43FAB}" dt="2020-12-02T05:05:33.507" v="1"/>
          <ac:spMkLst>
            <pc:docMk/>
            <pc:sldMk cId="738163085" sldId="323"/>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738163085" sldId="323"/>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564711240" sldId="324"/>
        </pc:sldMkLst>
        <pc:spChg chg="mod ord">
          <ac:chgData name="Dakhil, Jonathan M" userId="S::jdakhil@calstatela.edu::83ed5be7-581a-4429-8593-67840db65c84" providerId="AD" clId="Web-{B037C61B-D241-1827-A5C8-CB8555A43FAB}" dt="2020-12-02T05:05:33.507" v="1"/>
          <ac:spMkLst>
            <pc:docMk/>
            <pc:sldMk cId="564711240" sldId="324"/>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564711240" sldId="324"/>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3935068036" sldId="326"/>
        </pc:sldMkLst>
        <pc:spChg chg="mod ord">
          <ac:chgData name="Dakhil, Jonathan M" userId="S::jdakhil@calstatela.edu::83ed5be7-581a-4429-8593-67840db65c84" providerId="AD" clId="Web-{B037C61B-D241-1827-A5C8-CB8555A43FAB}" dt="2020-12-02T05:05:33.507" v="1"/>
          <ac:spMkLst>
            <pc:docMk/>
            <pc:sldMk cId="3935068036" sldId="326"/>
            <ac:spMk id="2" creationId="{BB06F216-4E33-F647-AB97-1FBB2227F8A1}"/>
          </ac:spMkLst>
        </pc:spChg>
        <pc:spChg chg="mod ord">
          <ac:chgData name="Dakhil, Jonathan M" userId="S::jdakhil@calstatela.edu::83ed5be7-581a-4429-8593-67840db65c84" providerId="AD" clId="Web-{B037C61B-D241-1827-A5C8-CB8555A43FAB}" dt="2020-12-02T05:05:33.507" v="1"/>
          <ac:spMkLst>
            <pc:docMk/>
            <pc:sldMk cId="3935068036" sldId="326"/>
            <ac:spMk id="3" creationId="{D721CDAE-610D-4FAA-AE40-CEA8475D9971}"/>
          </ac:spMkLst>
        </pc:spChg>
      </pc:sldChg>
      <pc:sldChg chg="modSp mod modClrScheme chgLayout">
        <pc:chgData name="Dakhil, Jonathan M" userId="S::jdakhil@calstatela.edu::83ed5be7-581a-4429-8593-67840db65c84" providerId="AD" clId="Web-{B037C61B-D241-1827-A5C8-CB8555A43FAB}" dt="2020-12-02T05:05:33.507" v="1"/>
        <pc:sldMkLst>
          <pc:docMk/>
          <pc:sldMk cId="4145459833" sldId="327"/>
        </pc:sldMkLst>
        <pc:spChg chg="mod ord">
          <ac:chgData name="Dakhil, Jonathan M" userId="S::jdakhil@calstatela.edu::83ed5be7-581a-4429-8593-67840db65c84" providerId="AD" clId="Web-{B037C61B-D241-1827-A5C8-CB8555A43FAB}" dt="2020-12-02T05:05:33.507" v="1"/>
          <ac:spMkLst>
            <pc:docMk/>
            <pc:sldMk cId="4145459833" sldId="327"/>
            <ac:spMk id="2" creationId="{8D9FC2CF-23A2-4561-9407-1D3830256924}"/>
          </ac:spMkLst>
        </pc:spChg>
        <pc:spChg chg="mod ord">
          <ac:chgData name="Dakhil, Jonathan M" userId="S::jdakhil@calstatela.edu::83ed5be7-581a-4429-8593-67840db65c84" providerId="AD" clId="Web-{B037C61B-D241-1827-A5C8-CB8555A43FAB}" dt="2020-12-02T05:05:33.507" v="1"/>
          <ac:spMkLst>
            <pc:docMk/>
            <pc:sldMk cId="4145459833" sldId="327"/>
            <ac:spMk id="3" creationId="{76BB4E0C-8A2E-4C54-ABD4-09C1A88BF06D}"/>
          </ac:spMkLst>
        </pc:spChg>
      </pc:sldChg>
      <pc:sldChg chg="modSp mod modClrScheme chgLayout">
        <pc:chgData name="Dakhil, Jonathan M" userId="S::jdakhil@calstatela.edu::83ed5be7-581a-4429-8593-67840db65c84" providerId="AD" clId="Web-{B037C61B-D241-1827-A5C8-CB8555A43FAB}" dt="2020-12-02T05:05:33.507" v="1"/>
        <pc:sldMkLst>
          <pc:docMk/>
          <pc:sldMk cId="4235484197" sldId="328"/>
        </pc:sldMkLst>
        <pc:spChg chg="mod ord">
          <ac:chgData name="Dakhil, Jonathan M" userId="S::jdakhil@calstatela.edu::83ed5be7-581a-4429-8593-67840db65c84" providerId="AD" clId="Web-{B037C61B-D241-1827-A5C8-CB8555A43FAB}" dt="2020-12-02T05:05:33.507" v="1"/>
          <ac:spMkLst>
            <pc:docMk/>
            <pc:sldMk cId="4235484197" sldId="328"/>
            <ac:spMk id="2" creationId="{8D9FC2CF-23A2-4561-9407-1D3830256924}"/>
          </ac:spMkLst>
        </pc:spChg>
        <pc:spChg chg="mod ord">
          <ac:chgData name="Dakhil, Jonathan M" userId="S::jdakhil@calstatela.edu::83ed5be7-581a-4429-8593-67840db65c84" providerId="AD" clId="Web-{B037C61B-D241-1827-A5C8-CB8555A43FAB}" dt="2020-12-02T05:05:33.507" v="1"/>
          <ac:spMkLst>
            <pc:docMk/>
            <pc:sldMk cId="4235484197" sldId="328"/>
            <ac:spMk id="3" creationId="{76BB4E0C-8A2E-4C54-ABD4-09C1A88BF06D}"/>
          </ac:spMkLst>
        </pc:spChg>
      </pc:sldChg>
      <pc:sldChg chg="modSp mod modClrScheme chgLayout">
        <pc:chgData name="Dakhil, Jonathan M" userId="S::jdakhil@calstatela.edu::83ed5be7-581a-4429-8593-67840db65c84" providerId="AD" clId="Web-{B037C61B-D241-1827-A5C8-CB8555A43FAB}" dt="2020-12-02T05:05:33.507" v="1"/>
        <pc:sldMkLst>
          <pc:docMk/>
          <pc:sldMk cId="4100427337" sldId="329"/>
        </pc:sldMkLst>
        <pc:spChg chg="mod ord">
          <ac:chgData name="Dakhil, Jonathan M" userId="S::jdakhil@calstatela.edu::83ed5be7-581a-4429-8593-67840db65c84" providerId="AD" clId="Web-{B037C61B-D241-1827-A5C8-CB8555A43FAB}" dt="2020-12-02T05:05:33.507" v="1"/>
          <ac:spMkLst>
            <pc:docMk/>
            <pc:sldMk cId="4100427337" sldId="329"/>
            <ac:spMk id="2" creationId="{8D9FC2CF-23A2-4561-9407-1D3830256924}"/>
          </ac:spMkLst>
        </pc:spChg>
        <pc:spChg chg="mod ord">
          <ac:chgData name="Dakhil, Jonathan M" userId="S::jdakhil@calstatela.edu::83ed5be7-581a-4429-8593-67840db65c84" providerId="AD" clId="Web-{B037C61B-D241-1827-A5C8-CB8555A43FAB}" dt="2020-12-02T05:05:33.507" v="1"/>
          <ac:spMkLst>
            <pc:docMk/>
            <pc:sldMk cId="4100427337" sldId="329"/>
            <ac:spMk id="3" creationId="{76BB4E0C-8A2E-4C54-ABD4-09C1A88BF06D}"/>
          </ac:spMkLst>
        </pc:spChg>
      </pc:sldChg>
      <pc:sldChg chg="modSp mod modClrScheme chgLayout">
        <pc:chgData name="Dakhil, Jonathan M" userId="S::jdakhil@calstatela.edu::83ed5be7-581a-4429-8593-67840db65c84" providerId="AD" clId="Web-{B037C61B-D241-1827-A5C8-CB8555A43FAB}" dt="2020-12-02T05:05:33.507" v="1"/>
        <pc:sldMkLst>
          <pc:docMk/>
          <pc:sldMk cId="1396601668" sldId="330"/>
        </pc:sldMkLst>
        <pc:spChg chg="mod ord">
          <ac:chgData name="Dakhil, Jonathan M" userId="S::jdakhil@calstatela.edu::83ed5be7-581a-4429-8593-67840db65c84" providerId="AD" clId="Web-{B037C61B-D241-1827-A5C8-CB8555A43FAB}" dt="2020-12-02T05:05:33.507" v="1"/>
          <ac:spMkLst>
            <pc:docMk/>
            <pc:sldMk cId="1396601668" sldId="330"/>
            <ac:spMk id="2" creationId="{8D9FC2CF-23A2-4561-9407-1D3830256924}"/>
          </ac:spMkLst>
        </pc:spChg>
        <pc:spChg chg="mod ord">
          <ac:chgData name="Dakhil, Jonathan M" userId="S::jdakhil@calstatela.edu::83ed5be7-581a-4429-8593-67840db65c84" providerId="AD" clId="Web-{B037C61B-D241-1827-A5C8-CB8555A43FAB}" dt="2020-12-02T05:05:33.507" v="1"/>
          <ac:spMkLst>
            <pc:docMk/>
            <pc:sldMk cId="1396601668" sldId="330"/>
            <ac:spMk id="3" creationId="{76BB4E0C-8A2E-4C54-ABD4-09C1A88BF06D}"/>
          </ac:spMkLst>
        </pc:spChg>
      </pc:sldChg>
      <pc:sldChg chg="modSp mod modClrScheme chgLayout">
        <pc:chgData name="Dakhil, Jonathan M" userId="S::jdakhil@calstatela.edu::83ed5be7-581a-4429-8593-67840db65c84" providerId="AD" clId="Web-{B037C61B-D241-1827-A5C8-CB8555A43FAB}" dt="2020-12-02T05:05:33.507" v="1"/>
        <pc:sldMkLst>
          <pc:docMk/>
          <pc:sldMk cId="2368874748" sldId="331"/>
        </pc:sldMkLst>
        <pc:spChg chg="mod ord">
          <ac:chgData name="Dakhil, Jonathan M" userId="S::jdakhil@calstatela.edu::83ed5be7-581a-4429-8593-67840db65c84" providerId="AD" clId="Web-{B037C61B-D241-1827-A5C8-CB8555A43FAB}" dt="2020-12-02T05:05:33.507" v="1"/>
          <ac:spMkLst>
            <pc:docMk/>
            <pc:sldMk cId="2368874748" sldId="331"/>
            <ac:spMk id="2" creationId="{8D9FC2CF-23A2-4561-9407-1D3830256924}"/>
          </ac:spMkLst>
        </pc:spChg>
        <pc:spChg chg="mod ord">
          <ac:chgData name="Dakhil, Jonathan M" userId="S::jdakhil@calstatela.edu::83ed5be7-581a-4429-8593-67840db65c84" providerId="AD" clId="Web-{B037C61B-D241-1827-A5C8-CB8555A43FAB}" dt="2020-12-02T05:05:33.507" v="1"/>
          <ac:spMkLst>
            <pc:docMk/>
            <pc:sldMk cId="2368874748" sldId="331"/>
            <ac:spMk id="3" creationId="{76BB4E0C-8A2E-4C54-ABD4-09C1A88BF06D}"/>
          </ac:spMkLst>
        </pc:spChg>
      </pc:sldChg>
      <pc:sldChg chg="modSp mod modClrScheme chgLayout">
        <pc:chgData name="Dakhil, Jonathan M" userId="S::jdakhil@calstatela.edu::83ed5be7-581a-4429-8593-67840db65c84" providerId="AD" clId="Web-{B037C61B-D241-1827-A5C8-CB8555A43FAB}" dt="2020-12-02T05:05:33.507" v="1"/>
        <pc:sldMkLst>
          <pc:docMk/>
          <pc:sldMk cId="571896512" sldId="332"/>
        </pc:sldMkLst>
        <pc:spChg chg="mod ord">
          <ac:chgData name="Dakhil, Jonathan M" userId="S::jdakhil@calstatela.edu::83ed5be7-581a-4429-8593-67840db65c84" providerId="AD" clId="Web-{B037C61B-D241-1827-A5C8-CB8555A43FAB}" dt="2020-12-02T05:05:33.507" v="1"/>
          <ac:spMkLst>
            <pc:docMk/>
            <pc:sldMk cId="571896512" sldId="332"/>
            <ac:spMk id="2" creationId="{8D9FC2CF-23A2-4561-9407-1D3830256924}"/>
          </ac:spMkLst>
        </pc:spChg>
        <pc:spChg chg="mod ord">
          <ac:chgData name="Dakhil, Jonathan M" userId="S::jdakhil@calstatela.edu::83ed5be7-581a-4429-8593-67840db65c84" providerId="AD" clId="Web-{B037C61B-D241-1827-A5C8-CB8555A43FAB}" dt="2020-12-02T05:05:33.507" v="1"/>
          <ac:spMkLst>
            <pc:docMk/>
            <pc:sldMk cId="571896512" sldId="332"/>
            <ac:spMk id="3" creationId="{76BB4E0C-8A2E-4C54-ABD4-09C1A88BF06D}"/>
          </ac:spMkLst>
        </pc:spChg>
      </pc:sldChg>
      <pc:sldChg chg="modSp mod modClrScheme chgLayout">
        <pc:chgData name="Dakhil, Jonathan M" userId="S::jdakhil@calstatela.edu::83ed5be7-581a-4429-8593-67840db65c84" providerId="AD" clId="Web-{B037C61B-D241-1827-A5C8-CB8555A43FAB}" dt="2020-12-02T05:05:33.507" v="1"/>
        <pc:sldMkLst>
          <pc:docMk/>
          <pc:sldMk cId="1062600557" sldId="333"/>
        </pc:sldMkLst>
        <pc:spChg chg="mod ord">
          <ac:chgData name="Dakhil, Jonathan M" userId="S::jdakhil@calstatela.edu::83ed5be7-581a-4429-8593-67840db65c84" providerId="AD" clId="Web-{B037C61B-D241-1827-A5C8-CB8555A43FAB}" dt="2020-12-02T05:05:33.507" v="1"/>
          <ac:spMkLst>
            <pc:docMk/>
            <pc:sldMk cId="1062600557" sldId="333"/>
            <ac:spMk id="2" creationId="{C2BE85C1-2CE1-471F-80C0-4B9D01C18C5A}"/>
          </ac:spMkLst>
        </pc:spChg>
        <pc:spChg chg="mod ord">
          <ac:chgData name="Dakhil, Jonathan M" userId="S::jdakhil@calstatela.edu::83ed5be7-581a-4429-8593-67840db65c84" providerId="AD" clId="Web-{B037C61B-D241-1827-A5C8-CB8555A43FAB}" dt="2020-12-02T05:05:33.507" v="1"/>
          <ac:spMkLst>
            <pc:docMk/>
            <pc:sldMk cId="1062600557" sldId="333"/>
            <ac:spMk id="3" creationId="{12F5D445-AD50-4CA6-ACE5-20337A7AD86C}"/>
          </ac:spMkLst>
        </pc:spChg>
      </pc:sldChg>
      <pc:sldChg chg="modSp mod modClrScheme chgLayout">
        <pc:chgData name="Dakhil, Jonathan M" userId="S::jdakhil@calstatela.edu::83ed5be7-581a-4429-8593-67840db65c84" providerId="AD" clId="Web-{B037C61B-D241-1827-A5C8-CB8555A43FAB}" dt="2020-12-02T05:05:33.507" v="1"/>
        <pc:sldMkLst>
          <pc:docMk/>
          <pc:sldMk cId="2826444048" sldId="334"/>
        </pc:sldMkLst>
        <pc:spChg chg="mod ord">
          <ac:chgData name="Dakhil, Jonathan M" userId="S::jdakhil@calstatela.edu::83ed5be7-581a-4429-8593-67840db65c84" providerId="AD" clId="Web-{B037C61B-D241-1827-A5C8-CB8555A43FAB}" dt="2020-12-02T05:05:33.507" v="1"/>
          <ac:spMkLst>
            <pc:docMk/>
            <pc:sldMk cId="2826444048" sldId="334"/>
            <ac:spMk id="2" creationId="{C2BE85C1-2CE1-471F-80C0-4B9D01C18C5A}"/>
          </ac:spMkLst>
        </pc:spChg>
        <pc:spChg chg="mod ord">
          <ac:chgData name="Dakhil, Jonathan M" userId="S::jdakhil@calstatela.edu::83ed5be7-581a-4429-8593-67840db65c84" providerId="AD" clId="Web-{B037C61B-D241-1827-A5C8-CB8555A43FAB}" dt="2020-12-02T05:05:33.507" v="1"/>
          <ac:spMkLst>
            <pc:docMk/>
            <pc:sldMk cId="2826444048" sldId="334"/>
            <ac:spMk id="3" creationId="{12F5D445-AD50-4CA6-ACE5-20337A7AD86C}"/>
          </ac:spMkLst>
        </pc:spChg>
      </pc:sldChg>
      <pc:sldChg chg="modSp mod modClrScheme chgLayout">
        <pc:chgData name="Dakhil, Jonathan M" userId="S::jdakhil@calstatela.edu::83ed5be7-581a-4429-8593-67840db65c84" providerId="AD" clId="Web-{B037C61B-D241-1827-A5C8-CB8555A43FAB}" dt="2020-12-02T05:05:33.507" v="1"/>
        <pc:sldMkLst>
          <pc:docMk/>
          <pc:sldMk cId="3698274216" sldId="335"/>
        </pc:sldMkLst>
        <pc:spChg chg="mod ord">
          <ac:chgData name="Dakhil, Jonathan M" userId="S::jdakhil@calstatela.edu::83ed5be7-581a-4429-8593-67840db65c84" providerId="AD" clId="Web-{B037C61B-D241-1827-A5C8-CB8555A43FAB}" dt="2020-12-02T05:05:33.507" v="1"/>
          <ac:spMkLst>
            <pc:docMk/>
            <pc:sldMk cId="3698274216" sldId="335"/>
            <ac:spMk id="2" creationId="{978A764D-5991-49EE-9140-1AF3B8ACD525}"/>
          </ac:spMkLst>
        </pc:spChg>
        <pc:spChg chg="mod ord">
          <ac:chgData name="Dakhil, Jonathan M" userId="S::jdakhil@calstatela.edu::83ed5be7-581a-4429-8593-67840db65c84" providerId="AD" clId="Web-{B037C61B-D241-1827-A5C8-CB8555A43FAB}" dt="2020-12-02T05:05:33.507" v="1"/>
          <ac:spMkLst>
            <pc:docMk/>
            <pc:sldMk cId="3698274216" sldId="335"/>
            <ac:spMk id="3" creationId="{DA24BA4C-DE79-4173-96D8-920AF6635FEA}"/>
          </ac:spMkLst>
        </pc:spChg>
      </pc:sldChg>
      <pc:sldMasterChg chg="add del addSldLayout delSldLayout">
        <pc:chgData name="Dakhil, Jonathan M" userId="S::jdakhil@calstatela.edu::83ed5be7-581a-4429-8593-67840db65c84" providerId="AD" clId="Web-{B037C61B-D241-1827-A5C8-CB8555A43FAB}" dt="2020-12-02T05:05:33.507" v="1"/>
        <pc:sldMasterMkLst>
          <pc:docMk/>
          <pc:sldMasterMk cId="3774393220" sldId="2147483795"/>
        </pc:sldMasterMkLst>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1035550206" sldId="2147483796"/>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1484902179" sldId="2147483797"/>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3383554295" sldId="2147483798"/>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3575339161" sldId="2147483799"/>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2152338186" sldId="2147483800"/>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3666957780" sldId="2147483801"/>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4220098018" sldId="2147483802"/>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4122300891" sldId="2147483803"/>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4180624492" sldId="2147483804"/>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1922936440" sldId="2147483805"/>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3678501415" sldId="2147483806"/>
          </pc:sldLayoutMkLst>
        </pc:sldLayoutChg>
        <pc:sldLayoutChg chg="add del">
          <pc:chgData name="Dakhil, Jonathan M" userId="S::jdakhil@calstatela.edu::83ed5be7-581a-4429-8593-67840db65c84" providerId="AD" clId="Web-{B037C61B-D241-1827-A5C8-CB8555A43FAB}" dt="2020-12-02T05:05:33.507" v="1"/>
          <pc:sldLayoutMkLst>
            <pc:docMk/>
            <pc:sldMasterMk cId="3774393220" sldId="2147483795"/>
            <pc:sldLayoutMk cId="3677864530" sldId="2147483807"/>
          </pc:sldLayoutMkLst>
        </pc:sldLayoutChg>
      </pc:sldMasterChg>
      <pc:sldMasterChg chg="add del addSldLayout delSldLayout modSldLayout">
        <pc:chgData name="Dakhil, Jonathan M" userId="S::jdakhil@calstatela.edu::83ed5be7-581a-4429-8593-67840db65c84" providerId="AD" clId="Web-{B037C61B-D241-1827-A5C8-CB8555A43FAB}" dt="2020-12-02T05:05:33.507" v="1"/>
        <pc:sldMasterMkLst>
          <pc:docMk/>
          <pc:sldMasterMk cId="3228031111" sldId="2147483808"/>
        </pc:sldMasterMkLst>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1172145817" sldId="2147483809"/>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2691488760" sldId="2147483810"/>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419266831" sldId="2147483811"/>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2225424249" sldId="2147483812"/>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2921472178" sldId="2147483813"/>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2522580531" sldId="2147483814"/>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3915857369" sldId="2147483815"/>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3218090427" sldId="2147483816"/>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2678374743" sldId="2147483817"/>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959780068" sldId="2147483818"/>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76416797" sldId="2147483819"/>
          </pc:sldLayoutMkLst>
        </pc:sldLayoutChg>
        <pc:sldLayoutChg chg="add del mod replId">
          <pc:chgData name="Dakhil, Jonathan M" userId="S::jdakhil@calstatela.edu::83ed5be7-581a-4429-8593-67840db65c84" providerId="AD" clId="Web-{B037C61B-D241-1827-A5C8-CB8555A43FAB}" dt="2020-12-02T05:05:33.507" v="1"/>
          <pc:sldLayoutMkLst>
            <pc:docMk/>
            <pc:sldMasterMk cId="3228031111" sldId="2147483808"/>
            <pc:sldLayoutMk cId="1186742987" sldId="2147483820"/>
          </pc:sldLayoutMkLst>
        </pc:sldLayoutChg>
      </pc:sldMasterChg>
    </pc:docChg>
  </pc:docChgLst>
  <pc:docChgLst>
    <pc:chgData name="Torres, Brandon A" userId="S::btorre66@calstatela.edu::30e00120-a461-4de2-9b54-453362018ccc" providerId="AD" clId="Web-{F83BC29F-30F4-C000-123D-27B4C0F4DAC9}"/>
    <pc:docChg chg="modSld sldOrd">
      <pc:chgData name="Torres, Brandon A" userId="S::btorre66@calstatela.edu::30e00120-a461-4de2-9b54-453362018ccc" providerId="AD" clId="Web-{F83BC29F-30F4-C000-123D-27B4C0F4DAC9}" dt="2021-04-27T04:29:42.826" v="5" actId="20577"/>
      <pc:docMkLst>
        <pc:docMk/>
      </pc:docMkLst>
      <pc:sldChg chg="modSp ord">
        <pc:chgData name="Torres, Brandon A" userId="S::btorre66@calstatela.edu::30e00120-a461-4de2-9b54-453362018ccc" providerId="AD" clId="Web-{F83BC29F-30F4-C000-123D-27B4C0F4DAC9}" dt="2021-04-27T04:29:42.655" v="4" actId="20577"/>
        <pc:sldMkLst>
          <pc:docMk/>
          <pc:sldMk cId="4250781062" sldId="426"/>
        </pc:sldMkLst>
        <pc:spChg chg="mod">
          <ac:chgData name="Torres, Brandon A" userId="S::btorre66@calstatela.edu::30e00120-a461-4de2-9b54-453362018ccc" providerId="AD" clId="Web-{F83BC29F-30F4-C000-123D-27B4C0F4DAC9}" dt="2021-04-27T04:29:42.655" v="4" actId="20577"/>
          <ac:spMkLst>
            <pc:docMk/>
            <pc:sldMk cId="4250781062" sldId="426"/>
            <ac:spMk id="2" creationId="{5BD590B2-ACE0-A94C-A663-C8082DFBEC50}"/>
          </ac:spMkLst>
        </pc:spChg>
      </pc:sldChg>
      <pc:sldChg chg="modSp ord">
        <pc:chgData name="Torres, Brandon A" userId="S::btorre66@calstatela.edu::30e00120-a461-4de2-9b54-453362018ccc" providerId="AD" clId="Web-{F83BC29F-30F4-C000-123D-27B4C0F4DAC9}" dt="2021-04-27T04:29:42.826" v="5" actId="20577"/>
        <pc:sldMkLst>
          <pc:docMk/>
          <pc:sldMk cId="2944440438" sldId="430"/>
        </pc:sldMkLst>
        <pc:spChg chg="mod">
          <ac:chgData name="Torres, Brandon A" userId="S::btorre66@calstatela.edu::30e00120-a461-4de2-9b54-453362018ccc" providerId="AD" clId="Web-{F83BC29F-30F4-C000-123D-27B4C0F4DAC9}" dt="2021-04-27T04:29:42.826" v="5" actId="20577"/>
          <ac:spMkLst>
            <pc:docMk/>
            <pc:sldMk cId="2944440438" sldId="430"/>
            <ac:spMk id="5" creationId="{52010601-8AA4-4067-9CAB-318D2309CE23}"/>
          </ac:spMkLst>
        </pc:spChg>
      </pc:sldChg>
    </pc:docChg>
  </pc:docChgLst>
  <pc:docChgLst>
    <pc:chgData name="Rodriguez, Valente M" userId="S::vrodri94@calstatela.edu::d69957ed-d9cd-448a-a109-9407e766d0bc" providerId="AD" clId="Web-{8765F104-7E07-3D6F-6C4D-6742E2B70765}"/>
    <pc:docChg chg="modSld">
      <pc:chgData name="Rodriguez, Valente M" userId="S::vrodri94@calstatela.edu::d69957ed-d9cd-448a-a109-9407e766d0bc" providerId="AD" clId="Web-{8765F104-7E07-3D6F-6C4D-6742E2B70765}" dt="2020-12-07T02:38:20.334" v="23" actId="14100"/>
      <pc:docMkLst>
        <pc:docMk/>
      </pc:docMkLst>
      <pc:sldChg chg="modSp">
        <pc:chgData name="Rodriguez, Valente M" userId="S::vrodri94@calstatela.edu::d69957ed-d9cd-448a-a109-9407e766d0bc" providerId="AD" clId="Web-{8765F104-7E07-3D6F-6C4D-6742E2B70765}" dt="2020-12-07T02:38:20.334" v="23" actId="14100"/>
        <pc:sldMkLst>
          <pc:docMk/>
          <pc:sldMk cId="2568416291" sldId="261"/>
        </pc:sldMkLst>
        <pc:spChg chg="mod">
          <ac:chgData name="Rodriguez, Valente M" userId="S::vrodri94@calstatela.edu::d69957ed-d9cd-448a-a109-9407e766d0bc" providerId="AD" clId="Web-{8765F104-7E07-3D6F-6C4D-6742E2B70765}" dt="2020-12-07T02:38:20.334" v="23" actId="14100"/>
          <ac:spMkLst>
            <pc:docMk/>
            <pc:sldMk cId="2568416291" sldId="261"/>
            <ac:spMk id="2" creationId="{B557FF39-9CA2-A14B-8B1F-D70081580900}"/>
          </ac:spMkLst>
        </pc:spChg>
        <pc:spChg chg="mod">
          <ac:chgData name="Rodriguez, Valente M" userId="S::vrodri94@calstatela.edu::d69957ed-d9cd-448a-a109-9407e766d0bc" providerId="AD" clId="Web-{8765F104-7E07-3D6F-6C4D-6742E2B70765}" dt="2020-12-07T02:21:39.689" v="9" actId="20577"/>
          <ac:spMkLst>
            <pc:docMk/>
            <pc:sldMk cId="2568416291" sldId="261"/>
            <ac:spMk id="7" creationId="{08833667-2D1D-41C4-81EA-7A7A8D54FC4B}"/>
          </ac:spMkLst>
        </pc:spChg>
        <pc:graphicFrameChg chg="modGraphic">
          <ac:chgData name="Rodriguez, Valente M" userId="S::vrodri94@calstatela.edu::d69957ed-d9cd-448a-a109-9407e766d0bc" providerId="AD" clId="Web-{8765F104-7E07-3D6F-6C4D-6742E2B70765}" dt="2020-12-07T02:38:10.068" v="22" actId="20577"/>
          <ac:graphicFrameMkLst>
            <pc:docMk/>
            <pc:sldMk cId="2568416291" sldId="261"/>
            <ac:graphicFrameMk id="3" creationId="{93410E5E-7B2E-8E49-8D02-CE5F1C6BA4D5}"/>
          </ac:graphicFrameMkLst>
        </pc:graphicFrameChg>
      </pc:sldChg>
    </pc:docChg>
  </pc:docChgLst>
  <pc:docChgLst>
    <pc:chgData name="Morimoto, Ashley K" userId="S::amorimo@calstatela.edu::f1fd6d5d-7660-4312-9e30-cf160e5e2f92" providerId="AD" clId="Web-{0F3CA84A-85C0-E821-05D2-C6E6DF2856C0}"/>
    <pc:docChg chg="modSld">
      <pc:chgData name="Morimoto, Ashley K" userId="S::amorimo@calstatela.edu::f1fd6d5d-7660-4312-9e30-cf160e5e2f92" providerId="AD" clId="Web-{0F3CA84A-85C0-E821-05D2-C6E6DF2856C0}" dt="2021-04-25T21:00:35.102" v="6" actId="20577"/>
      <pc:docMkLst>
        <pc:docMk/>
      </pc:docMkLst>
      <pc:sldChg chg="modSp">
        <pc:chgData name="Morimoto, Ashley K" userId="S::amorimo@calstatela.edu::f1fd6d5d-7660-4312-9e30-cf160e5e2f92" providerId="AD" clId="Web-{0F3CA84A-85C0-E821-05D2-C6E6DF2856C0}" dt="2021-04-25T20:53:52.185" v="1"/>
        <pc:sldMkLst>
          <pc:docMk/>
          <pc:sldMk cId="2309679714" sldId="265"/>
        </pc:sldMkLst>
        <pc:graphicFrameChg chg="mod modGraphic">
          <ac:chgData name="Morimoto, Ashley K" userId="S::amorimo@calstatela.edu::f1fd6d5d-7660-4312-9e30-cf160e5e2f92" providerId="AD" clId="Web-{0F3CA84A-85C0-E821-05D2-C6E6DF2856C0}" dt="2021-04-25T20:53:52.185" v="1"/>
          <ac:graphicFrameMkLst>
            <pc:docMk/>
            <pc:sldMk cId="2309679714" sldId="265"/>
            <ac:graphicFrameMk id="3" creationId="{291F3375-5DC2-3D4F-B58A-500F984B3192}"/>
          </ac:graphicFrameMkLst>
        </pc:graphicFrameChg>
      </pc:sldChg>
      <pc:sldChg chg="modSp">
        <pc:chgData name="Morimoto, Ashley K" userId="S::amorimo@calstatela.edu::f1fd6d5d-7660-4312-9e30-cf160e5e2f92" providerId="AD" clId="Web-{0F3CA84A-85C0-E821-05D2-C6E6DF2856C0}" dt="2021-04-25T21:00:35.102" v="6" actId="20577"/>
        <pc:sldMkLst>
          <pc:docMk/>
          <pc:sldMk cId="3740461117" sldId="267"/>
        </pc:sldMkLst>
        <pc:spChg chg="mod">
          <ac:chgData name="Morimoto, Ashley K" userId="S::amorimo@calstatela.edu::f1fd6d5d-7660-4312-9e30-cf160e5e2f92" providerId="AD" clId="Web-{0F3CA84A-85C0-E821-05D2-C6E6DF2856C0}" dt="2021-04-25T21:00:35.102" v="6" actId="20577"/>
          <ac:spMkLst>
            <pc:docMk/>
            <pc:sldMk cId="3740461117" sldId="267"/>
            <ac:spMk id="3" creationId="{8F5E56B0-8E43-4050-87BD-A9801CFC3DF4}"/>
          </ac:spMkLst>
        </pc:spChg>
      </pc:sldChg>
    </pc:docChg>
  </pc:docChgLst>
  <pc:docChgLst>
    <pc:chgData name="Traylor, Ryan" userId="S::rtraylo@calstatela.edu::a1171be8-bdc4-4cd1-9552-4958da3c6377" providerId="AD" clId="Web-{809BBF9F-501A-B000-D8CB-B9B753CE2CFB}"/>
    <pc:docChg chg="modSld">
      <pc:chgData name="Traylor, Ryan" userId="S::rtraylo@calstatela.edu::a1171be8-bdc4-4cd1-9552-4958da3c6377" providerId="AD" clId="Web-{809BBF9F-501A-B000-D8CB-B9B753CE2CFB}" dt="2021-04-19T00:40:03.221" v="16" actId="1076"/>
      <pc:docMkLst>
        <pc:docMk/>
      </pc:docMkLst>
      <pc:sldChg chg="modSp">
        <pc:chgData name="Traylor, Ryan" userId="S::rtraylo@calstatela.edu::a1171be8-bdc4-4cd1-9552-4958da3c6377" providerId="AD" clId="Web-{809BBF9F-501A-B000-D8CB-B9B753CE2CFB}" dt="2021-04-19T00:40:03.221" v="16" actId="1076"/>
        <pc:sldMkLst>
          <pc:docMk/>
          <pc:sldMk cId="1419177354" sldId="356"/>
        </pc:sldMkLst>
        <pc:grpChg chg="mod">
          <ac:chgData name="Traylor, Ryan" userId="S::rtraylo@calstatela.edu::a1171be8-bdc4-4cd1-9552-4958da3c6377" providerId="AD" clId="Web-{809BBF9F-501A-B000-D8CB-B9B753CE2CFB}" dt="2021-04-19T00:40:03.221" v="16" actId="1076"/>
          <ac:grpSpMkLst>
            <pc:docMk/>
            <pc:sldMk cId="1419177354" sldId="356"/>
            <ac:grpSpMk id="19" creationId="{CAFA6E44-5861-4A08-83FF-E1F874A921EB}"/>
          </ac:grpSpMkLst>
        </pc:grpChg>
      </pc:sldChg>
      <pc:sldChg chg="modSp">
        <pc:chgData name="Traylor, Ryan" userId="S::rtraylo@calstatela.edu::a1171be8-bdc4-4cd1-9552-4958da3c6377" providerId="AD" clId="Web-{809BBF9F-501A-B000-D8CB-B9B753CE2CFB}" dt="2021-04-19T00:35:02.189" v="14" actId="20577"/>
        <pc:sldMkLst>
          <pc:docMk/>
          <pc:sldMk cId="2849840751" sldId="358"/>
        </pc:sldMkLst>
        <pc:spChg chg="mod">
          <ac:chgData name="Traylor, Ryan" userId="S::rtraylo@calstatela.edu::a1171be8-bdc4-4cd1-9552-4958da3c6377" providerId="AD" clId="Web-{809BBF9F-501A-B000-D8CB-B9B753CE2CFB}" dt="2021-04-19T00:35:02.189" v="14" actId="20577"/>
          <ac:spMkLst>
            <pc:docMk/>
            <pc:sldMk cId="2849840751" sldId="358"/>
            <ac:spMk id="2" creationId="{76778B56-24D4-4857-B2F0-B32941D6CE7A}"/>
          </ac:spMkLst>
        </pc:spChg>
      </pc:sldChg>
    </pc:docChg>
  </pc:docChgLst>
  <pc:docChgLst>
    <pc:chgData name="Vo, David" userId="S::dvo11@calstatela.edu::0deed3dc-d020-451d-aee6-4b90d6e032a7" providerId="AD" clId="Web-{6AC9B89F-708C-B000-D5E4-3F050A3CF50B}"/>
    <pc:docChg chg="modSld">
      <pc:chgData name="Vo, David" userId="S::dvo11@calstatela.edu::0deed3dc-d020-451d-aee6-4b90d6e032a7" providerId="AD" clId="Web-{6AC9B89F-708C-B000-D5E4-3F050A3CF50B}" dt="2021-03-28T19:58:36.801" v="8"/>
      <pc:docMkLst>
        <pc:docMk/>
      </pc:docMkLst>
      <pc:sldChg chg="modNotes">
        <pc:chgData name="Vo, David" userId="S::dvo11@calstatela.edu::0deed3dc-d020-451d-aee6-4b90d6e032a7" providerId="AD" clId="Web-{6AC9B89F-708C-B000-D5E4-3F050A3CF50B}" dt="2021-03-28T19:58:36.801" v="8"/>
        <pc:sldMkLst>
          <pc:docMk/>
          <pc:sldMk cId="4173428745" sldId="266"/>
        </pc:sldMkLst>
      </pc:sldChg>
    </pc:docChg>
  </pc:docChgLst>
  <pc:docChgLst>
    <pc:chgData name="Traylor, Ryan" userId="S::rtraylo@calstatela.edu::a1171be8-bdc4-4cd1-9552-4958da3c6377" providerId="AD" clId="Web-{FBF7ACA3-A1A4-E564-BF0D-035EB0F81109}"/>
    <pc:docChg chg="modSld">
      <pc:chgData name="Traylor, Ryan" userId="S::rtraylo@calstatela.edu::a1171be8-bdc4-4cd1-9552-4958da3c6377" providerId="AD" clId="Web-{FBF7ACA3-A1A4-E564-BF0D-035EB0F81109}" dt="2020-12-06T19:44:42.124" v="29" actId="20577"/>
      <pc:docMkLst>
        <pc:docMk/>
      </pc:docMkLst>
      <pc:sldChg chg="modSp">
        <pc:chgData name="Traylor, Ryan" userId="S::rtraylo@calstatela.edu::a1171be8-bdc4-4cd1-9552-4958da3c6377" providerId="AD" clId="Web-{FBF7ACA3-A1A4-E564-BF0D-035EB0F81109}" dt="2020-12-06T19:44:42.108" v="28" actId="20577"/>
        <pc:sldMkLst>
          <pc:docMk/>
          <pc:sldMk cId="3057098694" sldId="302"/>
        </pc:sldMkLst>
        <pc:spChg chg="mod">
          <ac:chgData name="Traylor, Ryan" userId="S::rtraylo@calstatela.edu::a1171be8-bdc4-4cd1-9552-4958da3c6377" providerId="AD" clId="Web-{FBF7ACA3-A1A4-E564-BF0D-035EB0F81109}" dt="2020-12-06T19:44:42.108" v="28" actId="20577"/>
          <ac:spMkLst>
            <pc:docMk/>
            <pc:sldMk cId="3057098694" sldId="302"/>
            <ac:spMk id="12" creationId="{3AC6A5E3-5595-4352-82D1-A229EB8C209F}"/>
          </ac:spMkLst>
        </pc:spChg>
      </pc:sldChg>
    </pc:docChg>
  </pc:docChgLst>
  <pc:docChgLst>
    <pc:chgData name="Reyes, Mark A" userId="S::mreye120@calstatela.edu::822c49eb-35eb-44b8-bcf7-c1ebb192f6c9" providerId="AD" clId="Web-{733BE91E-6ECA-E5A5-50CD-14A3E72B44BC}"/>
    <pc:docChg chg="delSld">
      <pc:chgData name="Reyes, Mark A" userId="S::mreye120@calstatela.edu::822c49eb-35eb-44b8-bcf7-c1ebb192f6c9" providerId="AD" clId="Web-{733BE91E-6ECA-E5A5-50CD-14A3E72B44BC}" dt="2021-04-27T19:06:48.560" v="0"/>
      <pc:docMkLst>
        <pc:docMk/>
      </pc:docMkLst>
      <pc:sldChg chg="del">
        <pc:chgData name="Reyes, Mark A" userId="S::mreye120@calstatela.edu::822c49eb-35eb-44b8-bcf7-c1ebb192f6c9" providerId="AD" clId="Web-{733BE91E-6ECA-E5A5-50CD-14A3E72B44BC}" dt="2021-04-27T19:06:48.560" v="0"/>
        <pc:sldMkLst>
          <pc:docMk/>
          <pc:sldMk cId="3305745272" sldId="355"/>
        </pc:sldMkLst>
      </pc:sldChg>
    </pc:docChg>
  </pc:docChgLst>
  <pc:docChgLst>
    <pc:chgData name="Vo, David" userId="S::dvo11@calstatela.edu::0deed3dc-d020-451d-aee6-4b90d6e032a7" providerId="AD" clId="Web-{6758C4F8-94AA-0C0E-78B0-21356D0EF16A}"/>
    <pc:docChg chg="modSld">
      <pc:chgData name="Vo, David" userId="S::dvo11@calstatela.edu::0deed3dc-d020-451d-aee6-4b90d6e032a7" providerId="AD" clId="Web-{6758C4F8-94AA-0C0E-78B0-21356D0EF16A}" dt="2020-12-06T18:13:44.151" v="10" actId="20577"/>
      <pc:docMkLst>
        <pc:docMk/>
      </pc:docMkLst>
      <pc:sldChg chg="modSp">
        <pc:chgData name="Vo, David" userId="S::dvo11@calstatela.edu::0deed3dc-d020-451d-aee6-4b90d6e032a7" providerId="AD" clId="Web-{6758C4F8-94AA-0C0E-78B0-21356D0EF16A}" dt="2020-12-06T18:13:08.977" v="2" actId="20577"/>
        <pc:sldMkLst>
          <pc:docMk/>
          <pc:sldMk cId="2757086078" sldId="256"/>
        </pc:sldMkLst>
        <pc:spChg chg="mod">
          <ac:chgData name="Vo, David" userId="S::dvo11@calstatela.edu::0deed3dc-d020-451d-aee6-4b90d6e032a7" providerId="AD" clId="Web-{6758C4F8-94AA-0C0E-78B0-21356D0EF16A}" dt="2020-12-06T18:13:08.977" v="2" actId="20577"/>
          <ac:spMkLst>
            <pc:docMk/>
            <pc:sldMk cId="2757086078" sldId="256"/>
            <ac:spMk id="2" creationId="{F56E9371-6E05-45E0-803B-4C39AC28CC69}"/>
          </ac:spMkLst>
        </pc:spChg>
      </pc:sldChg>
      <pc:sldChg chg="modSp">
        <pc:chgData name="Vo, David" userId="S::dvo11@calstatela.edu::0deed3dc-d020-451d-aee6-4b90d6e032a7" providerId="AD" clId="Web-{6758C4F8-94AA-0C0E-78B0-21356D0EF16A}" dt="2020-12-06T18:13:43.167" v="8" actId="20577"/>
        <pc:sldMkLst>
          <pc:docMk/>
          <pc:sldMk cId="1852700870" sldId="348"/>
        </pc:sldMkLst>
        <pc:spChg chg="mod">
          <ac:chgData name="Vo, David" userId="S::dvo11@calstatela.edu::0deed3dc-d020-451d-aee6-4b90d6e032a7" providerId="AD" clId="Web-{6758C4F8-94AA-0C0E-78B0-21356D0EF16A}" dt="2020-12-06T18:13:43.167" v="8" actId="20577"/>
          <ac:spMkLst>
            <pc:docMk/>
            <pc:sldMk cId="1852700870" sldId="348"/>
            <ac:spMk id="2" creationId="{41E6E959-C98F-4D53-B265-99CE8ECB4BB7}"/>
          </ac:spMkLst>
        </pc:spChg>
      </pc:sldChg>
    </pc:docChg>
  </pc:docChgLst>
  <pc:docChgLst>
    <pc:chgData name="Dakhil, Jonathan M" userId="S::jdakhil@calstatela.edu::83ed5be7-581a-4429-8593-67840db65c84" providerId="AD" clId="Web-{53F1E106-5760-639F-26EF-9640E96B13E8}"/>
    <pc:docChg chg="modSld">
      <pc:chgData name="Dakhil, Jonathan M" userId="S::jdakhil@calstatela.edu::83ed5be7-581a-4429-8593-67840db65c84" providerId="AD" clId="Web-{53F1E106-5760-639F-26EF-9640E96B13E8}" dt="2021-04-19T01:38:03.552" v="220" actId="1076"/>
      <pc:docMkLst>
        <pc:docMk/>
      </pc:docMkLst>
      <pc:sldChg chg="modSp">
        <pc:chgData name="Dakhil, Jonathan M" userId="S::jdakhil@calstatela.edu::83ed5be7-581a-4429-8593-67840db65c84" providerId="AD" clId="Web-{53F1E106-5760-639F-26EF-9640E96B13E8}" dt="2021-04-19T01:33:04.035" v="53" actId="20577"/>
        <pc:sldMkLst>
          <pc:docMk/>
          <pc:sldMk cId="3475076208" sldId="261"/>
        </pc:sldMkLst>
        <pc:spChg chg="mod">
          <ac:chgData name="Dakhil, Jonathan M" userId="S::jdakhil@calstatela.edu::83ed5be7-581a-4429-8593-67840db65c84" providerId="AD" clId="Web-{53F1E106-5760-639F-26EF-9640E96B13E8}" dt="2021-04-19T01:33:04.035" v="53" actId="20577"/>
          <ac:spMkLst>
            <pc:docMk/>
            <pc:sldMk cId="3475076208" sldId="261"/>
            <ac:spMk id="11" creationId="{7B85F007-B764-45D0-95CE-6F57AF66F10C}"/>
          </ac:spMkLst>
        </pc:spChg>
      </pc:sldChg>
      <pc:sldChg chg="modSp">
        <pc:chgData name="Dakhil, Jonathan M" userId="S::jdakhil@calstatela.edu::83ed5be7-581a-4429-8593-67840db65c84" providerId="AD" clId="Web-{53F1E106-5760-639F-26EF-9640E96B13E8}" dt="2021-04-19T01:35:23.418" v="58" actId="1076"/>
        <pc:sldMkLst>
          <pc:docMk/>
          <pc:sldMk cId="47541829" sldId="273"/>
        </pc:sldMkLst>
        <pc:spChg chg="mod">
          <ac:chgData name="Dakhil, Jonathan M" userId="S::jdakhil@calstatela.edu::83ed5be7-581a-4429-8593-67840db65c84" providerId="AD" clId="Web-{53F1E106-5760-639F-26EF-9640E96B13E8}" dt="2021-04-19T01:35:23.418" v="58" actId="1076"/>
          <ac:spMkLst>
            <pc:docMk/>
            <pc:sldMk cId="47541829" sldId="273"/>
            <ac:spMk id="8" creationId="{21C4E8A3-F54B-4B23-9331-AEB3EC8F6722}"/>
          </ac:spMkLst>
        </pc:spChg>
      </pc:sldChg>
      <pc:sldChg chg="modSp">
        <pc:chgData name="Dakhil, Jonathan M" userId="S::jdakhil@calstatela.edu::83ed5be7-581a-4429-8593-67840db65c84" providerId="AD" clId="Web-{53F1E106-5760-639F-26EF-9640E96B13E8}" dt="2021-04-19T01:12:50.636" v="18" actId="20577"/>
        <pc:sldMkLst>
          <pc:docMk/>
          <pc:sldMk cId="1852700870" sldId="348"/>
        </pc:sldMkLst>
        <pc:spChg chg="mod">
          <ac:chgData name="Dakhil, Jonathan M" userId="S::jdakhil@calstatela.edu::83ed5be7-581a-4429-8593-67840db65c84" providerId="AD" clId="Web-{53F1E106-5760-639F-26EF-9640E96B13E8}" dt="2021-04-19T01:12:50.636" v="18" actId="20577"/>
          <ac:spMkLst>
            <pc:docMk/>
            <pc:sldMk cId="1852700870" sldId="348"/>
            <ac:spMk id="4" creationId="{02A679F1-79C8-4F2B-AB9F-F012C21E242F}"/>
          </ac:spMkLst>
        </pc:spChg>
      </pc:sldChg>
      <pc:sldChg chg="modSp">
        <pc:chgData name="Dakhil, Jonathan M" userId="S::jdakhil@calstatela.edu::83ed5be7-581a-4429-8593-67840db65c84" providerId="AD" clId="Web-{53F1E106-5760-639F-26EF-9640E96B13E8}" dt="2021-04-19T01:31:50.406" v="43" actId="20577"/>
        <pc:sldMkLst>
          <pc:docMk/>
          <pc:sldMk cId="2731045608" sldId="349"/>
        </pc:sldMkLst>
        <pc:spChg chg="mod">
          <ac:chgData name="Dakhil, Jonathan M" userId="S::jdakhil@calstatela.edu::83ed5be7-581a-4429-8593-67840db65c84" providerId="AD" clId="Web-{53F1E106-5760-639F-26EF-9640E96B13E8}" dt="2021-04-19T01:31:50.406" v="43" actId="20577"/>
          <ac:spMkLst>
            <pc:docMk/>
            <pc:sldMk cId="2731045608" sldId="349"/>
            <ac:spMk id="2" creationId="{780FCC8F-D2B1-4F04-8E31-40E8816F46F6}"/>
          </ac:spMkLst>
        </pc:spChg>
        <pc:spChg chg="mod">
          <ac:chgData name="Dakhil, Jonathan M" userId="S::jdakhil@calstatela.edu::83ed5be7-581a-4429-8593-67840db65c84" providerId="AD" clId="Web-{53F1E106-5760-639F-26EF-9640E96B13E8}" dt="2021-04-19T01:13:00.199" v="27" actId="20577"/>
          <ac:spMkLst>
            <pc:docMk/>
            <pc:sldMk cId="2731045608" sldId="349"/>
            <ac:spMk id="3" creationId="{21B2C14F-E401-4911-A9EF-F332FF9E3EEB}"/>
          </ac:spMkLst>
        </pc:spChg>
      </pc:sldChg>
      <pc:sldChg chg="modSp">
        <pc:chgData name="Dakhil, Jonathan M" userId="S::jdakhil@calstatela.edu::83ed5be7-581a-4429-8593-67840db65c84" providerId="AD" clId="Web-{53F1E106-5760-639F-26EF-9640E96B13E8}" dt="2021-04-19T01:12:45.105" v="16" actId="20577"/>
        <pc:sldMkLst>
          <pc:docMk/>
          <pc:sldMk cId="3161854313" sldId="350"/>
        </pc:sldMkLst>
        <pc:spChg chg="mod">
          <ac:chgData name="Dakhil, Jonathan M" userId="S::jdakhil@calstatela.edu::83ed5be7-581a-4429-8593-67840db65c84" providerId="AD" clId="Web-{53F1E106-5760-639F-26EF-9640E96B13E8}" dt="2021-04-19T01:12:45.105" v="16" actId="20577"/>
          <ac:spMkLst>
            <pc:docMk/>
            <pc:sldMk cId="3161854313" sldId="350"/>
            <ac:spMk id="9" creationId="{9A19BBDB-70BD-418A-B330-894A97070711}"/>
          </ac:spMkLst>
        </pc:spChg>
      </pc:sldChg>
      <pc:sldChg chg="modSp">
        <pc:chgData name="Dakhil, Jonathan M" userId="S::jdakhil@calstatela.edu::83ed5be7-581a-4429-8593-67840db65c84" providerId="AD" clId="Web-{53F1E106-5760-639F-26EF-9640E96B13E8}" dt="2021-04-19T01:16:17.695" v="30" actId="20577"/>
        <pc:sldMkLst>
          <pc:docMk/>
          <pc:sldMk cId="1716939010" sldId="364"/>
        </pc:sldMkLst>
        <pc:spChg chg="mod">
          <ac:chgData name="Dakhil, Jonathan M" userId="S::jdakhil@calstatela.edu::83ed5be7-581a-4429-8593-67840db65c84" providerId="AD" clId="Web-{53F1E106-5760-639F-26EF-9640E96B13E8}" dt="2021-04-19T01:16:17.695" v="30" actId="20577"/>
          <ac:spMkLst>
            <pc:docMk/>
            <pc:sldMk cId="1716939010" sldId="364"/>
            <ac:spMk id="11" creationId="{7B85F007-B764-45D0-95CE-6F57AF66F10C}"/>
          </ac:spMkLst>
        </pc:spChg>
      </pc:sldChg>
      <pc:sldChg chg="addSp delSp modSp">
        <pc:chgData name="Dakhil, Jonathan M" userId="S::jdakhil@calstatela.edu::83ed5be7-581a-4429-8593-67840db65c84" providerId="AD" clId="Web-{53F1E106-5760-639F-26EF-9640E96B13E8}" dt="2021-04-19T01:38:03.552" v="220" actId="1076"/>
        <pc:sldMkLst>
          <pc:docMk/>
          <pc:sldMk cId="2113461015" sldId="365"/>
        </pc:sldMkLst>
        <pc:spChg chg="del mod">
          <ac:chgData name="Dakhil, Jonathan M" userId="S::jdakhil@calstatela.edu::83ed5be7-581a-4429-8593-67840db65c84" providerId="AD" clId="Web-{53F1E106-5760-639F-26EF-9640E96B13E8}" dt="2021-04-19T01:37:34.488" v="203"/>
          <ac:spMkLst>
            <pc:docMk/>
            <pc:sldMk cId="2113461015" sldId="365"/>
            <ac:spMk id="3" creationId="{AB3F9E0B-EC33-4BFE-82D2-F4D0E9A3978B}"/>
          </ac:spMkLst>
        </pc:spChg>
        <pc:spChg chg="add mod">
          <ac:chgData name="Dakhil, Jonathan M" userId="S::jdakhil@calstatela.edu::83ed5be7-581a-4429-8593-67840db65c84" providerId="AD" clId="Web-{53F1E106-5760-639F-26EF-9640E96B13E8}" dt="2021-04-19T01:38:03.552" v="220" actId="1076"/>
          <ac:spMkLst>
            <pc:docMk/>
            <pc:sldMk cId="2113461015" sldId="365"/>
            <ac:spMk id="6" creationId="{DB8B91AE-63FF-465C-9B82-63D457A3A100}"/>
          </ac:spMkLst>
        </pc:spChg>
        <pc:spChg chg="add del mod">
          <ac:chgData name="Dakhil, Jonathan M" userId="S::jdakhil@calstatela.edu::83ed5be7-581a-4429-8593-67840db65c84" providerId="AD" clId="Web-{53F1E106-5760-639F-26EF-9640E96B13E8}" dt="2021-04-19T01:37:43.004" v="206"/>
          <ac:spMkLst>
            <pc:docMk/>
            <pc:sldMk cId="2113461015" sldId="365"/>
            <ac:spMk id="8" creationId="{D6A7CD8A-79A8-4F3D-9A38-CA7D8864EBAB}"/>
          </ac:spMkLst>
        </pc:spChg>
      </pc:sldChg>
      <pc:sldChg chg="modSp">
        <pc:chgData name="Dakhil, Jonathan M" userId="S::jdakhil@calstatela.edu::83ed5be7-581a-4429-8593-67840db65c84" providerId="AD" clId="Web-{53F1E106-5760-639F-26EF-9640E96B13E8}" dt="2021-04-19T01:18:16.249" v="40" actId="1076"/>
        <pc:sldMkLst>
          <pc:docMk/>
          <pc:sldMk cId="2893373645" sldId="392"/>
        </pc:sldMkLst>
        <pc:spChg chg="mod">
          <ac:chgData name="Dakhil, Jonathan M" userId="S::jdakhil@calstatela.edu::83ed5be7-581a-4429-8593-67840db65c84" providerId="AD" clId="Web-{53F1E106-5760-639F-26EF-9640E96B13E8}" dt="2021-04-19T01:18:16.249" v="40" actId="1076"/>
          <ac:spMkLst>
            <pc:docMk/>
            <pc:sldMk cId="2893373645" sldId="392"/>
            <ac:spMk id="3" creationId="{C89DADFC-705F-4026-B54D-22507C72F721}"/>
          </ac:spMkLst>
        </pc:spChg>
      </pc:sldChg>
    </pc:docChg>
  </pc:docChgLst>
  <pc:docChgLst>
    <pc:chgData name="Fernandez, Nataly" userId="S::nferna17@calstatela.edu::3f9bda6e-8c7d-4f9c-bc53-5cd935b6bec5" providerId="AD" clId="Web-{21A781B9-68E9-B39E-44BF-458F643353C1}"/>
    <pc:docChg chg="modSld">
      <pc:chgData name="Fernandez, Nataly" userId="S::nferna17@calstatela.edu::3f9bda6e-8c7d-4f9c-bc53-5cd935b6bec5" providerId="AD" clId="Web-{21A781B9-68E9-B39E-44BF-458F643353C1}" dt="2020-12-05T20:50:50.998" v="3" actId="20577"/>
      <pc:docMkLst>
        <pc:docMk/>
      </pc:docMkLst>
      <pc:sldChg chg="modSp">
        <pc:chgData name="Fernandez, Nataly" userId="S::nferna17@calstatela.edu::3f9bda6e-8c7d-4f9c-bc53-5cd935b6bec5" providerId="AD" clId="Web-{21A781B9-68E9-B39E-44BF-458F643353C1}" dt="2020-12-05T20:50:50.873" v="2" actId="20577"/>
        <pc:sldMkLst>
          <pc:docMk/>
          <pc:sldMk cId="3817722019" sldId="306"/>
        </pc:sldMkLst>
        <pc:spChg chg="mod">
          <ac:chgData name="Fernandez, Nataly" userId="S::nferna17@calstatela.edu::3f9bda6e-8c7d-4f9c-bc53-5cd935b6bec5" providerId="AD" clId="Web-{21A781B9-68E9-B39E-44BF-458F643353C1}" dt="2020-12-05T20:50:50.873" v="2" actId="20577"/>
          <ac:spMkLst>
            <pc:docMk/>
            <pc:sldMk cId="3817722019" sldId="306"/>
            <ac:spMk id="3" creationId="{B231D05C-8B56-D344-8AA3-77218A5BE3C1}"/>
          </ac:spMkLst>
        </pc:spChg>
      </pc:sldChg>
    </pc:docChg>
  </pc:docChgLst>
  <pc:docChgLst>
    <pc:chgData name="Solis, Ana R" userId="S::asolis5@calstatela.edu::22d2e692-6afd-45a0-bdf8-bd45195b7d40" providerId="AD" clId="Web-{51762630-9783-E547-6B14-16FD93164D6D}"/>
    <pc:docChg chg="modSld">
      <pc:chgData name="Solis, Ana R" userId="S::asolis5@calstatela.edu::22d2e692-6afd-45a0-bdf8-bd45195b7d40" providerId="AD" clId="Web-{51762630-9783-E547-6B14-16FD93164D6D}" dt="2020-12-09T18:56:13.528" v="311" actId="14100"/>
      <pc:docMkLst>
        <pc:docMk/>
      </pc:docMkLst>
      <pc:sldChg chg="modSp">
        <pc:chgData name="Solis, Ana R" userId="S::asolis5@calstatela.edu::22d2e692-6afd-45a0-bdf8-bd45195b7d40" providerId="AD" clId="Web-{51762630-9783-E547-6B14-16FD93164D6D}" dt="2020-12-09T18:56:13.528" v="311" actId="14100"/>
        <pc:sldMkLst>
          <pc:docMk/>
          <pc:sldMk cId="2731045608" sldId="349"/>
        </pc:sldMkLst>
        <pc:spChg chg="mod">
          <ac:chgData name="Solis, Ana R" userId="S::asolis5@calstatela.edu::22d2e692-6afd-45a0-bdf8-bd45195b7d40" providerId="AD" clId="Web-{51762630-9783-E547-6B14-16FD93164D6D}" dt="2020-12-09T18:56:13.528" v="311" actId="14100"/>
          <ac:spMkLst>
            <pc:docMk/>
            <pc:sldMk cId="2731045608" sldId="349"/>
            <ac:spMk id="2" creationId="{780FCC8F-D2B1-4F04-8E31-40E8816F46F6}"/>
          </ac:spMkLst>
        </pc:spChg>
      </pc:sldChg>
    </pc:docChg>
  </pc:docChgLst>
  <pc:docChgLst>
    <pc:chgData name="Medina, Steven R" userId="S::smedin44@calstatela.edu::876d6933-5850-4f28-bb7b-a29e2b677909" providerId="AD" clId="Web-{036637B4-5B95-B03A-4B72-741BE5913909}"/>
    <pc:docChg chg="modSld">
      <pc:chgData name="Medina, Steven R" userId="S::smedin44@calstatela.edu::876d6933-5850-4f28-bb7b-a29e2b677909" providerId="AD" clId="Web-{036637B4-5B95-B03A-4B72-741BE5913909}" dt="2020-12-04T05:41:58.075" v="515" actId="1076"/>
      <pc:docMkLst>
        <pc:docMk/>
      </pc:docMkLst>
      <pc:sldChg chg="modSp">
        <pc:chgData name="Medina, Steven R" userId="S::smedin44@calstatela.edu::876d6933-5850-4f28-bb7b-a29e2b677909" providerId="AD" clId="Web-{036637B4-5B95-B03A-4B72-741BE5913909}" dt="2020-12-04T05:40:30.726" v="442" actId="20577"/>
        <pc:sldMkLst>
          <pc:docMk/>
          <pc:sldMk cId="568691126" sldId="269"/>
        </pc:sldMkLst>
        <pc:spChg chg="mod">
          <ac:chgData name="Medina, Steven R" userId="S::smedin44@calstatela.edu::876d6933-5850-4f28-bb7b-a29e2b677909" providerId="AD" clId="Web-{036637B4-5B95-B03A-4B72-741BE5913909}" dt="2020-12-04T05:40:30.726" v="442" actId="20577"/>
          <ac:spMkLst>
            <pc:docMk/>
            <pc:sldMk cId="568691126" sldId="269"/>
            <ac:spMk id="3" creationId="{87C1375F-8781-4B5F-A78F-F6F9D3C4E0CE}"/>
          </ac:spMkLst>
        </pc:spChg>
      </pc:sldChg>
      <pc:sldChg chg="modSp">
        <pc:chgData name="Medina, Steven R" userId="S::smedin44@calstatela.edu::876d6933-5850-4f28-bb7b-a29e2b677909" providerId="AD" clId="Web-{036637B4-5B95-B03A-4B72-741BE5913909}" dt="2020-12-04T05:40:14.288" v="412" actId="20577"/>
        <pc:sldMkLst>
          <pc:docMk/>
          <pc:sldMk cId="3756095215" sldId="289"/>
        </pc:sldMkLst>
        <pc:spChg chg="mod">
          <ac:chgData name="Medina, Steven R" userId="S::smedin44@calstatela.edu::876d6933-5850-4f28-bb7b-a29e2b677909" providerId="AD" clId="Web-{036637B4-5B95-B03A-4B72-741BE5913909}" dt="2020-12-04T05:40:14.288" v="412" actId="20577"/>
          <ac:spMkLst>
            <pc:docMk/>
            <pc:sldMk cId="3756095215" sldId="289"/>
            <ac:spMk id="3" creationId="{F08F9851-343C-4094-8C06-03EE4E10A93F}"/>
          </ac:spMkLst>
        </pc:spChg>
      </pc:sldChg>
      <pc:sldChg chg="addSp modSp">
        <pc:chgData name="Medina, Steven R" userId="S::smedin44@calstatela.edu::876d6933-5850-4f28-bb7b-a29e2b677909" providerId="AD" clId="Web-{036637B4-5B95-B03A-4B72-741BE5913909}" dt="2020-12-04T05:41:58.075" v="515" actId="1076"/>
        <pc:sldMkLst>
          <pc:docMk/>
          <pc:sldMk cId="3057098694" sldId="302"/>
        </pc:sldMkLst>
        <pc:spChg chg="mod">
          <ac:chgData name="Medina, Steven R" userId="S::smedin44@calstatela.edu::876d6933-5850-4f28-bb7b-a29e2b677909" providerId="AD" clId="Web-{036637B4-5B95-B03A-4B72-741BE5913909}" dt="2020-12-04T05:40:45.696" v="444" actId="14100"/>
          <ac:spMkLst>
            <pc:docMk/>
            <pc:sldMk cId="3057098694" sldId="302"/>
            <ac:spMk id="3" creationId="{820986E8-371F-45B7-8009-E3BED3B16FB9}"/>
          </ac:spMkLst>
        </pc:spChg>
        <pc:spChg chg="add mod">
          <ac:chgData name="Medina, Steven R" userId="S::smedin44@calstatela.edu::876d6933-5850-4f28-bb7b-a29e2b677909" providerId="AD" clId="Web-{036637B4-5B95-B03A-4B72-741BE5913909}" dt="2020-12-04T05:41:20.885" v="489" actId="20577"/>
          <ac:spMkLst>
            <pc:docMk/>
            <pc:sldMk cId="3057098694" sldId="302"/>
            <ac:spMk id="7" creationId="{2F07CDBE-AE56-4A59-9C00-5CB8121514F6}"/>
          </ac:spMkLst>
        </pc:spChg>
        <pc:spChg chg="add mod">
          <ac:chgData name="Medina, Steven R" userId="S::smedin44@calstatela.edu::876d6933-5850-4f28-bb7b-a29e2b677909" providerId="AD" clId="Web-{036637B4-5B95-B03A-4B72-741BE5913909}" dt="2020-12-04T05:41:58.075" v="515" actId="1076"/>
          <ac:spMkLst>
            <pc:docMk/>
            <pc:sldMk cId="3057098694" sldId="302"/>
            <ac:spMk id="8" creationId="{9CD7D192-66A5-4987-970F-5B045F18FD5D}"/>
          </ac:spMkLst>
        </pc:spChg>
        <pc:picChg chg="mod">
          <ac:chgData name="Medina, Steven R" userId="S::smedin44@calstatela.edu::876d6933-5850-4f28-bb7b-a29e2b677909" providerId="AD" clId="Web-{036637B4-5B95-B03A-4B72-741BE5913909}" dt="2020-12-04T05:40:48.790" v="445" actId="1076"/>
          <ac:picMkLst>
            <pc:docMk/>
            <pc:sldMk cId="3057098694" sldId="302"/>
            <ac:picMk id="5" creationId="{DD89CE78-257F-4A80-9BEE-349BCA887B9E}"/>
          </ac:picMkLst>
        </pc:picChg>
        <pc:picChg chg="mod">
          <ac:chgData name="Medina, Steven R" userId="S::smedin44@calstatela.edu::876d6933-5850-4f28-bb7b-a29e2b677909" providerId="AD" clId="Web-{036637B4-5B95-B03A-4B72-741BE5913909}" dt="2020-12-04T05:41:28.433" v="492" actId="1076"/>
          <ac:picMkLst>
            <pc:docMk/>
            <pc:sldMk cId="3057098694" sldId="302"/>
            <ac:picMk id="6" creationId="{CD57B721-994B-43AB-AFDB-855977CA9FCD}"/>
          </ac:picMkLst>
        </pc:picChg>
      </pc:sldChg>
    </pc:docChg>
  </pc:docChgLst>
  <pc:docChgLst>
    <pc:chgData name="Ng, Jason" userId="S::jng22@calstatela.edu::fe69566f-2b07-4158-ac5b-b185546fa785" providerId="AD" clId="Web-{D94AC19F-1026-C000-105A-2F29E54AB02D}"/>
    <pc:docChg chg="modSld">
      <pc:chgData name="Ng, Jason" userId="S::jng22@calstatela.edu::fe69566f-2b07-4158-ac5b-b185546fa785" providerId="AD" clId="Web-{D94AC19F-1026-C000-105A-2F29E54AB02D}" dt="2021-04-24T06:15:18.223" v="2" actId="1076"/>
      <pc:docMkLst>
        <pc:docMk/>
      </pc:docMkLst>
      <pc:sldChg chg="modSp">
        <pc:chgData name="Ng, Jason" userId="S::jng22@calstatela.edu::fe69566f-2b07-4158-ac5b-b185546fa785" providerId="AD" clId="Web-{D94AC19F-1026-C000-105A-2F29E54AB02D}" dt="2021-04-24T06:15:18.223" v="2" actId="1076"/>
        <pc:sldMkLst>
          <pc:docMk/>
          <pc:sldMk cId="1032757599" sldId="258"/>
        </pc:sldMkLst>
        <pc:spChg chg="mod">
          <ac:chgData name="Ng, Jason" userId="S::jng22@calstatela.edu::fe69566f-2b07-4158-ac5b-b185546fa785" providerId="AD" clId="Web-{D94AC19F-1026-C000-105A-2F29E54AB02D}" dt="2021-04-24T06:15:14.098" v="1" actId="1076"/>
          <ac:spMkLst>
            <pc:docMk/>
            <pc:sldMk cId="1032757599" sldId="258"/>
            <ac:spMk id="11" creationId="{7B85F007-B764-45D0-95CE-6F57AF66F10C}"/>
          </ac:spMkLst>
        </pc:spChg>
        <pc:picChg chg="mod">
          <ac:chgData name="Ng, Jason" userId="S::jng22@calstatela.edu::fe69566f-2b07-4158-ac5b-b185546fa785" providerId="AD" clId="Web-{D94AC19F-1026-C000-105A-2F29E54AB02D}" dt="2021-04-24T06:15:18.223" v="2" actId="1076"/>
          <ac:picMkLst>
            <pc:docMk/>
            <pc:sldMk cId="1032757599" sldId="258"/>
            <ac:picMk id="3" creationId="{1EFA8048-CD94-4CE2-AA73-5DF6641875CD}"/>
          </ac:picMkLst>
        </pc:picChg>
      </pc:sldChg>
    </pc:docChg>
  </pc:docChgLst>
  <pc:docChgLst>
    <pc:chgData name="Ng, Jason" userId="S::jng22@calstatela.edu::fe69566f-2b07-4158-ac5b-b185546fa785" providerId="AD" clId="Web-{9B509726-DD91-E111-FCC8-B7495F2018BF}"/>
    <pc:docChg chg="addSld delSld modSld sldOrd">
      <pc:chgData name="Ng, Jason" userId="S::jng22@calstatela.edu::fe69566f-2b07-4158-ac5b-b185546fa785" providerId="AD" clId="Web-{9B509726-DD91-E111-FCC8-B7495F2018BF}" dt="2020-11-18T03:42:13.817" v="598" actId="1076"/>
      <pc:docMkLst>
        <pc:docMk/>
      </pc:docMkLst>
      <pc:sldChg chg="addSp modSp">
        <pc:chgData name="Ng, Jason" userId="S::jng22@calstatela.edu::fe69566f-2b07-4158-ac5b-b185546fa785" providerId="AD" clId="Web-{9B509726-DD91-E111-FCC8-B7495F2018BF}" dt="2020-11-18T03:02:21.816" v="221" actId="20577"/>
        <pc:sldMkLst>
          <pc:docMk/>
          <pc:sldMk cId="4038084604" sldId="265"/>
        </pc:sldMkLst>
        <pc:spChg chg="mod">
          <ac:chgData name="Ng, Jason" userId="S::jng22@calstatela.edu::fe69566f-2b07-4158-ac5b-b185546fa785" providerId="AD" clId="Web-{9B509726-DD91-E111-FCC8-B7495F2018BF}" dt="2020-11-18T02:43:29.230" v="17" actId="20577"/>
          <ac:spMkLst>
            <pc:docMk/>
            <pc:sldMk cId="4038084604" sldId="265"/>
            <ac:spMk id="2" creationId="{B31B9066-4D04-3047-B16A-F40E8066B362}"/>
          </ac:spMkLst>
        </pc:spChg>
        <pc:spChg chg="add mod">
          <ac:chgData name="Ng, Jason" userId="S::jng22@calstatela.edu::fe69566f-2b07-4158-ac5b-b185546fa785" providerId="AD" clId="Web-{9B509726-DD91-E111-FCC8-B7495F2018BF}" dt="2020-11-18T03:02:21.816" v="221" actId="20577"/>
          <ac:spMkLst>
            <pc:docMk/>
            <pc:sldMk cId="4038084604" sldId="265"/>
            <ac:spMk id="3" creationId="{49D7533D-1354-4349-90BA-7AC5114CBF84}"/>
          </ac:spMkLst>
        </pc:spChg>
      </pc:sldChg>
      <pc:sldChg chg="addSp delSp modSp">
        <pc:chgData name="Ng, Jason" userId="S::jng22@calstatela.edu::fe69566f-2b07-4158-ac5b-b185546fa785" providerId="AD" clId="Web-{9B509726-DD91-E111-FCC8-B7495F2018BF}" dt="2020-11-18T02:59:00.471" v="90" actId="20577"/>
        <pc:sldMkLst>
          <pc:docMk/>
          <pc:sldMk cId="4173428745" sldId="266"/>
        </pc:sldMkLst>
        <pc:spChg chg="mod">
          <ac:chgData name="Ng, Jason" userId="S::jng22@calstatela.edu::fe69566f-2b07-4158-ac5b-b185546fa785" providerId="AD" clId="Web-{9B509726-DD91-E111-FCC8-B7495F2018BF}" dt="2020-11-18T02:43:10.902" v="2" actId="20577"/>
          <ac:spMkLst>
            <pc:docMk/>
            <pc:sldMk cId="4173428745" sldId="266"/>
            <ac:spMk id="2" creationId="{E9B40C13-17F3-4D4E-A0F4-2D1F04CC0F40}"/>
          </ac:spMkLst>
        </pc:spChg>
        <pc:spChg chg="add mod">
          <ac:chgData name="Ng, Jason" userId="S::jng22@calstatela.edu::fe69566f-2b07-4158-ac5b-b185546fa785" providerId="AD" clId="Web-{9B509726-DD91-E111-FCC8-B7495F2018BF}" dt="2020-11-18T02:59:00.471" v="90" actId="20577"/>
          <ac:spMkLst>
            <pc:docMk/>
            <pc:sldMk cId="4173428745" sldId="266"/>
            <ac:spMk id="6" creationId="{0B70C617-18C1-4E7B-85D2-2E59D2818451}"/>
          </ac:spMkLst>
        </pc:spChg>
        <pc:picChg chg="del">
          <ac:chgData name="Ng, Jason" userId="S::jng22@calstatela.edu::fe69566f-2b07-4158-ac5b-b185546fa785" providerId="AD" clId="Web-{9B509726-DD91-E111-FCC8-B7495F2018BF}" dt="2020-11-18T02:56:13.845" v="25"/>
          <ac:picMkLst>
            <pc:docMk/>
            <pc:sldMk cId="4173428745" sldId="266"/>
            <ac:picMk id="4" creationId="{4A275BFC-E707-479D-89CE-1901249C4675}"/>
          </ac:picMkLst>
        </pc:picChg>
        <pc:picChg chg="add mod ord">
          <ac:chgData name="Ng, Jason" userId="S::jng22@calstatela.edu::fe69566f-2b07-4158-ac5b-b185546fa785" providerId="AD" clId="Web-{9B509726-DD91-E111-FCC8-B7495F2018BF}" dt="2020-11-18T02:56:54.673" v="38" actId="1076"/>
          <ac:picMkLst>
            <pc:docMk/>
            <pc:sldMk cId="4173428745" sldId="266"/>
            <ac:picMk id="5" creationId="{9A8812E0-82C7-4C7D-8392-63D7DACDFE3E}"/>
          </ac:picMkLst>
        </pc:picChg>
      </pc:sldChg>
      <pc:sldChg chg="modSp">
        <pc:chgData name="Ng, Jason" userId="S::jng22@calstatela.edu::fe69566f-2b07-4158-ac5b-b185546fa785" providerId="AD" clId="Web-{9B509726-DD91-E111-FCC8-B7495F2018BF}" dt="2020-11-18T02:43:21.887" v="12" actId="20577"/>
        <pc:sldMkLst>
          <pc:docMk/>
          <pc:sldMk cId="3644990708" sldId="267"/>
        </pc:sldMkLst>
        <pc:spChg chg="mod">
          <ac:chgData name="Ng, Jason" userId="S::jng22@calstatela.edu::fe69566f-2b07-4158-ac5b-b185546fa785" providerId="AD" clId="Web-{9B509726-DD91-E111-FCC8-B7495F2018BF}" dt="2020-11-18T02:43:21.887" v="12" actId="20577"/>
          <ac:spMkLst>
            <pc:docMk/>
            <pc:sldMk cId="3644990708" sldId="267"/>
            <ac:spMk id="2" creationId="{2C5E0B8D-41FA-9844-9959-0E9E509C38DE}"/>
          </ac:spMkLst>
        </pc:spChg>
      </pc:sldChg>
      <pc:sldChg chg="addSp delSp modSp ord">
        <pc:chgData name="Ng, Jason" userId="S::jng22@calstatela.edu::fe69566f-2b07-4158-ac5b-b185546fa785" providerId="AD" clId="Web-{9B509726-DD91-E111-FCC8-B7495F2018BF}" dt="2020-11-18T03:24:32.935" v="539" actId="20577"/>
        <pc:sldMkLst>
          <pc:docMk/>
          <pc:sldMk cId="1717420240" sldId="271"/>
        </pc:sldMkLst>
        <pc:spChg chg="mod">
          <ac:chgData name="Ng, Jason" userId="S::jng22@calstatela.edu::fe69566f-2b07-4158-ac5b-b185546fa785" providerId="AD" clId="Web-{9B509726-DD91-E111-FCC8-B7495F2018BF}" dt="2020-11-18T03:10:08.929" v="364" actId="20577"/>
          <ac:spMkLst>
            <pc:docMk/>
            <pc:sldMk cId="1717420240" sldId="271"/>
            <ac:spMk id="2" creationId="{F75251CA-0BBA-A242-8282-0DCD9AB605CD}"/>
          </ac:spMkLst>
        </pc:spChg>
        <pc:spChg chg="mod">
          <ac:chgData name="Ng, Jason" userId="S::jng22@calstatela.edu::fe69566f-2b07-4158-ac5b-b185546fa785" providerId="AD" clId="Web-{9B509726-DD91-E111-FCC8-B7495F2018BF}" dt="2020-11-18T03:21:56.559" v="507" actId="20577"/>
          <ac:spMkLst>
            <pc:docMk/>
            <pc:sldMk cId="1717420240" sldId="271"/>
            <ac:spMk id="3" creationId="{15A5D837-BCB1-4C40-B257-C360D8C6DC7E}"/>
          </ac:spMkLst>
        </pc:spChg>
        <pc:spChg chg="add mod">
          <ac:chgData name="Ng, Jason" userId="S::jng22@calstatela.edu::fe69566f-2b07-4158-ac5b-b185546fa785" providerId="AD" clId="Web-{9B509726-DD91-E111-FCC8-B7495F2018BF}" dt="2020-11-18T03:24:32.935" v="539" actId="20577"/>
          <ac:spMkLst>
            <pc:docMk/>
            <pc:sldMk cId="1717420240" sldId="271"/>
            <ac:spMk id="4" creationId="{B84C843F-5917-4FAD-B913-9DA357D7BFCE}"/>
          </ac:spMkLst>
        </pc:spChg>
        <pc:picChg chg="add del mod">
          <ac:chgData name="Ng, Jason" userId="S::jng22@calstatela.edu::fe69566f-2b07-4158-ac5b-b185546fa785" providerId="AD" clId="Web-{9B509726-DD91-E111-FCC8-B7495F2018BF}" dt="2020-11-18T03:20:28.386" v="485"/>
          <ac:picMkLst>
            <pc:docMk/>
            <pc:sldMk cId="1717420240" sldId="271"/>
            <ac:picMk id="5" creationId="{F614B17D-81BE-4945-97CA-50268B64F012}"/>
          </ac:picMkLst>
        </pc:picChg>
        <pc:picChg chg="add del mod">
          <ac:chgData name="Ng, Jason" userId="S::jng22@calstatela.edu::fe69566f-2b07-4158-ac5b-b185546fa785" providerId="AD" clId="Web-{9B509726-DD91-E111-FCC8-B7495F2018BF}" dt="2020-11-18T03:15:43.212" v="411"/>
          <ac:picMkLst>
            <pc:docMk/>
            <pc:sldMk cId="1717420240" sldId="271"/>
            <ac:picMk id="6" creationId="{903D59F8-058F-4526-8739-290F966CFDFB}"/>
          </ac:picMkLst>
        </pc:picChg>
        <pc:picChg chg="add del mod">
          <ac:chgData name="Ng, Jason" userId="S::jng22@calstatela.edu::fe69566f-2b07-4158-ac5b-b185546fa785" providerId="AD" clId="Web-{9B509726-DD91-E111-FCC8-B7495F2018BF}" dt="2020-11-18T03:17:09.072" v="425"/>
          <ac:picMkLst>
            <pc:docMk/>
            <pc:sldMk cId="1717420240" sldId="271"/>
            <ac:picMk id="7" creationId="{DEA1AEB5-C5A0-41CD-A5C2-12AC4F5C2839}"/>
          </ac:picMkLst>
        </pc:picChg>
        <pc:picChg chg="add mod">
          <ac:chgData name="Ng, Jason" userId="S::jng22@calstatela.edu::fe69566f-2b07-4158-ac5b-b185546fa785" providerId="AD" clId="Web-{9B509726-DD91-E111-FCC8-B7495F2018BF}" dt="2020-11-18T03:23:57.763" v="533" actId="1076"/>
          <ac:picMkLst>
            <pc:docMk/>
            <pc:sldMk cId="1717420240" sldId="271"/>
            <ac:picMk id="8" creationId="{205FA959-4B61-4529-A13B-604126A069CA}"/>
          </ac:picMkLst>
        </pc:picChg>
        <pc:picChg chg="add mod">
          <ac:chgData name="Ng, Jason" userId="S::jng22@calstatela.edu::fe69566f-2b07-4158-ac5b-b185546fa785" providerId="AD" clId="Web-{9B509726-DD91-E111-FCC8-B7495F2018BF}" dt="2020-11-18T03:20:57.089" v="492" actId="1076"/>
          <ac:picMkLst>
            <pc:docMk/>
            <pc:sldMk cId="1717420240" sldId="271"/>
            <ac:picMk id="9" creationId="{767FAE30-9799-41E0-A518-0A84736C6815}"/>
          </ac:picMkLst>
        </pc:picChg>
      </pc:sldChg>
      <pc:sldChg chg="modSp ord">
        <pc:chgData name="Ng, Jason" userId="S::jng22@calstatela.edu::fe69566f-2b07-4158-ac5b-b185546fa785" providerId="AD" clId="Web-{9B509726-DD91-E111-FCC8-B7495F2018BF}" dt="2020-11-18T03:10:15.413" v="367" actId="20577"/>
        <pc:sldMkLst>
          <pc:docMk/>
          <pc:sldMk cId="1637420045" sldId="275"/>
        </pc:sldMkLst>
        <pc:spChg chg="mod">
          <ac:chgData name="Ng, Jason" userId="S::jng22@calstatela.edu::fe69566f-2b07-4158-ac5b-b185546fa785" providerId="AD" clId="Web-{9B509726-DD91-E111-FCC8-B7495F2018BF}" dt="2020-11-18T03:10:15.413" v="367" actId="20577"/>
          <ac:spMkLst>
            <pc:docMk/>
            <pc:sldMk cId="1637420045" sldId="275"/>
            <ac:spMk id="2" creationId="{B501B0B4-969D-40AC-9FC4-C88744F58AC2}"/>
          </ac:spMkLst>
        </pc:spChg>
      </pc:sldChg>
      <pc:sldChg chg="addSp delSp modSp">
        <pc:chgData name="Ng, Jason" userId="S::jng22@calstatela.edu::fe69566f-2b07-4158-ac5b-b185546fa785" providerId="AD" clId="Web-{9B509726-DD91-E111-FCC8-B7495F2018BF}" dt="2020-11-18T03:42:13.817" v="598" actId="1076"/>
        <pc:sldMkLst>
          <pc:docMk/>
          <pc:sldMk cId="3353625947" sldId="276"/>
        </pc:sldMkLst>
        <pc:spChg chg="mod">
          <ac:chgData name="Ng, Jason" userId="S::jng22@calstatela.edu::fe69566f-2b07-4158-ac5b-b185546fa785" providerId="AD" clId="Web-{9B509726-DD91-E111-FCC8-B7495F2018BF}" dt="2020-11-18T02:43:14.933" v="7" actId="20577"/>
          <ac:spMkLst>
            <pc:docMk/>
            <pc:sldMk cId="3353625947" sldId="276"/>
            <ac:spMk id="2" creationId="{E9B40C13-17F3-4D4E-A0F4-2D1F04CC0F40}"/>
          </ac:spMkLst>
        </pc:spChg>
        <pc:spChg chg="mod">
          <ac:chgData name="Ng, Jason" userId="S::jng22@calstatela.edu::fe69566f-2b07-4158-ac5b-b185546fa785" providerId="AD" clId="Web-{9B509726-DD91-E111-FCC8-B7495F2018BF}" dt="2020-11-18T03:42:05.754" v="594" actId="20577"/>
          <ac:spMkLst>
            <pc:docMk/>
            <pc:sldMk cId="3353625947" sldId="276"/>
            <ac:spMk id="3" creationId="{A7A4F5CB-8AB0-4154-96DC-5DEE0B51186A}"/>
          </ac:spMkLst>
        </pc:spChg>
        <pc:spChg chg="add del">
          <ac:chgData name="Ng, Jason" userId="S::jng22@calstatela.edu::fe69566f-2b07-4158-ac5b-b185546fa785" providerId="AD" clId="Web-{9B509726-DD91-E111-FCC8-B7495F2018BF}" dt="2020-11-18T03:06:59.037" v="343"/>
          <ac:spMkLst>
            <pc:docMk/>
            <pc:sldMk cId="3353625947" sldId="276"/>
            <ac:spMk id="7" creationId="{3154B149-81A6-4C16-BE31-B66B276B3E52}"/>
          </ac:spMkLst>
        </pc:spChg>
        <pc:spChg chg="add del mod">
          <ac:chgData name="Ng, Jason" userId="S::jng22@calstatela.edu::fe69566f-2b07-4158-ac5b-b185546fa785" providerId="AD" clId="Web-{9B509726-DD91-E111-FCC8-B7495F2018BF}" dt="2020-11-18T03:40:35.957" v="552"/>
          <ac:spMkLst>
            <pc:docMk/>
            <pc:sldMk cId="3353625947" sldId="276"/>
            <ac:spMk id="8" creationId="{65710F94-A925-4FB4-B53D-176978675095}"/>
          </ac:spMkLst>
        </pc:spChg>
        <pc:graphicFrameChg chg="mod">
          <ac:chgData name="Ng, Jason" userId="S::jng22@calstatela.edu::fe69566f-2b07-4158-ac5b-b185546fa785" providerId="AD" clId="Web-{9B509726-DD91-E111-FCC8-B7495F2018BF}" dt="2020-11-18T03:42:13.817" v="598" actId="1076"/>
          <ac:graphicFrameMkLst>
            <pc:docMk/>
            <pc:sldMk cId="3353625947" sldId="276"/>
            <ac:graphicFrameMk id="5" creationId="{294515C6-D929-4BDD-9ABB-CFFF844130E0}"/>
          </ac:graphicFrameMkLst>
        </pc:graphicFrameChg>
        <pc:picChg chg="add mod">
          <ac:chgData name="Ng, Jason" userId="S::jng22@calstatela.edu::fe69566f-2b07-4158-ac5b-b185546fa785" providerId="AD" clId="Web-{9B509726-DD91-E111-FCC8-B7495F2018BF}" dt="2020-11-18T03:39:23.315" v="549" actId="14100"/>
          <ac:picMkLst>
            <pc:docMk/>
            <pc:sldMk cId="3353625947" sldId="276"/>
            <ac:picMk id="4" creationId="{5B3854D7-5FC7-4FC4-913A-E008532E4A43}"/>
          </ac:picMkLst>
        </pc:picChg>
        <pc:picChg chg="del">
          <ac:chgData name="Ng, Jason" userId="S::jng22@calstatela.edu::fe69566f-2b07-4158-ac5b-b185546fa785" providerId="AD" clId="Web-{9B509726-DD91-E111-FCC8-B7495F2018BF}" dt="2020-11-18T02:48:41.842" v="21"/>
          <ac:picMkLst>
            <pc:docMk/>
            <pc:sldMk cId="3353625947" sldId="276"/>
            <ac:picMk id="5" creationId="{1727D4FC-DA36-499D-88AE-B565B650F345}"/>
          </ac:picMkLst>
        </pc:picChg>
        <pc:picChg chg="add mod">
          <ac:chgData name="Ng, Jason" userId="S::jng22@calstatela.edu::fe69566f-2b07-4158-ac5b-b185546fa785" providerId="AD" clId="Web-{9B509726-DD91-E111-FCC8-B7495F2018BF}" dt="2020-11-18T03:38:29.800" v="546" actId="1076"/>
          <ac:picMkLst>
            <pc:docMk/>
            <pc:sldMk cId="3353625947" sldId="276"/>
            <ac:picMk id="6" creationId="{556A755F-46DC-450E-ABA7-E53DB2F1BD5C}"/>
          </ac:picMkLst>
        </pc:picChg>
      </pc:sldChg>
      <pc:sldChg chg="addSp modSp new ord">
        <pc:chgData name="Ng, Jason" userId="S::jng22@calstatela.edu::fe69566f-2b07-4158-ac5b-b185546fa785" providerId="AD" clId="Web-{9B509726-DD91-E111-FCC8-B7495F2018BF}" dt="2020-11-18T03:08:44.819" v="347"/>
        <pc:sldMkLst>
          <pc:docMk/>
          <pc:sldMk cId="1732065134" sldId="285"/>
        </pc:sldMkLst>
        <pc:spChg chg="mod">
          <ac:chgData name="Ng, Jason" userId="S::jng22@calstatela.edu::fe69566f-2b07-4158-ac5b-b185546fa785" providerId="AD" clId="Web-{9B509726-DD91-E111-FCC8-B7495F2018BF}" dt="2020-11-18T03:02:44.175" v="237" actId="20577"/>
          <ac:spMkLst>
            <pc:docMk/>
            <pc:sldMk cId="1732065134" sldId="285"/>
            <ac:spMk id="2" creationId="{455DBB87-FE3D-4388-9BEA-67C0A2288596}"/>
          </ac:spMkLst>
        </pc:spChg>
        <pc:spChg chg="add mod">
          <ac:chgData name="Ng, Jason" userId="S::jng22@calstatela.edu::fe69566f-2b07-4158-ac5b-b185546fa785" providerId="AD" clId="Web-{9B509726-DD91-E111-FCC8-B7495F2018BF}" dt="2020-11-18T03:05:17.365" v="338" actId="20577"/>
          <ac:spMkLst>
            <pc:docMk/>
            <pc:sldMk cId="1732065134" sldId="285"/>
            <ac:spMk id="3" creationId="{A6398FB5-AD3D-43BC-BD8C-48AF169C411C}"/>
          </ac:spMkLst>
        </pc:spChg>
      </pc:sldChg>
      <pc:sldChg chg="addSp delSp modSp new mod ord setBg">
        <pc:chgData name="Ng, Jason" userId="S::jng22@calstatela.edu::fe69566f-2b07-4158-ac5b-b185546fa785" providerId="AD" clId="Web-{9B509726-DD91-E111-FCC8-B7495F2018BF}" dt="2020-11-18T03:10:50.757" v="371"/>
        <pc:sldMkLst>
          <pc:docMk/>
          <pc:sldMk cId="1738217919" sldId="286"/>
        </pc:sldMkLst>
        <pc:spChg chg="mod">
          <ac:chgData name="Ng, Jason" userId="S::jng22@calstatela.edu::fe69566f-2b07-4158-ac5b-b185546fa785" providerId="AD" clId="Web-{9B509726-DD91-E111-FCC8-B7495F2018BF}" dt="2020-11-18T03:10:50.757" v="371"/>
          <ac:spMkLst>
            <pc:docMk/>
            <pc:sldMk cId="1738217919" sldId="286"/>
            <ac:spMk id="2" creationId="{7029040D-B4B7-4A1B-8550-E0E76F07F470}"/>
          </ac:spMkLst>
        </pc:spChg>
        <pc:spChg chg="add mod">
          <ac:chgData name="Ng, Jason" userId="S::jng22@calstatela.edu::fe69566f-2b07-4158-ac5b-b185546fa785" providerId="AD" clId="Web-{9B509726-DD91-E111-FCC8-B7495F2018BF}" dt="2020-11-18T03:10:50.757" v="371"/>
          <ac:spMkLst>
            <pc:docMk/>
            <pc:sldMk cId="1738217919" sldId="286"/>
            <ac:spMk id="3" creationId="{76E75DF8-3012-4152-B453-9EF7F13C0B12}"/>
          </ac:spMkLst>
        </pc:spChg>
        <pc:spChg chg="add del">
          <ac:chgData name="Ng, Jason" userId="S::jng22@calstatela.edu::fe69566f-2b07-4158-ac5b-b185546fa785" providerId="AD" clId="Web-{9B509726-DD91-E111-FCC8-B7495F2018BF}" dt="2020-11-18T03:10:50.757" v="371"/>
          <ac:spMkLst>
            <pc:docMk/>
            <pc:sldMk cId="1738217919" sldId="286"/>
            <ac:spMk id="14" creationId="{CB73C468-D875-4A8E-A540-E43BF8232DD4}"/>
          </ac:spMkLst>
        </pc:spChg>
        <pc:spChg chg="add del">
          <ac:chgData name="Ng, Jason" userId="S::jng22@calstatela.edu::fe69566f-2b07-4158-ac5b-b185546fa785" providerId="AD" clId="Web-{9B509726-DD91-E111-FCC8-B7495F2018BF}" dt="2020-11-18T03:10:50.757" v="371"/>
          <ac:spMkLst>
            <pc:docMk/>
            <pc:sldMk cId="1738217919" sldId="286"/>
            <ac:spMk id="16" creationId="{B4734F2F-19FC-4D35-9BDE-5CEAD57D9B55}"/>
          </ac:spMkLst>
        </pc:spChg>
        <pc:spChg chg="add del">
          <ac:chgData name="Ng, Jason" userId="S::jng22@calstatela.edu::fe69566f-2b07-4158-ac5b-b185546fa785" providerId="AD" clId="Web-{9B509726-DD91-E111-FCC8-B7495F2018BF}" dt="2020-11-18T03:10:50.757" v="371"/>
          <ac:spMkLst>
            <pc:docMk/>
            <pc:sldMk cId="1738217919" sldId="286"/>
            <ac:spMk id="18" creationId="{D97A8A26-FD96-4968-A34A-727382AC7E46}"/>
          </ac:spMkLst>
        </pc:spChg>
        <pc:grpChg chg="add del">
          <ac:chgData name="Ng, Jason" userId="S::jng22@calstatela.edu::fe69566f-2b07-4158-ac5b-b185546fa785" providerId="AD" clId="Web-{9B509726-DD91-E111-FCC8-B7495F2018BF}" dt="2020-11-18T03:10:50.757" v="371"/>
          <ac:grpSpMkLst>
            <pc:docMk/>
            <pc:sldMk cId="1738217919" sldId="286"/>
            <ac:grpSpMk id="10" creationId="{449BC34D-9C23-4D6D-8213-1F471AF85B3F}"/>
          </ac:grpSpMkLst>
        </pc:grpChg>
        <pc:picChg chg="add del">
          <ac:chgData name="Ng, Jason" userId="S::jng22@calstatela.edu::fe69566f-2b07-4158-ac5b-b185546fa785" providerId="AD" clId="Web-{9B509726-DD91-E111-FCC8-B7495F2018BF}" dt="2020-11-18T03:10:50.757" v="371"/>
          <ac:picMkLst>
            <pc:docMk/>
            <pc:sldMk cId="1738217919" sldId="286"/>
            <ac:picMk id="7" creationId="{8A0EF2C7-470A-4EAD-A18A-AC811865835F}"/>
          </ac:picMkLst>
        </pc:picChg>
      </pc:sldChg>
      <pc:sldChg chg="modSp new del">
        <pc:chgData name="Ng, Jason" userId="S::jng22@calstatela.edu::fe69566f-2b07-4158-ac5b-b185546fa785" providerId="AD" clId="Web-{9B509726-DD91-E111-FCC8-B7495F2018BF}" dt="2020-11-18T03:09:44.851" v="360"/>
        <pc:sldMkLst>
          <pc:docMk/>
          <pc:sldMk cId="3925398548" sldId="288"/>
        </pc:sldMkLst>
        <pc:spChg chg="mod">
          <ac:chgData name="Ng, Jason" userId="S::jng22@calstatela.edu::fe69566f-2b07-4158-ac5b-b185546fa785" providerId="AD" clId="Web-{9B509726-DD91-E111-FCC8-B7495F2018BF}" dt="2020-11-18T03:09:30.991" v="357" actId="20577"/>
          <ac:spMkLst>
            <pc:docMk/>
            <pc:sldMk cId="3925398548" sldId="288"/>
            <ac:spMk id="2" creationId="{0B985F24-ABE3-4336-A5FD-F4E68E3683F5}"/>
          </ac:spMkLst>
        </pc:spChg>
      </pc:sldChg>
    </pc:docChg>
  </pc:docChgLst>
  <pc:docChgLst>
    <pc:chgData name="Mahlebashian, Matthew" userId="S::mmahleb@calstatela.edu::c7f27a51-5439-4c32-a6aa-2c91f6658496" providerId="AD" clId="Web-{948ABB8B-920C-AA9A-FE05-D4DFCAC43884}"/>
    <pc:docChg chg="modSld">
      <pc:chgData name="Mahlebashian, Matthew" userId="S::mmahleb@calstatela.edu::c7f27a51-5439-4c32-a6aa-2c91f6658496" providerId="AD" clId="Web-{948ABB8B-920C-AA9A-FE05-D4DFCAC43884}" dt="2020-11-23T01:52:58.801" v="9"/>
      <pc:docMkLst>
        <pc:docMk/>
      </pc:docMkLst>
      <pc:sldChg chg="modSp modNotes">
        <pc:chgData name="Mahlebashian, Matthew" userId="S::mmahleb@calstatela.edu::c7f27a51-5439-4c32-a6aa-2c91f6658496" providerId="AD" clId="Web-{948ABB8B-920C-AA9A-FE05-D4DFCAC43884}" dt="2020-11-23T01:52:58.801" v="9"/>
        <pc:sldMkLst>
          <pc:docMk/>
          <pc:sldMk cId="1732065134" sldId="285"/>
        </pc:sldMkLst>
        <pc:spChg chg="mod">
          <ac:chgData name="Mahlebashian, Matthew" userId="S::mmahleb@calstatela.edu::c7f27a51-5439-4c32-a6aa-2c91f6658496" providerId="AD" clId="Web-{948ABB8B-920C-AA9A-FE05-D4DFCAC43884}" dt="2020-11-23T01:49:57.688" v="4" actId="20577"/>
          <ac:spMkLst>
            <pc:docMk/>
            <pc:sldMk cId="1732065134" sldId="285"/>
            <ac:spMk id="3" creationId="{A6398FB5-AD3D-43BC-BD8C-48AF169C411C}"/>
          </ac:spMkLst>
        </pc:spChg>
      </pc:sldChg>
    </pc:docChg>
  </pc:docChgLst>
  <pc:docChgLst>
    <pc:chgData name="Ramos, Kevin N" userId="S::kramos41@calstatela.edu::d760918a-d6b5-41f7-b95a-b2097f911074" providerId="AD" clId="Web-{43EB07C7-AED9-4A6B-0093-9E079A69BAFE}"/>
    <pc:docChg chg="modSld">
      <pc:chgData name="Ramos, Kevin N" userId="S::kramos41@calstatela.edu::d760918a-d6b5-41f7-b95a-b2097f911074" providerId="AD" clId="Web-{43EB07C7-AED9-4A6B-0093-9E079A69BAFE}" dt="2020-11-20T03:52:11.601" v="231" actId="20577"/>
      <pc:docMkLst>
        <pc:docMk/>
      </pc:docMkLst>
      <pc:sldChg chg="modSp">
        <pc:chgData name="Ramos, Kevin N" userId="S::kramos41@calstatela.edu::d760918a-d6b5-41f7-b95a-b2097f911074" providerId="AD" clId="Web-{43EB07C7-AED9-4A6B-0093-9E079A69BAFE}" dt="2020-11-20T03:36:01.342" v="104" actId="20577"/>
        <pc:sldMkLst>
          <pc:docMk/>
          <pc:sldMk cId="4038084604" sldId="265"/>
        </pc:sldMkLst>
        <pc:spChg chg="mod">
          <ac:chgData name="Ramos, Kevin N" userId="S::kramos41@calstatela.edu::d760918a-d6b5-41f7-b95a-b2097f911074" providerId="AD" clId="Web-{43EB07C7-AED9-4A6B-0093-9E079A69BAFE}" dt="2020-11-20T03:36:01.342" v="104" actId="20577"/>
          <ac:spMkLst>
            <pc:docMk/>
            <pc:sldMk cId="4038084604" sldId="265"/>
            <ac:spMk id="3" creationId="{49D7533D-1354-4349-90BA-7AC5114CBF84}"/>
          </ac:spMkLst>
        </pc:spChg>
      </pc:sldChg>
      <pc:sldChg chg="modSp">
        <pc:chgData name="Ramos, Kevin N" userId="S::kramos41@calstatela.edu::d760918a-d6b5-41f7-b95a-b2097f911074" providerId="AD" clId="Web-{43EB07C7-AED9-4A6B-0093-9E079A69BAFE}" dt="2020-11-20T03:16:15.427" v="7" actId="14100"/>
        <pc:sldMkLst>
          <pc:docMk/>
          <pc:sldMk cId="4173428745" sldId="266"/>
        </pc:sldMkLst>
        <pc:spChg chg="mod">
          <ac:chgData name="Ramos, Kevin N" userId="S::kramos41@calstatela.edu::d760918a-d6b5-41f7-b95a-b2097f911074" providerId="AD" clId="Web-{43EB07C7-AED9-4A6B-0093-9E079A69BAFE}" dt="2020-11-20T03:16:15.427" v="7" actId="14100"/>
          <ac:spMkLst>
            <pc:docMk/>
            <pc:sldMk cId="4173428745" sldId="266"/>
            <ac:spMk id="3" creationId="{A7A4F5CB-8AB0-4154-96DC-5DEE0B51186A}"/>
          </ac:spMkLst>
        </pc:spChg>
      </pc:sldChg>
      <pc:sldChg chg="addSp delSp modSp">
        <pc:chgData name="Ramos, Kevin N" userId="S::kramos41@calstatela.edu::d760918a-d6b5-41f7-b95a-b2097f911074" providerId="AD" clId="Web-{43EB07C7-AED9-4A6B-0093-9E079A69BAFE}" dt="2020-11-20T03:52:11.601" v="230" actId="20577"/>
        <pc:sldMkLst>
          <pc:docMk/>
          <pc:sldMk cId="1637420045" sldId="275"/>
        </pc:sldMkLst>
        <pc:spChg chg="mod">
          <ac:chgData name="Ramos, Kevin N" userId="S::kramos41@calstatela.edu::d760918a-d6b5-41f7-b95a-b2097f911074" providerId="AD" clId="Web-{43EB07C7-AED9-4A6B-0093-9E079A69BAFE}" dt="2020-11-20T03:52:11.601" v="230" actId="20577"/>
          <ac:spMkLst>
            <pc:docMk/>
            <pc:sldMk cId="1637420045" sldId="275"/>
            <ac:spMk id="3" creationId="{60B5E986-149A-429E-BF85-DA2D3DFCA23E}"/>
          </ac:spMkLst>
        </pc:spChg>
        <pc:picChg chg="mod">
          <ac:chgData name="Ramos, Kevin N" userId="S::kramos41@calstatela.edu::d760918a-d6b5-41f7-b95a-b2097f911074" providerId="AD" clId="Web-{43EB07C7-AED9-4A6B-0093-9E079A69BAFE}" dt="2020-11-20T03:32:41.718" v="23"/>
          <ac:picMkLst>
            <pc:docMk/>
            <pc:sldMk cId="1637420045" sldId="275"/>
            <ac:picMk id="7" creationId="{77E91189-1480-498B-A6FC-BD8F1718DF1D}"/>
          </ac:picMkLst>
        </pc:picChg>
        <pc:inkChg chg="add del">
          <ac:chgData name="Ramos, Kevin N" userId="S::kramos41@calstatela.edu::d760918a-d6b5-41f7-b95a-b2097f911074" providerId="AD" clId="Web-{43EB07C7-AED9-4A6B-0093-9E079A69BAFE}" dt="2020-11-20T03:48:30.821" v="192"/>
          <ac:inkMkLst>
            <pc:docMk/>
            <pc:sldMk cId="1637420045" sldId="275"/>
            <ac:inkMk id="5" creationId="{BF453FD0-046C-4DE3-A75E-A677148406FC}"/>
          </ac:inkMkLst>
        </pc:inkChg>
        <pc:inkChg chg="add del">
          <ac:chgData name="Ramos, Kevin N" userId="S::kramos41@calstatela.edu::d760918a-d6b5-41f7-b95a-b2097f911074" providerId="AD" clId="Web-{43EB07C7-AED9-4A6B-0093-9E079A69BAFE}" dt="2020-11-20T03:51:21.789" v="197"/>
          <ac:inkMkLst>
            <pc:docMk/>
            <pc:sldMk cId="1637420045" sldId="275"/>
            <ac:inkMk id="6" creationId="{069A7469-8783-49A1-90C7-340266EDD382}"/>
          </ac:inkMkLst>
        </pc:inkChg>
        <pc:inkChg chg="add del">
          <ac:chgData name="Ramos, Kevin N" userId="S::kramos41@calstatela.edu::d760918a-d6b5-41f7-b95a-b2097f911074" providerId="AD" clId="Web-{43EB07C7-AED9-4A6B-0093-9E079A69BAFE}" dt="2020-11-20T03:51:17.805" v="196"/>
          <ac:inkMkLst>
            <pc:docMk/>
            <pc:sldMk cId="1637420045" sldId="275"/>
            <ac:inkMk id="8" creationId="{03F5C4D7-ACD9-4141-BA47-A17ABC3CBFA5}"/>
          </ac:inkMkLst>
        </pc:inkChg>
        <pc:inkChg chg="add del">
          <ac:chgData name="Ramos, Kevin N" userId="S::kramos41@calstatela.edu::d760918a-d6b5-41f7-b95a-b2097f911074" providerId="AD" clId="Web-{43EB07C7-AED9-4A6B-0093-9E079A69BAFE}" dt="2020-11-20T03:51:42.133" v="199"/>
          <ac:inkMkLst>
            <pc:docMk/>
            <pc:sldMk cId="1637420045" sldId="275"/>
            <ac:inkMk id="9" creationId="{2C22E2F4-2296-4411-92A8-635AEA4A4BA4}"/>
          </ac:inkMkLst>
        </pc:inkChg>
      </pc:sldChg>
      <pc:sldChg chg="modSp">
        <pc:chgData name="Ramos, Kevin N" userId="S::kramos41@calstatela.edu::d760918a-d6b5-41f7-b95a-b2097f911074" providerId="AD" clId="Web-{43EB07C7-AED9-4A6B-0093-9E079A69BAFE}" dt="2020-11-20T03:34:16.389" v="25" actId="1076"/>
        <pc:sldMkLst>
          <pc:docMk/>
          <pc:sldMk cId="3353625947" sldId="276"/>
        </pc:sldMkLst>
        <pc:spChg chg="mod">
          <ac:chgData name="Ramos, Kevin N" userId="S::kramos41@calstatela.edu::d760918a-d6b5-41f7-b95a-b2097f911074" providerId="AD" clId="Web-{43EB07C7-AED9-4A6B-0093-9E079A69BAFE}" dt="2020-11-20T03:34:16.389" v="25" actId="1076"/>
          <ac:spMkLst>
            <pc:docMk/>
            <pc:sldMk cId="3353625947" sldId="276"/>
            <ac:spMk id="3" creationId="{A7A4F5CB-8AB0-4154-96DC-5DEE0B51186A}"/>
          </ac:spMkLst>
        </pc:spChg>
      </pc:sldChg>
      <pc:sldChg chg="addSp">
        <pc:chgData name="Ramos, Kevin N" userId="S::kramos41@calstatela.edu::d760918a-d6b5-41f7-b95a-b2097f911074" providerId="AD" clId="Web-{43EB07C7-AED9-4A6B-0093-9E079A69BAFE}" dt="2020-11-20T03:48:46.806" v="193"/>
        <pc:sldMkLst>
          <pc:docMk/>
          <pc:sldMk cId="1732065134" sldId="285"/>
        </pc:sldMkLst>
        <pc:inkChg chg="add">
          <ac:chgData name="Ramos, Kevin N" userId="S::kramos41@calstatela.edu::d760918a-d6b5-41f7-b95a-b2097f911074" providerId="AD" clId="Web-{43EB07C7-AED9-4A6B-0093-9E079A69BAFE}" dt="2020-11-20T03:48:46.806" v="193"/>
          <ac:inkMkLst>
            <pc:docMk/>
            <pc:sldMk cId="1732065134" sldId="285"/>
            <ac:inkMk id="5" creationId="{1EA5F3F0-6061-4956-8598-C7CE876CEBF0}"/>
          </ac:inkMkLst>
        </pc:inkChg>
      </pc:sldChg>
    </pc:docChg>
  </pc:docChgLst>
  <pc:docChgLst>
    <pc:chgData name="Torres, Brandon A" userId="S::btorre66@calstatela.edu::30e00120-a461-4de2-9b54-453362018ccc" providerId="AD" clId="Web-{F87DC19F-5018-C000-105A-2E26B72B0053}"/>
    <pc:docChg chg="modSld">
      <pc:chgData name="Torres, Brandon A" userId="S::btorre66@calstatela.edu::30e00120-a461-4de2-9b54-453362018ccc" providerId="AD" clId="Web-{F87DC19F-5018-C000-105A-2E26B72B0053}" dt="2021-04-24T21:07:48.349" v="0" actId="20577"/>
      <pc:docMkLst>
        <pc:docMk/>
      </pc:docMkLst>
      <pc:sldChg chg="modSp">
        <pc:chgData name="Torres, Brandon A" userId="S::btorre66@calstatela.edu::30e00120-a461-4de2-9b54-453362018ccc" providerId="AD" clId="Web-{F87DC19F-5018-C000-105A-2E26B72B0053}" dt="2021-04-24T21:07:48.349" v="0" actId="20577"/>
        <pc:sldMkLst>
          <pc:docMk/>
          <pc:sldMk cId="4250781062" sldId="426"/>
        </pc:sldMkLst>
        <pc:spChg chg="mod">
          <ac:chgData name="Torres, Brandon A" userId="S::btorre66@calstatela.edu::30e00120-a461-4de2-9b54-453362018ccc" providerId="AD" clId="Web-{F87DC19F-5018-C000-105A-2E26B72B0053}" dt="2021-04-24T21:07:48.349" v="0" actId="20577"/>
          <ac:spMkLst>
            <pc:docMk/>
            <pc:sldMk cId="4250781062" sldId="426"/>
            <ac:spMk id="3" creationId="{4EC11767-663A-3E4A-930B-156B66E53FFC}"/>
          </ac:spMkLst>
        </pc:spChg>
      </pc:sldChg>
    </pc:docChg>
  </pc:docChgLst>
  <pc:docChgLst>
    <pc:chgData name="Traylor, Ryan" userId="S::rtraylo@calstatela.edu::a1171be8-bdc4-4cd1-9552-4958da3c6377" providerId="AD" clId="Web-{0F98BF9F-6002-B000-D8CB-B595DEBBE9B5}"/>
    <pc:docChg chg="addSld delSld modSld">
      <pc:chgData name="Traylor, Ryan" userId="S::rtraylo@calstatela.edu::a1171be8-bdc4-4cd1-9552-4958da3c6377" providerId="AD" clId="Web-{0F98BF9F-6002-B000-D8CB-B595DEBBE9B5}" dt="2021-04-18T23:41:20.703" v="22"/>
      <pc:docMkLst>
        <pc:docMk/>
      </pc:docMkLst>
      <pc:sldChg chg="modSp">
        <pc:chgData name="Traylor, Ryan" userId="S::rtraylo@calstatela.edu::a1171be8-bdc4-4cd1-9552-4958da3c6377" providerId="AD" clId="Web-{0F98BF9F-6002-B000-D8CB-B595DEBBE9B5}" dt="2021-04-18T23:38:31.318" v="20" actId="20577"/>
        <pc:sldMkLst>
          <pc:docMk/>
          <pc:sldMk cId="2849840751" sldId="358"/>
        </pc:sldMkLst>
        <pc:spChg chg="mod">
          <ac:chgData name="Traylor, Ryan" userId="S::rtraylo@calstatela.edu::a1171be8-bdc4-4cd1-9552-4958da3c6377" providerId="AD" clId="Web-{0F98BF9F-6002-B000-D8CB-B595DEBBE9B5}" dt="2021-04-18T23:38:31.318" v="20" actId="20577"/>
          <ac:spMkLst>
            <pc:docMk/>
            <pc:sldMk cId="2849840751" sldId="358"/>
            <ac:spMk id="4" creationId="{E048741F-1E11-499B-8D4C-331F20A904CE}"/>
          </ac:spMkLst>
        </pc:spChg>
      </pc:sldChg>
      <pc:sldChg chg="new add del">
        <pc:chgData name="Traylor, Ryan" userId="S::rtraylo@calstatela.edu::a1171be8-bdc4-4cd1-9552-4958da3c6377" providerId="AD" clId="Web-{0F98BF9F-6002-B000-D8CB-B595DEBBE9B5}" dt="2021-04-18T23:41:20.703" v="22"/>
        <pc:sldMkLst>
          <pc:docMk/>
          <pc:sldMk cId="1541866038" sldId="393"/>
        </pc:sldMkLst>
      </pc:sldChg>
    </pc:docChg>
  </pc:docChgLst>
  <pc:docChgLst>
    <pc:chgData name="Molina, Alexandra B" userId="S::amolin30@calstatela.edu::c22a3b86-8efd-42e1-99c8-9c48c9fcae79" providerId="AD" clId="Web-{004516BA-0D98-6842-40D3-33B27AC8CA98}"/>
    <pc:docChg chg="modSld">
      <pc:chgData name="Molina, Alexandra B" userId="S::amolin30@calstatela.edu::c22a3b86-8efd-42e1-99c8-9c48c9fcae79" providerId="AD" clId="Web-{004516BA-0D98-6842-40D3-33B27AC8CA98}" dt="2020-12-10T05:16:43.760" v="12" actId="1076"/>
      <pc:docMkLst>
        <pc:docMk/>
      </pc:docMkLst>
      <pc:sldChg chg="addSp modSp">
        <pc:chgData name="Molina, Alexandra B" userId="S::amolin30@calstatela.edu::c22a3b86-8efd-42e1-99c8-9c48c9fcae79" providerId="AD" clId="Web-{004516BA-0D98-6842-40D3-33B27AC8CA98}" dt="2020-12-10T05:16:43.760" v="12" actId="1076"/>
        <pc:sldMkLst>
          <pc:docMk/>
          <pc:sldMk cId="1855623200" sldId="297"/>
        </pc:sldMkLst>
        <pc:spChg chg="add mod">
          <ac:chgData name="Molina, Alexandra B" userId="S::amolin30@calstatela.edu::c22a3b86-8efd-42e1-99c8-9c48c9fcae79" providerId="AD" clId="Web-{004516BA-0D98-6842-40D3-33B27AC8CA98}" dt="2020-12-10T05:16:29.384" v="10" actId="1076"/>
          <ac:spMkLst>
            <pc:docMk/>
            <pc:sldMk cId="1855623200" sldId="297"/>
            <ac:spMk id="3" creationId="{2F5C521A-9E91-4D16-94BD-19EB79450DBF}"/>
          </ac:spMkLst>
        </pc:spChg>
        <pc:spChg chg="add mod">
          <ac:chgData name="Molina, Alexandra B" userId="S::amolin30@calstatela.edu::c22a3b86-8efd-42e1-99c8-9c48c9fcae79" providerId="AD" clId="Web-{004516BA-0D98-6842-40D3-33B27AC8CA98}" dt="2020-12-10T05:16:43.760" v="12" actId="1076"/>
          <ac:spMkLst>
            <pc:docMk/>
            <pc:sldMk cId="1855623200" sldId="297"/>
            <ac:spMk id="12" creationId="{2C0FF747-D48F-4087-81BE-6DFA9A10A08E}"/>
          </ac:spMkLst>
        </pc:spChg>
      </pc:sldChg>
    </pc:docChg>
  </pc:docChgLst>
  <pc:docChgLst>
    <pc:chgData name="Sanchez Ledezma, Gabriela" userId="S::gsanc123@calstatela.edu::e19f2e2b-e01a-4302-925c-fd29b9c23215" providerId="AD" clId="Web-{8E691034-51B4-745E-2AAC-2B989A575DE3}"/>
    <pc:docChg chg="modSld">
      <pc:chgData name="Sanchez Ledezma, Gabriela" userId="S::gsanc123@calstatela.edu::e19f2e2b-e01a-4302-925c-fd29b9c23215" providerId="AD" clId="Web-{8E691034-51B4-745E-2AAC-2B989A575DE3}" dt="2020-12-06T04:12:08.385" v="4" actId="1076"/>
      <pc:docMkLst>
        <pc:docMk/>
      </pc:docMkLst>
      <pc:sldChg chg="modSp">
        <pc:chgData name="Sanchez Ledezma, Gabriela" userId="S::gsanc123@calstatela.edu::e19f2e2b-e01a-4302-925c-fd29b9c23215" providerId="AD" clId="Web-{8E691034-51B4-745E-2AAC-2B989A575DE3}" dt="2020-12-06T04:12:08.385" v="4" actId="1076"/>
        <pc:sldMkLst>
          <pc:docMk/>
          <pc:sldMk cId="1323754853" sldId="338"/>
        </pc:sldMkLst>
        <pc:spChg chg="mod">
          <ac:chgData name="Sanchez Ledezma, Gabriela" userId="S::gsanc123@calstatela.edu::e19f2e2b-e01a-4302-925c-fd29b9c23215" providerId="AD" clId="Web-{8E691034-51B4-745E-2AAC-2B989A575DE3}" dt="2020-12-06T04:12:08.385" v="4" actId="1076"/>
          <ac:spMkLst>
            <pc:docMk/>
            <pc:sldMk cId="1323754853" sldId="338"/>
            <ac:spMk id="6" creationId="{B720028B-4E6B-4769-BDC8-31E007809E7B}"/>
          </ac:spMkLst>
        </pc:spChg>
        <pc:graphicFrameChg chg="modGraphic">
          <ac:chgData name="Sanchez Ledezma, Gabriela" userId="S::gsanc123@calstatela.edu::e19f2e2b-e01a-4302-925c-fd29b9c23215" providerId="AD" clId="Web-{8E691034-51B4-745E-2AAC-2B989A575DE3}" dt="2020-12-06T04:10:45.459" v="2"/>
          <ac:graphicFrameMkLst>
            <pc:docMk/>
            <pc:sldMk cId="1323754853" sldId="338"/>
            <ac:graphicFrameMk id="7" creationId="{173DD9FB-13BE-4DAC-8FCA-580C24BDD252}"/>
          </ac:graphicFrameMkLst>
        </pc:graphicFrameChg>
      </pc:sldChg>
    </pc:docChg>
  </pc:docChgLst>
  <pc:docChgLst>
    <pc:chgData name="Vo, David" userId="0deed3dc-d020-451d-aee6-4b90d6e032a7" providerId="ADAL" clId="{F7D933B2-DB1B-4094-B008-D7FFE865C1BB}"/>
    <pc:docChg chg="undo custSel modSld">
      <pc:chgData name="Vo, David" userId="0deed3dc-d020-451d-aee6-4b90d6e032a7" providerId="ADAL" clId="{F7D933B2-DB1B-4094-B008-D7FFE865C1BB}" dt="2021-04-27T02:42:41.797" v="183" actId="1076"/>
      <pc:docMkLst>
        <pc:docMk/>
      </pc:docMkLst>
      <pc:sldChg chg="addSp modSp mod modNotesTx">
        <pc:chgData name="Vo, David" userId="0deed3dc-d020-451d-aee6-4b90d6e032a7" providerId="ADAL" clId="{F7D933B2-DB1B-4094-B008-D7FFE865C1BB}" dt="2021-04-27T02:42:41.797" v="183" actId="1076"/>
        <pc:sldMkLst>
          <pc:docMk/>
          <pc:sldMk cId="2881710800" sldId="366"/>
        </pc:sldMkLst>
        <pc:spChg chg="mod">
          <ac:chgData name="Vo, David" userId="0deed3dc-d020-451d-aee6-4b90d6e032a7" providerId="ADAL" clId="{F7D933B2-DB1B-4094-B008-D7FFE865C1BB}" dt="2021-04-27T02:42:39.047" v="182" actId="1076"/>
          <ac:spMkLst>
            <pc:docMk/>
            <pc:sldMk cId="2881710800" sldId="366"/>
            <ac:spMk id="3" creationId="{31BC5C11-817F-48B8-B018-57C912E8E5BF}"/>
          </ac:spMkLst>
        </pc:spChg>
        <pc:spChg chg="mod">
          <ac:chgData name="Vo, David" userId="0deed3dc-d020-451d-aee6-4b90d6e032a7" providerId="ADAL" clId="{F7D933B2-DB1B-4094-B008-D7FFE865C1BB}" dt="2021-04-27T02:37:09.556" v="181" actId="164"/>
          <ac:spMkLst>
            <pc:docMk/>
            <pc:sldMk cId="2881710800" sldId="366"/>
            <ac:spMk id="10" creationId="{94D0B680-7BD0-418B-8D79-19DF691319A5}"/>
          </ac:spMkLst>
        </pc:spChg>
        <pc:spChg chg="mod">
          <ac:chgData name="Vo, David" userId="0deed3dc-d020-451d-aee6-4b90d6e032a7" providerId="ADAL" clId="{F7D933B2-DB1B-4094-B008-D7FFE865C1BB}" dt="2021-04-27T02:42:41.797" v="183" actId="1076"/>
          <ac:spMkLst>
            <pc:docMk/>
            <pc:sldMk cId="2881710800" sldId="366"/>
            <ac:spMk id="19" creationId="{562F4BB2-2A8C-4281-AA58-D3DFF3EAFCE2}"/>
          </ac:spMkLst>
        </pc:spChg>
        <pc:grpChg chg="mod">
          <ac:chgData name="Vo, David" userId="0deed3dc-d020-451d-aee6-4b90d6e032a7" providerId="ADAL" clId="{F7D933B2-DB1B-4094-B008-D7FFE865C1BB}" dt="2021-04-27T02:37:09.556" v="181" actId="164"/>
          <ac:grpSpMkLst>
            <pc:docMk/>
            <pc:sldMk cId="2881710800" sldId="366"/>
            <ac:grpSpMk id="5" creationId="{959C6021-1F68-4138-888B-0C32E50E09FD}"/>
          </ac:grpSpMkLst>
        </pc:grpChg>
        <pc:grpChg chg="add mod">
          <ac:chgData name="Vo, David" userId="0deed3dc-d020-451d-aee6-4b90d6e032a7" providerId="ADAL" clId="{F7D933B2-DB1B-4094-B008-D7FFE865C1BB}" dt="2021-04-27T02:37:09.556" v="181" actId="164"/>
          <ac:grpSpMkLst>
            <pc:docMk/>
            <pc:sldMk cId="2881710800" sldId="366"/>
            <ac:grpSpMk id="7" creationId="{3B1600E2-5FBE-4947-A40C-9A41735F883B}"/>
          </ac:grpSpMkLst>
        </pc:grpChg>
        <pc:grpChg chg="mod">
          <ac:chgData name="Vo, David" userId="0deed3dc-d020-451d-aee6-4b90d6e032a7" providerId="ADAL" clId="{F7D933B2-DB1B-4094-B008-D7FFE865C1BB}" dt="2021-04-27T02:37:09.556" v="181" actId="164"/>
          <ac:grpSpMkLst>
            <pc:docMk/>
            <pc:sldMk cId="2881710800" sldId="366"/>
            <ac:grpSpMk id="14" creationId="{466AB050-5AC5-45D6-AB04-3D29B430D383}"/>
          </ac:grpSpMkLst>
        </pc:grpChg>
        <pc:grpChg chg="mod">
          <ac:chgData name="Vo, David" userId="0deed3dc-d020-451d-aee6-4b90d6e032a7" providerId="ADAL" clId="{F7D933B2-DB1B-4094-B008-D7FFE865C1BB}" dt="2021-04-27T02:37:09.556" v="181" actId="164"/>
          <ac:grpSpMkLst>
            <pc:docMk/>
            <pc:sldMk cId="2881710800" sldId="366"/>
            <ac:grpSpMk id="20" creationId="{4E13D94B-E09C-4302-BD14-4AA559F8E333}"/>
          </ac:grpSpMkLst>
        </pc:grpChg>
        <pc:picChg chg="mod">
          <ac:chgData name="Vo, David" userId="0deed3dc-d020-451d-aee6-4b90d6e032a7" providerId="ADAL" clId="{F7D933B2-DB1B-4094-B008-D7FFE865C1BB}" dt="2021-04-27T02:37:09.556" v="181" actId="164"/>
          <ac:picMkLst>
            <pc:docMk/>
            <pc:sldMk cId="2881710800" sldId="366"/>
            <ac:picMk id="8" creationId="{545EE276-AADF-4DEB-88A5-896AA968A701}"/>
          </ac:picMkLst>
        </pc:picChg>
      </pc:sldChg>
      <pc:sldChg chg="modNotesTx">
        <pc:chgData name="Vo, David" userId="0deed3dc-d020-451d-aee6-4b90d6e032a7" providerId="ADAL" clId="{F7D933B2-DB1B-4094-B008-D7FFE865C1BB}" dt="2021-04-27T02:04:52.526" v="67" actId="20577"/>
        <pc:sldMkLst>
          <pc:docMk/>
          <pc:sldMk cId="3811074154" sldId="414"/>
        </pc:sldMkLst>
      </pc:sldChg>
      <pc:sldChg chg="addSp delSp modSp mod">
        <pc:chgData name="Vo, David" userId="0deed3dc-d020-451d-aee6-4b90d6e032a7" providerId="ADAL" clId="{F7D933B2-DB1B-4094-B008-D7FFE865C1BB}" dt="2021-04-27T02:36:39.267" v="177" actId="14100"/>
        <pc:sldMkLst>
          <pc:docMk/>
          <pc:sldMk cId="4178758235" sldId="438"/>
        </pc:sldMkLst>
        <pc:spChg chg="mod">
          <ac:chgData name="Vo, David" userId="0deed3dc-d020-451d-aee6-4b90d6e032a7" providerId="ADAL" clId="{F7D933B2-DB1B-4094-B008-D7FFE865C1BB}" dt="2021-04-27T02:26:09.814" v="137" actId="20577"/>
          <ac:spMkLst>
            <pc:docMk/>
            <pc:sldMk cId="4178758235" sldId="438"/>
            <ac:spMk id="2" creationId="{30E8A2DD-E1D0-4BFD-8DE9-9086AE922C13}"/>
          </ac:spMkLst>
        </pc:spChg>
        <pc:spChg chg="del">
          <ac:chgData name="Vo, David" userId="0deed3dc-d020-451d-aee6-4b90d6e032a7" providerId="ADAL" clId="{F7D933B2-DB1B-4094-B008-D7FFE865C1BB}" dt="2021-04-27T02:26:19.999" v="138" actId="478"/>
          <ac:spMkLst>
            <pc:docMk/>
            <pc:sldMk cId="4178758235" sldId="438"/>
            <ac:spMk id="3" creationId="{8CF3E927-A33A-4B87-BB4D-5DCD4FBCE048}"/>
          </ac:spMkLst>
        </pc:spChg>
        <pc:spChg chg="mod">
          <ac:chgData name="Vo, David" userId="0deed3dc-d020-451d-aee6-4b90d6e032a7" providerId="ADAL" clId="{F7D933B2-DB1B-4094-B008-D7FFE865C1BB}" dt="2021-04-27T02:28:48.290" v="139"/>
          <ac:spMkLst>
            <pc:docMk/>
            <pc:sldMk cId="4178758235" sldId="438"/>
            <ac:spMk id="4" creationId="{4010C59E-5274-4F18-86D5-12988505EEC5}"/>
          </ac:spMkLst>
        </pc:spChg>
        <pc:spChg chg="add mod">
          <ac:chgData name="Vo, David" userId="0deed3dc-d020-451d-aee6-4b90d6e032a7" providerId="ADAL" clId="{F7D933B2-DB1B-4094-B008-D7FFE865C1BB}" dt="2021-04-27T02:36:16.528" v="171" actId="1076"/>
          <ac:spMkLst>
            <pc:docMk/>
            <pc:sldMk cId="4178758235" sldId="438"/>
            <ac:spMk id="12" creationId="{A3D5C21D-1A44-4BE0-A121-281FC44421E6}"/>
          </ac:spMkLst>
        </pc:spChg>
        <pc:spChg chg="add mod">
          <ac:chgData name="Vo, David" userId="0deed3dc-d020-451d-aee6-4b90d6e032a7" providerId="ADAL" clId="{F7D933B2-DB1B-4094-B008-D7FFE865C1BB}" dt="2021-04-27T02:31:27.363" v="152" actId="1076"/>
          <ac:spMkLst>
            <pc:docMk/>
            <pc:sldMk cId="4178758235" sldId="438"/>
            <ac:spMk id="35" creationId="{619E60A6-E658-4EFF-BD46-75FCB748884A}"/>
          </ac:spMkLst>
        </pc:spChg>
        <pc:spChg chg="add mod">
          <ac:chgData name="Vo, David" userId="0deed3dc-d020-451d-aee6-4b90d6e032a7" providerId="ADAL" clId="{F7D933B2-DB1B-4094-B008-D7FFE865C1BB}" dt="2021-04-27T02:31:34.384" v="154" actId="1076"/>
          <ac:spMkLst>
            <pc:docMk/>
            <pc:sldMk cId="4178758235" sldId="438"/>
            <ac:spMk id="38" creationId="{6ABFCD23-2BB6-494F-AAF6-AC4F3E7B7692}"/>
          </ac:spMkLst>
        </pc:spChg>
        <pc:spChg chg="add mod">
          <ac:chgData name="Vo, David" userId="0deed3dc-d020-451d-aee6-4b90d6e032a7" providerId="ADAL" clId="{F7D933B2-DB1B-4094-B008-D7FFE865C1BB}" dt="2021-04-27T02:31:37.494" v="156" actId="1076"/>
          <ac:spMkLst>
            <pc:docMk/>
            <pc:sldMk cId="4178758235" sldId="438"/>
            <ac:spMk id="39" creationId="{C4BA82E0-52A1-4AC9-B5C8-58DAF0EBF538}"/>
          </ac:spMkLst>
        </pc:spChg>
        <pc:spChg chg="mod">
          <ac:chgData name="Vo, David" userId="0deed3dc-d020-451d-aee6-4b90d6e032a7" providerId="ADAL" clId="{F7D933B2-DB1B-4094-B008-D7FFE865C1BB}" dt="2021-04-27T02:36:37.139" v="176" actId="1076"/>
          <ac:spMkLst>
            <pc:docMk/>
            <pc:sldMk cId="4178758235" sldId="438"/>
            <ac:spMk id="55" creationId="{A7228B34-2EC4-4E00-A63A-48CA57E34E06}"/>
          </ac:spMkLst>
        </pc:spChg>
        <pc:picChg chg="mod">
          <ac:chgData name="Vo, David" userId="0deed3dc-d020-451d-aee6-4b90d6e032a7" providerId="ADAL" clId="{F7D933B2-DB1B-4094-B008-D7FFE865C1BB}" dt="2021-04-27T02:36:30.296" v="174" actId="1076"/>
          <ac:picMkLst>
            <pc:docMk/>
            <pc:sldMk cId="4178758235" sldId="438"/>
            <ac:picMk id="48" creationId="{7367D9CB-79E3-4223-9DFE-9DCB1F387D17}"/>
          </ac:picMkLst>
        </pc:picChg>
        <pc:cxnChg chg="add mod">
          <ac:chgData name="Vo, David" userId="0deed3dc-d020-451d-aee6-4b90d6e032a7" providerId="ADAL" clId="{F7D933B2-DB1B-4094-B008-D7FFE865C1BB}" dt="2021-04-27T02:36:16.528" v="171" actId="1076"/>
          <ac:cxnSpMkLst>
            <pc:docMk/>
            <pc:sldMk cId="4178758235" sldId="438"/>
            <ac:cxnSpMk id="45" creationId="{F6E92C33-49A9-463D-B0B3-B882723F6452}"/>
          </ac:cxnSpMkLst>
        </pc:cxnChg>
        <pc:cxnChg chg="mod">
          <ac:chgData name="Vo, David" userId="0deed3dc-d020-451d-aee6-4b90d6e032a7" providerId="ADAL" clId="{F7D933B2-DB1B-4094-B008-D7FFE865C1BB}" dt="2021-04-27T02:36:39.267" v="177" actId="14100"/>
          <ac:cxnSpMkLst>
            <pc:docMk/>
            <pc:sldMk cId="4178758235" sldId="438"/>
            <ac:cxnSpMk id="51" creationId="{4B2695C1-6BEA-475A-8FC2-B9C554F323DD}"/>
          </ac:cxnSpMkLst>
        </pc:cxnChg>
      </pc:sldChg>
    </pc:docChg>
  </pc:docChgLst>
  <pc:docChgLst>
    <pc:chgData name="Vo, David" userId="S::dvo11@calstatela.edu::0deed3dc-d020-451d-aee6-4b90d6e032a7" providerId="AD" clId="Web-{D92ABC9F-5069-B000-D8CB-B9BB1B72CFF5}"/>
    <pc:docChg chg="addSld delSld modSld">
      <pc:chgData name="Vo, David" userId="S::dvo11@calstatela.edu::0deed3dc-d020-451d-aee6-4b90d6e032a7" providerId="AD" clId="Web-{D92ABC9F-5069-B000-D8CB-B9BB1B72CFF5}" dt="2021-04-08T08:08:25.224" v="94"/>
      <pc:docMkLst>
        <pc:docMk/>
      </pc:docMkLst>
      <pc:sldChg chg="addSp modSp add replId">
        <pc:chgData name="Vo, David" userId="S::dvo11@calstatela.edu::0deed3dc-d020-451d-aee6-4b90d6e032a7" providerId="AD" clId="Web-{D92ABC9F-5069-B000-D8CB-B9BB1B72CFF5}" dt="2021-04-08T08:03:07.614" v="22" actId="1076"/>
        <pc:sldMkLst>
          <pc:docMk/>
          <pc:sldMk cId="4248724196" sldId="259"/>
        </pc:sldMkLst>
        <pc:spChg chg="mod">
          <ac:chgData name="Vo, David" userId="S::dvo11@calstatela.edu::0deed3dc-d020-451d-aee6-4b90d6e032a7" providerId="AD" clId="Web-{D92ABC9F-5069-B000-D8CB-B9BB1B72CFF5}" dt="2021-04-08T08:02:37.425" v="14" actId="20577"/>
          <ac:spMkLst>
            <pc:docMk/>
            <pc:sldMk cId="4248724196" sldId="259"/>
            <ac:spMk id="6" creationId="{FFEBA4C4-FD09-4E4B-B3BB-3D3EAD2DDA33}"/>
          </ac:spMkLst>
        </pc:spChg>
        <pc:spChg chg="mod">
          <ac:chgData name="Vo, David" userId="S::dvo11@calstatela.edu::0deed3dc-d020-451d-aee6-4b90d6e032a7" providerId="AD" clId="Web-{D92ABC9F-5069-B000-D8CB-B9BB1B72CFF5}" dt="2021-04-08T08:02:32.800" v="10" actId="20577"/>
          <ac:spMkLst>
            <pc:docMk/>
            <pc:sldMk cId="4248724196" sldId="259"/>
            <ac:spMk id="18" creationId="{42DE1E1F-C97F-5B40-A796-FC340C20CFC2}"/>
          </ac:spMkLst>
        </pc:spChg>
        <pc:picChg chg="add mod">
          <ac:chgData name="Vo, David" userId="S::dvo11@calstatela.edu::0deed3dc-d020-451d-aee6-4b90d6e032a7" providerId="AD" clId="Web-{D92ABC9F-5069-B000-D8CB-B9BB1B72CFF5}" dt="2021-04-08T08:03:07.614" v="22" actId="1076"/>
          <ac:picMkLst>
            <pc:docMk/>
            <pc:sldMk cId="4248724196" sldId="259"/>
            <ac:picMk id="3" creationId="{267C8928-A275-4768-AA2D-62C1C4607AF9}"/>
          </ac:picMkLst>
        </pc:picChg>
      </pc:sldChg>
      <pc:sldChg chg="addSp delSp modSp add replId">
        <pc:chgData name="Vo, David" userId="S::dvo11@calstatela.edu::0deed3dc-d020-451d-aee6-4b90d6e032a7" providerId="AD" clId="Web-{D92ABC9F-5069-B000-D8CB-B9BB1B72CFF5}" dt="2021-04-08T08:08:08.988" v="93"/>
        <pc:sldMkLst>
          <pc:docMk/>
          <pc:sldMk cId="2988871517" sldId="260"/>
        </pc:sldMkLst>
        <pc:spChg chg="mod">
          <ac:chgData name="Vo, David" userId="S::dvo11@calstatela.edu::0deed3dc-d020-451d-aee6-4b90d6e032a7" providerId="AD" clId="Web-{D92ABC9F-5069-B000-D8CB-B9BB1B72CFF5}" dt="2021-04-08T08:07:08.345" v="73" actId="20577"/>
          <ac:spMkLst>
            <pc:docMk/>
            <pc:sldMk cId="2988871517" sldId="260"/>
            <ac:spMk id="11" creationId="{7B85F007-B764-45D0-95CE-6F57AF66F10C}"/>
          </ac:spMkLst>
        </pc:spChg>
        <pc:graphicFrameChg chg="add mod modGraphic">
          <ac:chgData name="Vo, David" userId="S::dvo11@calstatela.edu::0deed3dc-d020-451d-aee6-4b90d6e032a7" providerId="AD" clId="Web-{D92ABC9F-5069-B000-D8CB-B9BB1B72CFF5}" dt="2021-04-08T08:08:06.582" v="91"/>
          <ac:graphicFrameMkLst>
            <pc:docMk/>
            <pc:sldMk cId="2988871517" sldId="260"/>
            <ac:graphicFrameMk id="5" creationId="{35D90CA8-C1D8-4F8E-BF8D-44EC03117A1D}"/>
          </ac:graphicFrameMkLst>
        </pc:graphicFrameChg>
        <pc:graphicFrameChg chg="add mod modGraphic">
          <ac:chgData name="Vo, David" userId="S::dvo11@calstatela.edu::0deed3dc-d020-451d-aee6-4b90d6e032a7" providerId="AD" clId="Web-{D92ABC9F-5069-B000-D8CB-B9BB1B72CFF5}" dt="2021-04-08T08:08:08.988" v="93"/>
          <ac:graphicFrameMkLst>
            <pc:docMk/>
            <pc:sldMk cId="2988871517" sldId="260"/>
            <ac:graphicFrameMk id="8" creationId="{4309B707-F7A9-4531-A947-6153C1A5366E}"/>
          </ac:graphicFrameMkLst>
        </pc:graphicFrameChg>
        <pc:picChg chg="del">
          <ac:chgData name="Vo, David" userId="S::dvo11@calstatela.edu::0deed3dc-d020-451d-aee6-4b90d6e032a7" providerId="AD" clId="Web-{D92ABC9F-5069-B000-D8CB-B9BB1B72CFF5}" dt="2021-04-08T08:03:23.521" v="24"/>
          <ac:picMkLst>
            <pc:docMk/>
            <pc:sldMk cId="2988871517" sldId="260"/>
            <ac:picMk id="3" creationId="{267C8928-A275-4768-AA2D-62C1C4607AF9}"/>
          </ac:picMkLst>
        </pc:picChg>
      </pc:sldChg>
      <pc:sldChg chg="new del">
        <pc:chgData name="Vo, David" userId="S::dvo11@calstatela.edu::0deed3dc-d020-451d-aee6-4b90d6e032a7" providerId="AD" clId="Web-{D92ABC9F-5069-B000-D8CB-B9BB1B72CFF5}" dt="2021-04-08T08:08:25.224" v="94"/>
        <pc:sldMkLst>
          <pc:docMk/>
          <pc:sldMk cId="3734621601" sldId="261"/>
        </pc:sldMkLst>
      </pc:sldChg>
    </pc:docChg>
  </pc:docChgLst>
  <pc:docChgLst>
    <pc:chgData name="Solis, Ana R" userId="22d2e692-6afd-45a0-bdf8-bd45195b7d40" providerId="ADAL" clId="{66543FE8-B19F-4E3E-9F87-123CB76EF916}"/>
    <pc:docChg chg="undo custSel addSld delSld modSld sldOrd">
      <pc:chgData name="Solis, Ana R" userId="22d2e692-6afd-45a0-bdf8-bd45195b7d40" providerId="ADAL" clId="{66543FE8-B19F-4E3E-9F87-123CB76EF916}" dt="2021-04-28T03:56:03.912" v="2381" actId="26606"/>
      <pc:docMkLst>
        <pc:docMk/>
      </pc:docMkLst>
      <pc:sldChg chg="modSp mod">
        <pc:chgData name="Solis, Ana R" userId="22d2e692-6afd-45a0-bdf8-bd45195b7d40" providerId="ADAL" clId="{66543FE8-B19F-4E3E-9F87-123CB76EF916}" dt="2021-04-21T06:10:41.465" v="320" actId="20577"/>
        <pc:sldMkLst>
          <pc:docMk/>
          <pc:sldMk cId="1032757599" sldId="258"/>
        </pc:sldMkLst>
        <pc:spChg chg="mod">
          <ac:chgData name="Solis, Ana R" userId="22d2e692-6afd-45a0-bdf8-bd45195b7d40" providerId="ADAL" clId="{66543FE8-B19F-4E3E-9F87-123CB76EF916}" dt="2021-04-21T06:10:41.465" v="320" actId="20577"/>
          <ac:spMkLst>
            <pc:docMk/>
            <pc:sldMk cId="1032757599" sldId="258"/>
            <ac:spMk id="11" creationId="{7B85F007-B764-45D0-95CE-6F57AF66F10C}"/>
          </ac:spMkLst>
        </pc:spChg>
      </pc:sldChg>
      <pc:sldChg chg="addSp delSp modSp mod">
        <pc:chgData name="Solis, Ana R" userId="22d2e692-6afd-45a0-bdf8-bd45195b7d40" providerId="ADAL" clId="{66543FE8-B19F-4E3E-9F87-123CB76EF916}" dt="2021-04-26T08:22:17.088" v="1723" actId="20577"/>
        <pc:sldMkLst>
          <pc:docMk/>
          <pc:sldMk cId="1649526230" sldId="262"/>
        </pc:sldMkLst>
        <pc:spChg chg="add mod">
          <ac:chgData name="Solis, Ana R" userId="22d2e692-6afd-45a0-bdf8-bd45195b7d40" providerId="ADAL" clId="{66543FE8-B19F-4E3E-9F87-123CB76EF916}" dt="2021-04-23T19:32:59.799" v="948" actId="20577"/>
          <ac:spMkLst>
            <pc:docMk/>
            <pc:sldMk cId="1649526230" sldId="262"/>
            <ac:spMk id="3" creationId="{118B6736-ED6F-49F5-B351-65F84D98C6A6}"/>
          </ac:spMkLst>
        </pc:spChg>
        <pc:spChg chg="mod">
          <ac:chgData name="Solis, Ana R" userId="22d2e692-6afd-45a0-bdf8-bd45195b7d40" providerId="ADAL" clId="{66543FE8-B19F-4E3E-9F87-123CB76EF916}" dt="2021-04-26T08:22:17.088" v="1723" actId="20577"/>
          <ac:spMkLst>
            <pc:docMk/>
            <pc:sldMk cId="1649526230" sldId="262"/>
            <ac:spMk id="18" creationId="{42DE1E1F-C97F-5B40-A796-FC340C20CFC2}"/>
          </ac:spMkLst>
        </pc:spChg>
        <pc:picChg chg="del">
          <ac:chgData name="Solis, Ana R" userId="22d2e692-6afd-45a0-bdf8-bd45195b7d40" providerId="ADAL" clId="{66543FE8-B19F-4E3E-9F87-123CB76EF916}" dt="2021-04-21T05:51:26.711" v="20" actId="478"/>
          <ac:picMkLst>
            <pc:docMk/>
            <pc:sldMk cId="1649526230" sldId="262"/>
            <ac:picMk id="3" creationId="{D5FEFF30-A9FF-934F-A5F0-A706165B3B0B}"/>
          </ac:picMkLst>
        </pc:picChg>
        <pc:picChg chg="add mod">
          <ac:chgData name="Solis, Ana R" userId="22d2e692-6afd-45a0-bdf8-bd45195b7d40" providerId="ADAL" clId="{66543FE8-B19F-4E3E-9F87-123CB76EF916}" dt="2021-04-23T19:32:02.775" v="922" actId="1076"/>
          <ac:picMkLst>
            <pc:docMk/>
            <pc:sldMk cId="1649526230" sldId="262"/>
            <ac:picMk id="5" creationId="{2B6A8174-A5F5-4CAE-98C7-6820936B3574}"/>
          </ac:picMkLst>
        </pc:picChg>
      </pc:sldChg>
      <pc:sldChg chg="modSp mod ord">
        <pc:chgData name="Solis, Ana R" userId="22d2e692-6afd-45a0-bdf8-bd45195b7d40" providerId="ADAL" clId="{66543FE8-B19F-4E3E-9F87-123CB76EF916}" dt="2021-04-23T19:42:34.299" v="1015" actId="20577"/>
        <pc:sldMkLst>
          <pc:docMk/>
          <pc:sldMk cId="102964145" sldId="263"/>
        </pc:sldMkLst>
        <pc:spChg chg="mod">
          <ac:chgData name="Solis, Ana R" userId="22d2e692-6afd-45a0-bdf8-bd45195b7d40" providerId="ADAL" clId="{66543FE8-B19F-4E3E-9F87-123CB76EF916}" dt="2021-04-21T06:08:54.905" v="310" actId="403"/>
          <ac:spMkLst>
            <pc:docMk/>
            <pc:sldMk cId="102964145" sldId="263"/>
            <ac:spMk id="5" creationId="{A63E7B90-4169-9848-A32C-6F0F31CEC3F4}"/>
          </ac:spMkLst>
        </pc:spChg>
        <pc:spChg chg="mod">
          <ac:chgData name="Solis, Ana R" userId="22d2e692-6afd-45a0-bdf8-bd45195b7d40" providerId="ADAL" clId="{66543FE8-B19F-4E3E-9F87-123CB76EF916}" dt="2021-04-21T06:09:08.682" v="314" actId="1076"/>
          <ac:spMkLst>
            <pc:docMk/>
            <pc:sldMk cId="102964145" sldId="263"/>
            <ac:spMk id="7" creationId="{341FEA1C-7B02-884C-8BC0-164B66ED1543}"/>
          </ac:spMkLst>
        </pc:spChg>
        <pc:spChg chg="mod">
          <ac:chgData name="Solis, Ana R" userId="22d2e692-6afd-45a0-bdf8-bd45195b7d40" providerId="ADAL" clId="{66543FE8-B19F-4E3E-9F87-123CB76EF916}" dt="2021-04-21T06:09:13.749" v="315" actId="1076"/>
          <ac:spMkLst>
            <pc:docMk/>
            <pc:sldMk cId="102964145" sldId="263"/>
            <ac:spMk id="9" creationId="{C97D677A-0347-9044-8498-00F9847273FC}"/>
          </ac:spMkLst>
        </pc:spChg>
        <pc:spChg chg="mod">
          <ac:chgData name="Solis, Ana R" userId="22d2e692-6afd-45a0-bdf8-bd45195b7d40" providerId="ADAL" clId="{66543FE8-B19F-4E3E-9F87-123CB76EF916}" dt="2021-04-21T06:09:20.643" v="317" actId="1076"/>
          <ac:spMkLst>
            <pc:docMk/>
            <pc:sldMk cId="102964145" sldId="263"/>
            <ac:spMk id="10" creationId="{92F7EEB2-DBF6-7C41-9B53-51C3790DC218}"/>
          </ac:spMkLst>
        </pc:spChg>
        <pc:spChg chg="mod">
          <ac:chgData name="Solis, Ana R" userId="22d2e692-6afd-45a0-bdf8-bd45195b7d40" providerId="ADAL" clId="{66543FE8-B19F-4E3E-9F87-123CB76EF916}" dt="2021-04-23T05:24:41.921" v="460" actId="20577"/>
          <ac:spMkLst>
            <pc:docMk/>
            <pc:sldMk cId="102964145" sldId="263"/>
            <ac:spMk id="18" creationId="{42DE1E1F-C97F-5B40-A796-FC340C20CFC2}"/>
          </ac:spMkLst>
        </pc:spChg>
        <pc:graphicFrameChg chg="mod modGraphic">
          <ac:chgData name="Solis, Ana R" userId="22d2e692-6afd-45a0-bdf8-bd45195b7d40" providerId="ADAL" clId="{66543FE8-B19F-4E3E-9F87-123CB76EF916}" dt="2021-04-23T19:42:34.299" v="1015" actId="20577"/>
          <ac:graphicFrameMkLst>
            <pc:docMk/>
            <pc:sldMk cId="102964145" sldId="263"/>
            <ac:graphicFrameMk id="8" creationId="{6CFD38D8-B5FD-46F0-88AC-EF0FB42E9F9B}"/>
          </ac:graphicFrameMkLst>
        </pc:graphicFrameChg>
      </pc:sldChg>
      <pc:sldChg chg="addSp delSp modSp mod">
        <pc:chgData name="Solis, Ana R" userId="22d2e692-6afd-45a0-bdf8-bd45195b7d40" providerId="ADAL" clId="{66543FE8-B19F-4E3E-9F87-123CB76EF916}" dt="2021-04-23T20:02:43.624" v="1439" actId="20577"/>
        <pc:sldMkLst>
          <pc:docMk/>
          <pc:sldMk cId="1694372394" sldId="264"/>
        </pc:sldMkLst>
        <pc:spChg chg="add mod">
          <ac:chgData name="Solis, Ana R" userId="22d2e692-6afd-45a0-bdf8-bd45195b7d40" providerId="ADAL" clId="{66543FE8-B19F-4E3E-9F87-123CB76EF916}" dt="2021-04-23T20:01:30.883" v="1403" actId="1076"/>
          <ac:spMkLst>
            <pc:docMk/>
            <pc:sldMk cId="1694372394" sldId="264"/>
            <ac:spMk id="3" creationId="{76373FC1-CA2F-4C18-BF93-51CA7060FAAA}"/>
          </ac:spMkLst>
        </pc:spChg>
        <pc:spChg chg="del mod">
          <ac:chgData name="Solis, Ana R" userId="22d2e692-6afd-45a0-bdf8-bd45195b7d40" providerId="ADAL" clId="{66543FE8-B19F-4E3E-9F87-123CB76EF916}" dt="2021-04-23T19:45:24.997" v="1043" actId="478"/>
          <ac:spMkLst>
            <pc:docMk/>
            <pc:sldMk cId="1694372394" sldId="264"/>
            <ac:spMk id="7" creationId="{03B636FE-D632-964E-9943-55AFC4140EFB}"/>
          </ac:spMkLst>
        </pc:spChg>
        <pc:spChg chg="mod">
          <ac:chgData name="Solis, Ana R" userId="22d2e692-6afd-45a0-bdf8-bd45195b7d40" providerId="ADAL" clId="{66543FE8-B19F-4E3E-9F87-123CB76EF916}" dt="2021-04-23T20:01:28.113" v="1402" actId="1076"/>
          <ac:spMkLst>
            <pc:docMk/>
            <pc:sldMk cId="1694372394" sldId="264"/>
            <ac:spMk id="11" creationId="{7B85F007-B764-45D0-95CE-6F57AF66F10C}"/>
          </ac:spMkLst>
        </pc:spChg>
        <pc:spChg chg="del mod">
          <ac:chgData name="Solis, Ana R" userId="22d2e692-6afd-45a0-bdf8-bd45195b7d40" providerId="ADAL" clId="{66543FE8-B19F-4E3E-9F87-123CB76EF916}" dt="2021-04-23T19:45:26.140" v="1044" actId="478"/>
          <ac:spMkLst>
            <pc:docMk/>
            <pc:sldMk cId="1694372394" sldId="264"/>
            <ac:spMk id="12" creationId="{9577F79D-DDE8-E546-938E-F2A86E7974F9}"/>
          </ac:spMkLst>
        </pc:spChg>
        <pc:spChg chg="add mod">
          <ac:chgData name="Solis, Ana R" userId="22d2e692-6afd-45a0-bdf8-bd45195b7d40" providerId="ADAL" clId="{66543FE8-B19F-4E3E-9F87-123CB76EF916}" dt="2021-04-23T20:01:33.006" v="1404" actId="1076"/>
          <ac:spMkLst>
            <pc:docMk/>
            <pc:sldMk cId="1694372394" sldId="264"/>
            <ac:spMk id="13" creationId="{7B000DEC-FC23-435D-A3D8-9866AFB770F4}"/>
          </ac:spMkLst>
        </pc:spChg>
        <pc:spChg chg="mod">
          <ac:chgData name="Solis, Ana R" userId="22d2e692-6afd-45a0-bdf8-bd45195b7d40" providerId="ADAL" clId="{66543FE8-B19F-4E3E-9F87-123CB76EF916}" dt="2021-04-23T19:59:49.997" v="1398" actId="20577"/>
          <ac:spMkLst>
            <pc:docMk/>
            <pc:sldMk cId="1694372394" sldId="264"/>
            <ac:spMk id="18" creationId="{42DE1E1F-C97F-5B40-A796-FC340C20CFC2}"/>
          </ac:spMkLst>
        </pc:spChg>
        <pc:graphicFrameChg chg="del">
          <ac:chgData name="Solis, Ana R" userId="22d2e692-6afd-45a0-bdf8-bd45195b7d40" providerId="ADAL" clId="{66543FE8-B19F-4E3E-9F87-123CB76EF916}" dt="2021-04-23T19:44:22.037" v="1022" actId="478"/>
          <ac:graphicFrameMkLst>
            <pc:docMk/>
            <pc:sldMk cId="1694372394" sldId="264"/>
            <ac:graphicFrameMk id="5" creationId="{EB18FDEC-51C6-5D40-9444-C78D4D5D6C82}"/>
          </ac:graphicFrameMkLst>
        </pc:graphicFrameChg>
        <pc:graphicFrameChg chg="add mod modGraphic">
          <ac:chgData name="Solis, Ana R" userId="22d2e692-6afd-45a0-bdf8-bd45195b7d40" providerId="ADAL" clId="{66543FE8-B19F-4E3E-9F87-123CB76EF916}" dt="2021-04-23T20:02:43.624" v="1439" actId="20577"/>
          <ac:graphicFrameMkLst>
            <pc:docMk/>
            <pc:sldMk cId="1694372394" sldId="264"/>
            <ac:graphicFrameMk id="9" creationId="{D940C06E-9BCC-4A6B-81F7-40005061F133}"/>
          </ac:graphicFrameMkLst>
        </pc:graphicFrameChg>
      </pc:sldChg>
      <pc:sldChg chg="modSp mod">
        <pc:chgData name="Solis, Ana R" userId="22d2e692-6afd-45a0-bdf8-bd45195b7d40" providerId="ADAL" clId="{66543FE8-B19F-4E3E-9F87-123CB76EF916}" dt="2021-04-23T19:37:03.396" v="986" actId="403"/>
        <pc:sldMkLst>
          <pc:docMk/>
          <pc:sldMk cId="2309679714" sldId="265"/>
        </pc:sldMkLst>
        <pc:spChg chg="mod">
          <ac:chgData name="Solis, Ana R" userId="22d2e692-6afd-45a0-bdf8-bd45195b7d40" providerId="ADAL" clId="{66543FE8-B19F-4E3E-9F87-123CB76EF916}" dt="2021-04-23T19:37:03.396" v="986" actId="403"/>
          <ac:spMkLst>
            <pc:docMk/>
            <pc:sldMk cId="2309679714" sldId="265"/>
            <ac:spMk id="11" creationId="{7B85F007-B764-45D0-95CE-6F57AF66F10C}"/>
          </ac:spMkLst>
        </pc:spChg>
      </pc:sldChg>
      <pc:sldChg chg="modSp mod">
        <pc:chgData name="Solis, Ana R" userId="22d2e692-6afd-45a0-bdf8-bd45195b7d40" providerId="ADAL" clId="{66543FE8-B19F-4E3E-9F87-123CB76EF916}" dt="2021-04-23T19:39:09.885" v="999" actId="20577"/>
        <pc:sldMkLst>
          <pc:docMk/>
          <pc:sldMk cId="3740461117" sldId="267"/>
        </pc:sldMkLst>
        <pc:spChg chg="mod">
          <ac:chgData name="Solis, Ana R" userId="22d2e692-6afd-45a0-bdf8-bd45195b7d40" providerId="ADAL" clId="{66543FE8-B19F-4E3E-9F87-123CB76EF916}" dt="2021-04-23T19:39:09.885" v="999" actId="20577"/>
          <ac:spMkLst>
            <pc:docMk/>
            <pc:sldMk cId="3740461117" sldId="267"/>
            <ac:spMk id="3" creationId="{8F5E56B0-8E43-4050-87BD-A9801CFC3DF4}"/>
          </ac:spMkLst>
        </pc:spChg>
      </pc:sldChg>
      <pc:sldChg chg="modSp mod">
        <pc:chgData name="Solis, Ana R" userId="22d2e692-6afd-45a0-bdf8-bd45195b7d40" providerId="ADAL" clId="{66543FE8-B19F-4E3E-9F87-123CB76EF916}" dt="2021-04-23T05:06:42.102" v="453" actId="1076"/>
        <pc:sldMkLst>
          <pc:docMk/>
          <pc:sldMk cId="889319481" sldId="269"/>
        </pc:sldMkLst>
        <pc:spChg chg="mod">
          <ac:chgData name="Solis, Ana R" userId="22d2e692-6afd-45a0-bdf8-bd45195b7d40" providerId="ADAL" clId="{66543FE8-B19F-4E3E-9F87-123CB76EF916}" dt="2021-04-23T05:06:24.288" v="447" actId="1076"/>
          <ac:spMkLst>
            <pc:docMk/>
            <pc:sldMk cId="889319481" sldId="269"/>
            <ac:spMk id="7" creationId="{4987839E-1EFD-E146-B32C-E29979FD62CC}"/>
          </ac:spMkLst>
        </pc:spChg>
        <pc:graphicFrameChg chg="mod modGraphic">
          <ac:chgData name="Solis, Ana R" userId="22d2e692-6afd-45a0-bdf8-bd45195b7d40" providerId="ADAL" clId="{66543FE8-B19F-4E3E-9F87-123CB76EF916}" dt="2021-04-23T05:06:18.849" v="446" actId="14100"/>
          <ac:graphicFrameMkLst>
            <pc:docMk/>
            <pc:sldMk cId="889319481" sldId="269"/>
            <ac:graphicFrameMk id="5" creationId="{1FEEE58B-31F1-7D4D-AD38-82292639FBE8}"/>
          </ac:graphicFrameMkLst>
        </pc:graphicFrameChg>
        <pc:picChg chg="mod">
          <ac:chgData name="Solis, Ana R" userId="22d2e692-6afd-45a0-bdf8-bd45195b7d40" providerId="ADAL" clId="{66543FE8-B19F-4E3E-9F87-123CB76EF916}" dt="2021-04-23T05:06:30.817" v="449" actId="14100"/>
          <ac:picMkLst>
            <pc:docMk/>
            <pc:sldMk cId="889319481" sldId="269"/>
            <ac:picMk id="4" creationId="{E78FCF9F-2F4D-8243-B8D7-8553B4200977}"/>
          </ac:picMkLst>
        </pc:picChg>
        <pc:picChg chg="mod">
          <ac:chgData name="Solis, Ana R" userId="22d2e692-6afd-45a0-bdf8-bd45195b7d40" providerId="ADAL" clId="{66543FE8-B19F-4E3E-9F87-123CB76EF916}" dt="2021-04-23T05:06:36.317" v="451" actId="14100"/>
          <ac:picMkLst>
            <pc:docMk/>
            <pc:sldMk cId="889319481" sldId="269"/>
            <ac:picMk id="8" creationId="{6E213F4B-E6E8-B742-92ED-60A6F0CC6B75}"/>
          </ac:picMkLst>
        </pc:picChg>
        <pc:picChg chg="mod">
          <ac:chgData name="Solis, Ana R" userId="22d2e692-6afd-45a0-bdf8-bd45195b7d40" providerId="ADAL" clId="{66543FE8-B19F-4E3E-9F87-123CB76EF916}" dt="2021-04-23T05:06:42.102" v="453" actId="1076"/>
          <ac:picMkLst>
            <pc:docMk/>
            <pc:sldMk cId="889319481" sldId="269"/>
            <ac:picMk id="9" creationId="{A027A788-A876-434E-8255-D9D10A44329F}"/>
          </ac:picMkLst>
        </pc:picChg>
      </pc:sldChg>
      <pc:sldChg chg="modSp mod">
        <pc:chgData name="Solis, Ana R" userId="22d2e692-6afd-45a0-bdf8-bd45195b7d40" providerId="ADAL" clId="{66543FE8-B19F-4E3E-9F87-123CB76EF916}" dt="2021-04-23T06:40:39.482" v="520" actId="403"/>
        <pc:sldMkLst>
          <pc:docMk/>
          <pc:sldMk cId="2670836025" sldId="270"/>
        </pc:sldMkLst>
        <pc:graphicFrameChg chg="modGraphic">
          <ac:chgData name="Solis, Ana R" userId="22d2e692-6afd-45a0-bdf8-bd45195b7d40" providerId="ADAL" clId="{66543FE8-B19F-4E3E-9F87-123CB76EF916}" dt="2021-04-23T06:40:39.482" v="520" actId="403"/>
          <ac:graphicFrameMkLst>
            <pc:docMk/>
            <pc:sldMk cId="2670836025" sldId="270"/>
            <ac:graphicFrameMk id="4" creationId="{AAC87229-9166-1246-B148-689C916360E7}"/>
          </ac:graphicFrameMkLst>
        </pc:graphicFrameChg>
      </pc:sldChg>
      <pc:sldChg chg="modSp mod">
        <pc:chgData name="Solis, Ana R" userId="22d2e692-6afd-45a0-bdf8-bd45195b7d40" providerId="ADAL" clId="{66543FE8-B19F-4E3E-9F87-123CB76EF916}" dt="2021-04-23T20:00:37.102" v="1399" actId="14100"/>
        <pc:sldMkLst>
          <pc:docMk/>
          <pc:sldMk cId="4121905416" sldId="271"/>
        </pc:sldMkLst>
        <pc:spChg chg="mod">
          <ac:chgData name="Solis, Ana R" userId="22d2e692-6afd-45a0-bdf8-bd45195b7d40" providerId="ADAL" clId="{66543FE8-B19F-4E3E-9F87-123CB76EF916}" dt="2021-04-23T19:37:58.941" v="990" actId="1076"/>
          <ac:spMkLst>
            <pc:docMk/>
            <pc:sldMk cId="4121905416" sldId="271"/>
            <ac:spMk id="11" creationId="{7B85F007-B764-45D0-95CE-6F57AF66F10C}"/>
          </ac:spMkLst>
        </pc:spChg>
        <pc:picChg chg="mod">
          <ac:chgData name="Solis, Ana R" userId="22d2e692-6afd-45a0-bdf8-bd45195b7d40" providerId="ADAL" clId="{66543FE8-B19F-4E3E-9F87-123CB76EF916}" dt="2021-04-23T20:00:37.102" v="1399" actId="14100"/>
          <ac:picMkLst>
            <pc:docMk/>
            <pc:sldMk cId="4121905416" sldId="271"/>
            <ac:picMk id="7" creationId="{AFEB545B-9298-4394-8BC7-544FE4A8841A}"/>
          </ac:picMkLst>
        </pc:picChg>
      </pc:sldChg>
      <pc:sldChg chg="addSp delSp modSp mod">
        <pc:chgData name="Solis, Ana R" userId="22d2e692-6afd-45a0-bdf8-bd45195b7d40" providerId="ADAL" clId="{66543FE8-B19F-4E3E-9F87-123CB76EF916}" dt="2021-04-26T08:23:06.327" v="1725" actId="14100"/>
        <pc:sldMkLst>
          <pc:docMk/>
          <pc:sldMk cId="3369817021" sldId="272"/>
        </pc:sldMkLst>
        <pc:picChg chg="del mod">
          <ac:chgData name="Solis, Ana R" userId="22d2e692-6afd-45a0-bdf8-bd45195b7d40" providerId="ADAL" clId="{66543FE8-B19F-4E3E-9F87-123CB76EF916}" dt="2021-04-21T05:29:33.688" v="3" actId="478"/>
          <ac:picMkLst>
            <pc:docMk/>
            <pc:sldMk cId="3369817021" sldId="272"/>
            <ac:picMk id="6" creationId="{8DB542A4-D95F-B84C-A915-CE5CE4CA3346}"/>
          </ac:picMkLst>
        </pc:picChg>
        <pc:picChg chg="add mod modCrop">
          <ac:chgData name="Solis, Ana R" userId="22d2e692-6afd-45a0-bdf8-bd45195b7d40" providerId="ADAL" clId="{66543FE8-B19F-4E3E-9F87-123CB76EF916}" dt="2021-04-26T08:23:06.327" v="1725" actId="14100"/>
          <ac:picMkLst>
            <pc:docMk/>
            <pc:sldMk cId="3369817021" sldId="272"/>
            <ac:picMk id="6" creationId="{AEDEB91E-7C14-4632-9045-2D2DF4468417}"/>
          </ac:picMkLst>
        </pc:picChg>
        <pc:picChg chg="add del mod modCrop">
          <ac:chgData name="Solis, Ana R" userId="22d2e692-6afd-45a0-bdf8-bd45195b7d40" providerId="ADAL" clId="{66543FE8-B19F-4E3E-9F87-123CB76EF916}" dt="2021-04-23T18:00:35.389" v="521" actId="478"/>
          <ac:picMkLst>
            <pc:docMk/>
            <pc:sldMk cId="3369817021" sldId="272"/>
            <ac:picMk id="7" creationId="{74459B18-52ED-4CED-AFF1-8C561D931A41}"/>
          </ac:picMkLst>
        </pc:picChg>
      </pc:sldChg>
      <pc:sldChg chg="addSp delSp modSp mod modNotesTx">
        <pc:chgData name="Solis, Ana R" userId="22d2e692-6afd-45a0-bdf8-bd45195b7d40" providerId="ADAL" clId="{66543FE8-B19F-4E3E-9F87-123CB76EF916}" dt="2021-04-22T19:39:15.236" v="337" actId="14100"/>
        <pc:sldMkLst>
          <pc:docMk/>
          <pc:sldMk cId="2355372494" sldId="278"/>
        </pc:sldMkLst>
        <pc:picChg chg="add del mod">
          <ac:chgData name="Solis, Ana R" userId="22d2e692-6afd-45a0-bdf8-bd45195b7d40" providerId="ADAL" clId="{66543FE8-B19F-4E3E-9F87-123CB76EF916}" dt="2021-04-22T19:37:15.949" v="334" actId="478"/>
          <ac:picMkLst>
            <pc:docMk/>
            <pc:sldMk cId="2355372494" sldId="278"/>
            <ac:picMk id="6" creationId="{679732A1-1430-45D1-AFD0-44975950EF4D}"/>
          </ac:picMkLst>
        </pc:picChg>
        <pc:picChg chg="del">
          <ac:chgData name="Solis, Ana R" userId="22d2e692-6afd-45a0-bdf8-bd45195b7d40" providerId="ADAL" clId="{66543FE8-B19F-4E3E-9F87-123CB76EF916}" dt="2021-04-22T19:36:56.976" v="330" actId="478"/>
          <ac:picMkLst>
            <pc:docMk/>
            <pc:sldMk cId="2355372494" sldId="278"/>
            <ac:picMk id="9" creationId="{5B603446-C46B-49C3-A5EE-9CF35C667B06}"/>
          </ac:picMkLst>
        </pc:picChg>
        <pc:picChg chg="add mod">
          <ac:chgData name="Solis, Ana R" userId="22d2e692-6afd-45a0-bdf8-bd45195b7d40" providerId="ADAL" clId="{66543FE8-B19F-4E3E-9F87-123CB76EF916}" dt="2021-04-22T19:39:15.236" v="337" actId="14100"/>
          <ac:picMkLst>
            <pc:docMk/>
            <pc:sldMk cId="2355372494" sldId="278"/>
            <ac:picMk id="10" creationId="{A77FBDE7-DD51-4A1C-BA85-634CF8203C78}"/>
          </ac:picMkLst>
        </pc:picChg>
      </pc:sldChg>
      <pc:sldChg chg="modSp mod">
        <pc:chgData name="Solis, Ana R" userId="22d2e692-6afd-45a0-bdf8-bd45195b7d40" providerId="ADAL" clId="{66543FE8-B19F-4E3E-9F87-123CB76EF916}" dt="2021-04-27T06:38:55.528" v="1929" actId="20577"/>
        <pc:sldMkLst>
          <pc:docMk/>
          <pc:sldMk cId="1500008273" sldId="279"/>
        </pc:sldMkLst>
        <pc:spChg chg="mod">
          <ac:chgData name="Solis, Ana R" userId="22d2e692-6afd-45a0-bdf8-bd45195b7d40" providerId="ADAL" clId="{66543FE8-B19F-4E3E-9F87-123CB76EF916}" dt="2021-04-26T08:16:05.320" v="1669" actId="1076"/>
          <ac:spMkLst>
            <pc:docMk/>
            <pc:sldMk cId="1500008273" sldId="279"/>
            <ac:spMk id="2" creationId="{1EFA7EA6-6D9E-3D4B-8645-EF1E26990841}"/>
          </ac:spMkLst>
        </pc:spChg>
        <pc:spChg chg="mod">
          <ac:chgData name="Solis, Ana R" userId="22d2e692-6afd-45a0-bdf8-bd45195b7d40" providerId="ADAL" clId="{66543FE8-B19F-4E3E-9F87-123CB76EF916}" dt="2021-04-27T06:38:46.186" v="1927" actId="20577"/>
          <ac:spMkLst>
            <pc:docMk/>
            <pc:sldMk cId="1500008273" sldId="279"/>
            <ac:spMk id="7" creationId="{773F263F-F4D5-124C-8DB6-AFE46A9CBC81}"/>
          </ac:spMkLst>
        </pc:spChg>
        <pc:graphicFrameChg chg="modGraphic">
          <ac:chgData name="Solis, Ana R" userId="22d2e692-6afd-45a0-bdf8-bd45195b7d40" providerId="ADAL" clId="{66543FE8-B19F-4E3E-9F87-123CB76EF916}" dt="2021-04-27T06:38:55.528" v="1929" actId="20577"/>
          <ac:graphicFrameMkLst>
            <pc:docMk/>
            <pc:sldMk cId="1500008273" sldId="279"/>
            <ac:graphicFrameMk id="6" creationId="{7DB279E2-7360-7444-84EF-1E7B49236BD8}"/>
          </ac:graphicFrameMkLst>
        </pc:graphicFrameChg>
      </pc:sldChg>
      <pc:sldChg chg="addSp delSp modSp mod">
        <pc:chgData name="Solis, Ana R" userId="22d2e692-6afd-45a0-bdf8-bd45195b7d40" providerId="ADAL" clId="{66543FE8-B19F-4E3E-9F87-123CB76EF916}" dt="2021-04-27T03:23:48.583" v="1892" actId="1076"/>
        <pc:sldMkLst>
          <pc:docMk/>
          <pc:sldMk cId="1627518076" sldId="280"/>
        </pc:sldMkLst>
        <pc:spChg chg="mod">
          <ac:chgData name="Solis, Ana R" userId="22d2e692-6afd-45a0-bdf8-bd45195b7d40" providerId="ADAL" clId="{66543FE8-B19F-4E3E-9F87-123CB76EF916}" dt="2021-04-26T08:16:17.493" v="1685" actId="20577"/>
          <ac:spMkLst>
            <pc:docMk/>
            <pc:sldMk cId="1627518076" sldId="280"/>
            <ac:spMk id="2" creationId="{C02187E4-DC45-5440-A5AB-B9F21FBB60CB}"/>
          </ac:spMkLst>
        </pc:spChg>
        <pc:spChg chg="mod">
          <ac:chgData name="Solis, Ana R" userId="22d2e692-6afd-45a0-bdf8-bd45195b7d40" providerId="ADAL" clId="{66543FE8-B19F-4E3E-9F87-123CB76EF916}" dt="2021-04-26T08:00:02.427" v="1616" actId="1076"/>
          <ac:spMkLst>
            <pc:docMk/>
            <pc:sldMk cId="1627518076" sldId="280"/>
            <ac:spMk id="3" creationId="{3BC1D1C9-5332-1945-BC4C-9EBB1D7061F4}"/>
          </ac:spMkLst>
        </pc:spChg>
        <pc:spChg chg="add mod">
          <ac:chgData name="Solis, Ana R" userId="22d2e692-6afd-45a0-bdf8-bd45195b7d40" providerId="ADAL" clId="{66543FE8-B19F-4E3E-9F87-123CB76EF916}" dt="2021-04-27T03:23:48.583" v="1892" actId="1076"/>
          <ac:spMkLst>
            <pc:docMk/>
            <pc:sldMk cId="1627518076" sldId="280"/>
            <ac:spMk id="6" creationId="{897A5AC5-9C2F-4E2C-97C5-E67ABD6B2DF4}"/>
          </ac:spMkLst>
        </pc:spChg>
        <pc:spChg chg="mod">
          <ac:chgData name="Solis, Ana R" userId="22d2e692-6afd-45a0-bdf8-bd45195b7d40" providerId="ADAL" clId="{66543FE8-B19F-4E3E-9F87-123CB76EF916}" dt="2021-04-26T08:00:02.427" v="1616" actId="1076"/>
          <ac:spMkLst>
            <pc:docMk/>
            <pc:sldMk cId="1627518076" sldId="280"/>
            <ac:spMk id="7" creationId="{3164E88C-88B7-5047-A8D0-9E13D8DDBD62}"/>
          </ac:spMkLst>
        </pc:spChg>
        <pc:spChg chg="mod ord">
          <ac:chgData name="Solis, Ana R" userId="22d2e692-6afd-45a0-bdf8-bd45195b7d40" providerId="ADAL" clId="{66543FE8-B19F-4E3E-9F87-123CB76EF916}" dt="2021-04-26T08:00:02.427" v="1616" actId="1076"/>
          <ac:spMkLst>
            <pc:docMk/>
            <pc:sldMk cId="1627518076" sldId="280"/>
            <ac:spMk id="10" creationId="{A9A80214-3FFD-F942-AC88-D531C854BD7E}"/>
          </ac:spMkLst>
        </pc:spChg>
        <pc:spChg chg="mod">
          <ac:chgData name="Solis, Ana R" userId="22d2e692-6afd-45a0-bdf8-bd45195b7d40" providerId="ADAL" clId="{66543FE8-B19F-4E3E-9F87-123CB76EF916}" dt="2021-04-26T08:00:02.427" v="1616" actId="1076"/>
          <ac:spMkLst>
            <pc:docMk/>
            <pc:sldMk cId="1627518076" sldId="280"/>
            <ac:spMk id="11" creationId="{2810F7FE-2569-9D45-8207-BD2183409645}"/>
          </ac:spMkLst>
        </pc:spChg>
        <pc:picChg chg="add del mod modCrop">
          <ac:chgData name="Solis, Ana R" userId="22d2e692-6afd-45a0-bdf8-bd45195b7d40" providerId="ADAL" clId="{66543FE8-B19F-4E3E-9F87-123CB76EF916}" dt="2021-04-26T07:55:48.676" v="1585" actId="478"/>
          <ac:picMkLst>
            <pc:docMk/>
            <pc:sldMk cId="1627518076" sldId="280"/>
            <ac:picMk id="8" creationId="{BC7BE863-BB91-41A5-B9E1-A650C4AEB252}"/>
          </ac:picMkLst>
        </pc:picChg>
        <pc:picChg chg="add mod modCrop">
          <ac:chgData name="Solis, Ana R" userId="22d2e692-6afd-45a0-bdf8-bd45195b7d40" providerId="ADAL" clId="{66543FE8-B19F-4E3E-9F87-123CB76EF916}" dt="2021-04-26T07:59:42.914" v="1615" actId="1076"/>
          <ac:picMkLst>
            <pc:docMk/>
            <pc:sldMk cId="1627518076" sldId="280"/>
            <ac:picMk id="12" creationId="{6624C87E-3899-4CC4-8890-F08D2C49E2C0}"/>
          </ac:picMkLst>
        </pc:picChg>
        <pc:picChg chg="del">
          <ac:chgData name="Solis, Ana R" userId="22d2e692-6afd-45a0-bdf8-bd45195b7d40" providerId="ADAL" clId="{66543FE8-B19F-4E3E-9F87-123CB76EF916}" dt="2021-04-22T19:40:43.603" v="338" actId="478"/>
          <ac:picMkLst>
            <pc:docMk/>
            <pc:sldMk cId="1627518076" sldId="280"/>
            <ac:picMk id="12" creationId="{B3364083-18F2-0549-9322-2F3846AB1FE3}"/>
          </ac:picMkLst>
        </pc:picChg>
        <pc:picChg chg="add del mod">
          <ac:chgData name="Solis, Ana R" userId="22d2e692-6afd-45a0-bdf8-bd45195b7d40" providerId="ADAL" clId="{66543FE8-B19F-4E3E-9F87-123CB76EF916}" dt="2021-04-26T07:46:33.792" v="1575" actId="478"/>
          <ac:picMkLst>
            <pc:docMk/>
            <pc:sldMk cId="1627518076" sldId="280"/>
            <ac:picMk id="13" creationId="{B82CDFA8-8F51-4772-BF6B-DEADD34C78AA}"/>
          </ac:picMkLst>
        </pc:picChg>
      </pc:sldChg>
      <pc:sldChg chg="modSp mod">
        <pc:chgData name="Solis, Ana R" userId="22d2e692-6afd-45a0-bdf8-bd45195b7d40" providerId="ADAL" clId="{66543FE8-B19F-4E3E-9F87-123CB76EF916}" dt="2021-04-23T04:36:09.978" v="429" actId="20577"/>
        <pc:sldMkLst>
          <pc:docMk/>
          <pc:sldMk cId="2731045608" sldId="349"/>
        </pc:sldMkLst>
        <pc:spChg chg="mod">
          <ac:chgData name="Solis, Ana R" userId="22d2e692-6afd-45a0-bdf8-bd45195b7d40" providerId="ADAL" clId="{66543FE8-B19F-4E3E-9F87-123CB76EF916}" dt="2021-04-23T04:36:09.978" v="429" actId="20577"/>
          <ac:spMkLst>
            <pc:docMk/>
            <pc:sldMk cId="2731045608" sldId="349"/>
            <ac:spMk id="2" creationId="{780FCC8F-D2B1-4F04-8E31-40E8816F46F6}"/>
          </ac:spMkLst>
        </pc:spChg>
      </pc:sldChg>
      <pc:sldChg chg="modSp mod">
        <pc:chgData name="Solis, Ana R" userId="22d2e692-6afd-45a0-bdf8-bd45195b7d40" providerId="ADAL" clId="{66543FE8-B19F-4E3E-9F87-123CB76EF916}" dt="2021-04-23T19:42:20.792" v="1013" actId="20577"/>
        <pc:sldMkLst>
          <pc:docMk/>
          <pc:sldMk cId="173985946" sldId="387"/>
        </pc:sldMkLst>
        <pc:graphicFrameChg chg="modGraphic">
          <ac:chgData name="Solis, Ana R" userId="22d2e692-6afd-45a0-bdf8-bd45195b7d40" providerId="ADAL" clId="{66543FE8-B19F-4E3E-9F87-123CB76EF916}" dt="2021-04-23T19:42:20.792" v="1013" actId="20577"/>
          <ac:graphicFrameMkLst>
            <pc:docMk/>
            <pc:sldMk cId="173985946" sldId="387"/>
            <ac:graphicFrameMk id="7" creationId="{69A04AFC-C9B0-43EC-9395-40ABEDE55F9F}"/>
          </ac:graphicFrameMkLst>
        </pc:graphicFrameChg>
      </pc:sldChg>
      <pc:sldChg chg="modSp mod">
        <pc:chgData name="Solis, Ana R" userId="22d2e692-6afd-45a0-bdf8-bd45195b7d40" providerId="ADAL" clId="{66543FE8-B19F-4E3E-9F87-123CB76EF916}" dt="2021-04-23T19:41:56.970" v="1006" actId="20577"/>
        <pc:sldMkLst>
          <pc:docMk/>
          <pc:sldMk cId="755467814" sldId="388"/>
        </pc:sldMkLst>
        <pc:graphicFrameChg chg="mod modGraphic">
          <ac:chgData name="Solis, Ana R" userId="22d2e692-6afd-45a0-bdf8-bd45195b7d40" providerId="ADAL" clId="{66543FE8-B19F-4E3E-9F87-123CB76EF916}" dt="2021-04-23T19:41:56.970" v="1006" actId="20577"/>
          <ac:graphicFrameMkLst>
            <pc:docMk/>
            <pc:sldMk cId="755467814" sldId="388"/>
            <ac:graphicFrameMk id="6" creationId="{123ABCBC-51DE-4F99-B962-B0E5FB53E1DC}"/>
          </ac:graphicFrameMkLst>
        </pc:graphicFrameChg>
      </pc:sldChg>
      <pc:sldChg chg="addSp delSp modSp mod setBg">
        <pc:chgData name="Solis, Ana R" userId="22d2e692-6afd-45a0-bdf8-bd45195b7d40" providerId="ADAL" clId="{66543FE8-B19F-4E3E-9F87-123CB76EF916}" dt="2021-04-28T03:56:03.912" v="2381" actId="26606"/>
        <pc:sldMkLst>
          <pc:docMk/>
          <pc:sldMk cId="1020892042" sldId="412"/>
        </pc:sldMkLst>
        <pc:spChg chg="mod ord">
          <ac:chgData name="Solis, Ana R" userId="22d2e692-6afd-45a0-bdf8-bd45195b7d40" providerId="ADAL" clId="{66543FE8-B19F-4E3E-9F87-123CB76EF916}" dt="2021-04-28T03:56:03.912" v="2381" actId="26606"/>
          <ac:spMkLst>
            <pc:docMk/>
            <pc:sldMk cId="1020892042" sldId="412"/>
            <ac:spMk id="2" creationId="{92A4716D-00E6-4865-A814-74860D251268}"/>
          </ac:spMkLst>
        </pc:spChg>
        <pc:spChg chg="mod">
          <ac:chgData name="Solis, Ana R" userId="22d2e692-6afd-45a0-bdf8-bd45195b7d40" providerId="ADAL" clId="{66543FE8-B19F-4E3E-9F87-123CB76EF916}" dt="2021-04-28T03:56:03.912" v="2381" actId="26606"/>
          <ac:spMkLst>
            <pc:docMk/>
            <pc:sldMk cId="1020892042" sldId="412"/>
            <ac:spMk id="6" creationId="{FFEBA4C4-FD09-4E4B-B3BB-3D3EAD2DDA33}"/>
          </ac:spMkLst>
        </pc:spChg>
        <pc:spChg chg="mod">
          <ac:chgData name="Solis, Ana R" userId="22d2e692-6afd-45a0-bdf8-bd45195b7d40" providerId="ADAL" clId="{66543FE8-B19F-4E3E-9F87-123CB76EF916}" dt="2021-04-28T03:54:03.609" v="2350" actId="1076"/>
          <ac:spMkLst>
            <pc:docMk/>
            <pc:sldMk cId="1020892042" sldId="412"/>
            <ac:spMk id="8" creationId="{F2A3593D-5820-404F-9F31-86003CED7C84}"/>
          </ac:spMkLst>
        </pc:spChg>
        <pc:spChg chg="mod">
          <ac:chgData name="Solis, Ana R" userId="22d2e692-6afd-45a0-bdf8-bd45195b7d40" providerId="ADAL" clId="{66543FE8-B19F-4E3E-9F87-123CB76EF916}" dt="2021-04-28T03:56:03.912" v="2381" actId="26606"/>
          <ac:spMkLst>
            <pc:docMk/>
            <pc:sldMk cId="1020892042" sldId="412"/>
            <ac:spMk id="11" creationId="{7B85F007-B764-45D0-95CE-6F57AF66F10C}"/>
          </ac:spMkLst>
        </pc:spChg>
        <pc:spChg chg="mod">
          <ac:chgData name="Solis, Ana R" userId="22d2e692-6afd-45a0-bdf8-bd45195b7d40" providerId="ADAL" clId="{66543FE8-B19F-4E3E-9F87-123CB76EF916}" dt="2021-04-28T03:56:03.912" v="2381" actId="26606"/>
          <ac:spMkLst>
            <pc:docMk/>
            <pc:sldMk cId="1020892042" sldId="412"/>
            <ac:spMk id="18" creationId="{42DE1E1F-C97F-5B40-A796-FC340C20CFC2}"/>
          </ac:spMkLst>
        </pc:spChg>
        <pc:spChg chg="add del">
          <ac:chgData name="Solis, Ana R" userId="22d2e692-6afd-45a0-bdf8-bd45195b7d40" providerId="ADAL" clId="{66543FE8-B19F-4E3E-9F87-123CB76EF916}" dt="2021-04-28T03:56:03.912" v="2381" actId="26606"/>
          <ac:spMkLst>
            <pc:docMk/>
            <pc:sldMk cId="1020892042" sldId="412"/>
            <ac:spMk id="23" creationId="{990D0034-F768-41E7-85D4-F38C4DE85770}"/>
          </ac:spMkLst>
        </pc:spChg>
        <pc:picChg chg="mod">
          <ac:chgData name="Solis, Ana R" userId="22d2e692-6afd-45a0-bdf8-bd45195b7d40" providerId="ADAL" clId="{66543FE8-B19F-4E3E-9F87-123CB76EF916}" dt="2021-04-28T03:56:03.912" v="2381" actId="26606"/>
          <ac:picMkLst>
            <pc:docMk/>
            <pc:sldMk cId="1020892042" sldId="412"/>
            <ac:picMk id="7" creationId="{3A2521D4-FEA4-4DEB-8324-C314FA1719D4}"/>
          </ac:picMkLst>
        </pc:picChg>
        <pc:cxnChg chg="add del">
          <ac:chgData name="Solis, Ana R" userId="22d2e692-6afd-45a0-bdf8-bd45195b7d40" providerId="ADAL" clId="{66543FE8-B19F-4E3E-9F87-123CB76EF916}" dt="2021-04-28T03:56:03.912" v="2381" actId="26606"/>
          <ac:cxnSpMkLst>
            <pc:docMk/>
            <pc:sldMk cId="1020892042" sldId="412"/>
            <ac:cxnSpMk id="25" creationId="{5A0A5CF6-407C-4691-8122-49DF69D0020D}"/>
          </ac:cxnSpMkLst>
        </pc:cxnChg>
      </pc:sldChg>
      <pc:sldChg chg="addSp delSp modSp mod">
        <pc:chgData name="Solis, Ana R" userId="22d2e692-6afd-45a0-bdf8-bd45195b7d40" providerId="ADAL" clId="{66543FE8-B19F-4E3E-9F87-123CB76EF916}" dt="2021-04-28T03:54:23.446" v="2356" actId="20577"/>
        <pc:sldMkLst>
          <pc:docMk/>
          <pc:sldMk cId="3616438279" sldId="424"/>
        </pc:sldMkLst>
        <pc:spChg chg="mod">
          <ac:chgData name="Solis, Ana R" userId="22d2e692-6afd-45a0-bdf8-bd45195b7d40" providerId="ADAL" clId="{66543FE8-B19F-4E3E-9F87-123CB76EF916}" dt="2021-04-26T08:16:45.323" v="1699" actId="20577"/>
          <ac:spMkLst>
            <pc:docMk/>
            <pc:sldMk cId="3616438279" sldId="424"/>
            <ac:spMk id="2" creationId="{8FA3811A-DDD5-384E-9AC8-A3C0B8F77CC5}"/>
          </ac:spMkLst>
        </pc:spChg>
        <pc:spChg chg="del mod">
          <ac:chgData name="Solis, Ana R" userId="22d2e692-6afd-45a0-bdf8-bd45195b7d40" providerId="ADAL" clId="{66543FE8-B19F-4E3E-9F87-123CB76EF916}" dt="2021-04-25T16:29:15.877" v="1476" actId="478"/>
          <ac:spMkLst>
            <pc:docMk/>
            <pc:sldMk cId="3616438279" sldId="424"/>
            <ac:spMk id="3" creationId="{841AA9B5-EC79-4046-AE13-532A293CDBAD}"/>
          </ac:spMkLst>
        </pc:spChg>
        <pc:spChg chg="add del mod">
          <ac:chgData name="Solis, Ana R" userId="22d2e692-6afd-45a0-bdf8-bd45195b7d40" providerId="ADAL" clId="{66543FE8-B19F-4E3E-9F87-123CB76EF916}" dt="2021-04-25T16:29:18.510" v="1477" actId="478"/>
          <ac:spMkLst>
            <pc:docMk/>
            <pc:sldMk cId="3616438279" sldId="424"/>
            <ac:spMk id="7" creationId="{B0620908-0FAD-4D3B-8075-06DBF6403899}"/>
          </ac:spMkLst>
        </pc:spChg>
        <pc:spChg chg="add del mod">
          <ac:chgData name="Solis, Ana R" userId="22d2e692-6afd-45a0-bdf8-bd45195b7d40" providerId="ADAL" clId="{66543FE8-B19F-4E3E-9F87-123CB76EF916}" dt="2021-04-26T08:03:49.697" v="1621" actId="478"/>
          <ac:spMkLst>
            <pc:docMk/>
            <pc:sldMk cId="3616438279" sldId="424"/>
            <ac:spMk id="8" creationId="{2B58F72B-9548-474D-AE7B-59E9B445B1DF}"/>
          </ac:spMkLst>
        </pc:spChg>
        <pc:spChg chg="mod">
          <ac:chgData name="Solis, Ana R" userId="22d2e692-6afd-45a0-bdf8-bd45195b7d40" providerId="ADAL" clId="{66543FE8-B19F-4E3E-9F87-123CB76EF916}" dt="2021-04-28T03:54:23.446" v="2356" actId="20577"/>
          <ac:spMkLst>
            <pc:docMk/>
            <pc:sldMk cId="3616438279" sldId="424"/>
            <ac:spMk id="9" creationId="{B8E4923F-75A0-4F89-AEFE-73598AD7F8FF}"/>
          </ac:spMkLst>
        </pc:spChg>
        <pc:spChg chg="add del mod">
          <ac:chgData name="Solis, Ana R" userId="22d2e692-6afd-45a0-bdf8-bd45195b7d40" providerId="ADAL" clId="{66543FE8-B19F-4E3E-9F87-123CB76EF916}" dt="2021-04-27T06:23:21.972" v="1904" actId="478"/>
          <ac:spMkLst>
            <pc:docMk/>
            <pc:sldMk cId="3616438279" sldId="424"/>
            <ac:spMk id="10" creationId="{3623933A-CA37-476E-9489-ED559C9ABF43}"/>
          </ac:spMkLst>
        </pc:spChg>
        <pc:spChg chg="add mod">
          <ac:chgData name="Solis, Ana R" userId="22d2e692-6afd-45a0-bdf8-bd45195b7d40" providerId="ADAL" clId="{66543FE8-B19F-4E3E-9F87-123CB76EF916}" dt="2021-04-28T01:54:54.004" v="2330" actId="1076"/>
          <ac:spMkLst>
            <pc:docMk/>
            <pc:sldMk cId="3616438279" sldId="424"/>
            <ac:spMk id="11" creationId="{1549311C-1D5E-4FA6-AEAC-66416FD4A104}"/>
          </ac:spMkLst>
        </pc:spChg>
        <pc:picChg chg="del">
          <ac:chgData name="Solis, Ana R" userId="22d2e692-6afd-45a0-bdf8-bd45195b7d40" providerId="ADAL" clId="{66543FE8-B19F-4E3E-9F87-123CB76EF916}" dt="2021-04-27T06:23:17.384" v="1902" actId="478"/>
          <ac:picMkLst>
            <pc:docMk/>
            <pc:sldMk cId="3616438279" sldId="424"/>
            <ac:picMk id="3" creationId="{88220F65-8209-43EE-9BE0-16CE3EF49192}"/>
          </ac:picMkLst>
        </pc:picChg>
        <pc:picChg chg="add mod ord modCrop">
          <ac:chgData name="Solis, Ana R" userId="22d2e692-6afd-45a0-bdf8-bd45195b7d40" providerId="ADAL" clId="{66543FE8-B19F-4E3E-9F87-123CB76EF916}" dt="2021-04-28T01:55:00.692" v="2331" actId="1076"/>
          <ac:picMkLst>
            <pc:docMk/>
            <pc:sldMk cId="3616438279" sldId="424"/>
            <ac:picMk id="7" creationId="{C03301A3-269B-48A2-87D9-4C563CB080F6}"/>
          </ac:picMkLst>
        </pc:picChg>
        <pc:picChg chg="add del mod modCrop">
          <ac:chgData name="Solis, Ana R" userId="22d2e692-6afd-45a0-bdf8-bd45195b7d40" providerId="ADAL" clId="{66543FE8-B19F-4E3E-9F87-123CB76EF916}" dt="2021-04-26T06:08:52.110" v="1564" actId="478"/>
          <ac:picMkLst>
            <pc:docMk/>
            <pc:sldMk cId="3616438279" sldId="424"/>
            <ac:picMk id="10" creationId="{D51F2EAF-73EF-4E17-B0D6-61AB1AC53244}"/>
          </ac:picMkLst>
        </pc:picChg>
        <pc:picChg chg="add mod">
          <ac:chgData name="Solis, Ana R" userId="22d2e692-6afd-45a0-bdf8-bd45195b7d40" providerId="ADAL" clId="{66543FE8-B19F-4E3E-9F87-123CB76EF916}" dt="2021-04-28T01:54:49.766" v="2329" actId="1076"/>
          <ac:picMkLst>
            <pc:docMk/>
            <pc:sldMk cId="3616438279" sldId="424"/>
            <ac:picMk id="12" creationId="{4D53CF2C-49C7-443E-8E53-E672162B0EE8}"/>
          </ac:picMkLst>
        </pc:picChg>
        <pc:picChg chg="add del mod">
          <ac:chgData name="Solis, Ana R" userId="22d2e692-6afd-45a0-bdf8-bd45195b7d40" providerId="ADAL" clId="{66543FE8-B19F-4E3E-9F87-123CB76EF916}" dt="2021-04-26T06:10:12.685" v="1574" actId="478"/>
          <ac:picMkLst>
            <pc:docMk/>
            <pc:sldMk cId="3616438279" sldId="424"/>
            <ac:picMk id="12" creationId="{C74BA56F-7BC1-43E4-BB99-893CA305F305}"/>
          </ac:picMkLst>
        </pc:picChg>
        <pc:picChg chg="add del mod">
          <ac:chgData name="Solis, Ana R" userId="22d2e692-6afd-45a0-bdf8-bd45195b7d40" providerId="ADAL" clId="{66543FE8-B19F-4E3E-9F87-123CB76EF916}" dt="2021-04-26T08:11:31.309" v="1627" actId="478"/>
          <ac:picMkLst>
            <pc:docMk/>
            <pc:sldMk cId="3616438279" sldId="424"/>
            <ac:picMk id="14" creationId="{B0F30829-D10B-41A0-AF80-BC2186BF0381}"/>
          </ac:picMkLst>
        </pc:picChg>
        <pc:picChg chg="add del mod modCrop">
          <ac:chgData name="Solis, Ana R" userId="22d2e692-6afd-45a0-bdf8-bd45195b7d40" providerId="ADAL" clId="{66543FE8-B19F-4E3E-9F87-123CB76EF916}" dt="2021-04-26T08:14:14.384" v="1634" actId="478"/>
          <ac:picMkLst>
            <pc:docMk/>
            <pc:sldMk cId="3616438279" sldId="424"/>
            <ac:picMk id="16" creationId="{769C1F83-C7BD-4D8C-B806-AA7F2A54D7AB}"/>
          </ac:picMkLst>
        </pc:picChg>
        <pc:picChg chg="add del mod modCrop">
          <ac:chgData name="Solis, Ana R" userId="22d2e692-6afd-45a0-bdf8-bd45195b7d40" providerId="ADAL" clId="{66543FE8-B19F-4E3E-9F87-123CB76EF916}" dt="2021-04-27T03:39:48.264" v="1893" actId="478"/>
          <ac:picMkLst>
            <pc:docMk/>
            <pc:sldMk cId="3616438279" sldId="424"/>
            <ac:picMk id="18" creationId="{E802FFFC-E6EF-4BB9-A918-16414859C907}"/>
          </ac:picMkLst>
        </pc:picChg>
      </pc:sldChg>
      <pc:sldChg chg="modSp mod modNotesTx">
        <pc:chgData name="Solis, Ana R" userId="22d2e692-6afd-45a0-bdf8-bd45195b7d40" providerId="ADAL" clId="{66543FE8-B19F-4E3E-9F87-123CB76EF916}" dt="2021-04-26T08:30:06.729" v="1740" actId="20577"/>
        <pc:sldMkLst>
          <pc:docMk/>
          <pc:sldMk cId="535779490" sldId="425"/>
        </pc:sldMkLst>
        <pc:spChg chg="mod">
          <ac:chgData name="Solis, Ana R" userId="22d2e692-6afd-45a0-bdf8-bd45195b7d40" providerId="ADAL" clId="{66543FE8-B19F-4E3E-9F87-123CB76EF916}" dt="2021-04-26T08:30:06.729" v="1740" actId="20577"/>
          <ac:spMkLst>
            <pc:docMk/>
            <pc:sldMk cId="535779490" sldId="425"/>
            <ac:spMk id="2" creationId="{E183DFD2-3A6C-B641-835B-82799C17A468}"/>
          </ac:spMkLst>
        </pc:spChg>
        <pc:spChg chg="mod">
          <ac:chgData name="Solis, Ana R" userId="22d2e692-6afd-45a0-bdf8-bd45195b7d40" providerId="ADAL" clId="{66543FE8-B19F-4E3E-9F87-123CB76EF916}" dt="2021-04-23T19:15:45.489" v="615" actId="20577"/>
          <ac:spMkLst>
            <pc:docMk/>
            <pc:sldMk cId="535779490" sldId="425"/>
            <ac:spMk id="4" creationId="{E1311E90-1F4C-F14D-B934-6029413DA67C}"/>
          </ac:spMkLst>
        </pc:spChg>
      </pc:sldChg>
      <pc:sldChg chg="modSp new mod modNotesTx">
        <pc:chgData name="Solis, Ana R" userId="22d2e692-6afd-45a0-bdf8-bd45195b7d40" providerId="ADAL" clId="{66543FE8-B19F-4E3E-9F87-123CB76EF916}" dt="2021-04-27T03:22:41.406" v="1845" actId="20577"/>
        <pc:sldMkLst>
          <pc:docMk/>
          <pc:sldMk cId="1967765663" sldId="428"/>
        </pc:sldMkLst>
        <pc:spChg chg="mod">
          <ac:chgData name="Solis, Ana R" userId="22d2e692-6afd-45a0-bdf8-bd45195b7d40" providerId="ADAL" clId="{66543FE8-B19F-4E3E-9F87-123CB76EF916}" dt="2021-04-21T06:02:35.862" v="242" actId="20577"/>
          <ac:spMkLst>
            <pc:docMk/>
            <pc:sldMk cId="1967765663" sldId="428"/>
            <ac:spMk id="2" creationId="{254175C3-DFC0-4276-819D-BC3C0B768E96}"/>
          </ac:spMkLst>
        </pc:spChg>
        <pc:spChg chg="mod">
          <ac:chgData name="Solis, Ana R" userId="22d2e692-6afd-45a0-bdf8-bd45195b7d40" providerId="ADAL" clId="{66543FE8-B19F-4E3E-9F87-123CB76EF916}" dt="2021-04-21T06:05:11.396" v="308" actId="20577"/>
          <ac:spMkLst>
            <pc:docMk/>
            <pc:sldMk cId="1967765663" sldId="428"/>
            <ac:spMk id="3" creationId="{A5EAA4C3-9CE4-4855-A5D1-BB7D46358790}"/>
          </ac:spMkLst>
        </pc:spChg>
        <pc:spChg chg="mod">
          <ac:chgData name="Solis, Ana R" userId="22d2e692-6afd-45a0-bdf8-bd45195b7d40" providerId="ADAL" clId="{66543FE8-B19F-4E3E-9F87-123CB76EF916}" dt="2021-04-27T03:22:41.406" v="1845" actId="20577"/>
          <ac:spMkLst>
            <pc:docMk/>
            <pc:sldMk cId="1967765663" sldId="428"/>
            <ac:spMk id="7" creationId="{627F77F4-9C5D-0945-B0E4-7C7B8651E417}"/>
          </ac:spMkLst>
        </pc:spChg>
      </pc:sldChg>
      <pc:sldChg chg="addSp delSp modSp new mod">
        <pc:chgData name="Solis, Ana R" userId="22d2e692-6afd-45a0-bdf8-bd45195b7d40" providerId="ADAL" clId="{66543FE8-B19F-4E3E-9F87-123CB76EF916}" dt="2021-04-26T23:10:16.253" v="1792" actId="732"/>
        <pc:sldMkLst>
          <pc:docMk/>
          <pc:sldMk cId="994944677" sldId="429"/>
        </pc:sldMkLst>
        <pc:spChg chg="mod">
          <ac:chgData name="Solis, Ana R" userId="22d2e692-6afd-45a0-bdf8-bd45195b7d40" providerId="ADAL" clId="{66543FE8-B19F-4E3E-9F87-123CB76EF916}" dt="2021-04-23T19:20:32.789" v="645" actId="20577"/>
          <ac:spMkLst>
            <pc:docMk/>
            <pc:sldMk cId="994944677" sldId="429"/>
            <ac:spMk id="2" creationId="{EB6A2946-5237-4F9C-9170-108C937F0845}"/>
          </ac:spMkLst>
        </pc:spChg>
        <pc:spChg chg="add del mod">
          <ac:chgData name="Solis, Ana R" userId="22d2e692-6afd-45a0-bdf8-bd45195b7d40" providerId="ADAL" clId="{66543FE8-B19F-4E3E-9F87-123CB76EF916}" dt="2021-04-26T23:09:16.523" v="1784" actId="478"/>
          <ac:spMkLst>
            <pc:docMk/>
            <pc:sldMk cId="994944677" sldId="429"/>
            <ac:spMk id="6" creationId="{0BDDCFEB-2765-48E6-9252-F54C085ABBE3}"/>
          </ac:spMkLst>
        </pc:spChg>
        <pc:spChg chg="add mod">
          <ac:chgData name="Solis, Ana R" userId="22d2e692-6afd-45a0-bdf8-bd45195b7d40" providerId="ADAL" clId="{66543FE8-B19F-4E3E-9F87-123CB76EF916}" dt="2021-04-23T19:29:43.106" v="872" actId="1076"/>
          <ac:spMkLst>
            <pc:docMk/>
            <pc:sldMk cId="994944677" sldId="429"/>
            <ac:spMk id="7" creationId="{BF37715F-568B-47FA-AAF1-7A7BDD49FCA1}"/>
          </ac:spMkLst>
        </pc:spChg>
        <pc:spChg chg="add mod">
          <ac:chgData name="Solis, Ana R" userId="22d2e692-6afd-45a0-bdf8-bd45195b7d40" providerId="ADAL" clId="{66543FE8-B19F-4E3E-9F87-123CB76EF916}" dt="2021-04-23T19:30:06.606" v="885" actId="14100"/>
          <ac:spMkLst>
            <pc:docMk/>
            <pc:sldMk cId="994944677" sldId="429"/>
            <ac:spMk id="8" creationId="{5AB10A94-DE9F-4688-AE57-B9F7BBA68E21}"/>
          </ac:spMkLst>
        </pc:spChg>
        <pc:spChg chg="add mod">
          <ac:chgData name="Solis, Ana R" userId="22d2e692-6afd-45a0-bdf8-bd45195b7d40" providerId="ADAL" clId="{66543FE8-B19F-4E3E-9F87-123CB76EF916}" dt="2021-04-23T19:33:46.448" v="984" actId="20577"/>
          <ac:spMkLst>
            <pc:docMk/>
            <pc:sldMk cId="994944677" sldId="429"/>
            <ac:spMk id="9" creationId="{36AECEEF-54D4-4262-84C0-C8DF9D92F1DA}"/>
          </ac:spMkLst>
        </pc:spChg>
        <pc:spChg chg="add mod">
          <ac:chgData name="Solis, Ana R" userId="22d2e692-6afd-45a0-bdf8-bd45195b7d40" providerId="ADAL" clId="{66543FE8-B19F-4E3E-9F87-123CB76EF916}" dt="2021-04-23T19:30:52.585" v="913" actId="20577"/>
          <ac:spMkLst>
            <pc:docMk/>
            <pc:sldMk cId="994944677" sldId="429"/>
            <ac:spMk id="10" creationId="{A0B12121-46A1-42BD-8813-67209EF2A87C}"/>
          </ac:spMkLst>
        </pc:spChg>
        <pc:spChg chg="add mod">
          <ac:chgData name="Solis, Ana R" userId="22d2e692-6afd-45a0-bdf8-bd45195b7d40" providerId="ADAL" clId="{66543FE8-B19F-4E3E-9F87-123CB76EF916}" dt="2021-04-23T20:04:39.410" v="1440" actId="403"/>
          <ac:spMkLst>
            <pc:docMk/>
            <pc:sldMk cId="994944677" sldId="429"/>
            <ac:spMk id="11" creationId="{3880C3D6-1C21-47E0-86F2-BE057C533F0D}"/>
          </ac:spMkLst>
        </pc:spChg>
        <pc:spChg chg="add del mod">
          <ac:chgData name="Solis, Ana R" userId="22d2e692-6afd-45a0-bdf8-bd45195b7d40" providerId="ADAL" clId="{66543FE8-B19F-4E3E-9F87-123CB76EF916}" dt="2021-04-26T23:09:16.523" v="1784" actId="478"/>
          <ac:spMkLst>
            <pc:docMk/>
            <pc:sldMk cId="994944677" sldId="429"/>
            <ac:spMk id="13" creationId="{569977D8-D244-44DC-BC98-B611D0F463F6}"/>
          </ac:spMkLst>
        </pc:spChg>
        <pc:spChg chg="add del mod">
          <ac:chgData name="Solis, Ana R" userId="22d2e692-6afd-45a0-bdf8-bd45195b7d40" providerId="ADAL" clId="{66543FE8-B19F-4E3E-9F87-123CB76EF916}" dt="2021-04-26T23:09:16.523" v="1784" actId="478"/>
          <ac:spMkLst>
            <pc:docMk/>
            <pc:sldMk cId="994944677" sldId="429"/>
            <ac:spMk id="14" creationId="{5E855547-AA34-414B-8165-5D05EF671C5E}"/>
          </ac:spMkLst>
        </pc:spChg>
        <pc:picChg chg="mod modCrop">
          <ac:chgData name="Solis, Ana R" userId="22d2e692-6afd-45a0-bdf8-bd45195b7d40" providerId="ADAL" clId="{66543FE8-B19F-4E3E-9F87-123CB76EF916}" dt="2021-04-26T23:10:16.253" v="1792" actId="732"/>
          <ac:picMkLst>
            <pc:docMk/>
            <pc:sldMk cId="994944677" sldId="429"/>
            <ac:picMk id="5" creationId="{44164A3C-CB6F-B74F-9788-175575454711}"/>
          </ac:picMkLst>
        </pc:picChg>
        <pc:picChg chg="add mod modCrop">
          <ac:chgData name="Solis, Ana R" userId="22d2e692-6afd-45a0-bdf8-bd45195b7d40" providerId="ADAL" clId="{66543FE8-B19F-4E3E-9F87-123CB76EF916}" dt="2021-04-23T19:29:34.923" v="870" actId="1076"/>
          <ac:picMkLst>
            <pc:docMk/>
            <pc:sldMk cId="994944677" sldId="429"/>
            <ac:picMk id="6" creationId="{86965544-4AA7-4A42-A498-B4F146F1C41D}"/>
          </ac:picMkLst>
        </pc:picChg>
        <pc:picChg chg="add del mod modCrop">
          <ac:chgData name="Solis, Ana R" userId="22d2e692-6afd-45a0-bdf8-bd45195b7d40" providerId="ADAL" clId="{66543FE8-B19F-4E3E-9F87-123CB76EF916}" dt="2021-04-26T23:09:16.523" v="1784" actId="478"/>
          <ac:picMkLst>
            <pc:docMk/>
            <pc:sldMk cId="994944677" sldId="429"/>
            <ac:picMk id="12" creationId="{1B2C01B5-D7B7-4C50-B161-3747CB35482F}"/>
          </ac:picMkLst>
        </pc:picChg>
      </pc:sldChg>
      <pc:sldChg chg="modSp new del mod modNotesTx">
        <pc:chgData name="Solis, Ana R" userId="22d2e692-6afd-45a0-bdf8-bd45195b7d40" providerId="ADAL" clId="{66543FE8-B19F-4E3E-9F87-123CB76EF916}" dt="2021-04-23T06:37:22.935" v="514" actId="47"/>
        <pc:sldMkLst>
          <pc:docMk/>
          <pc:sldMk cId="4021177169" sldId="429"/>
        </pc:sldMkLst>
        <pc:spChg chg="mod">
          <ac:chgData name="Solis, Ana R" userId="22d2e692-6afd-45a0-bdf8-bd45195b7d40" providerId="ADAL" clId="{66543FE8-B19F-4E3E-9F87-123CB76EF916}" dt="2021-04-22T19:46:14.488" v="372" actId="20577"/>
          <ac:spMkLst>
            <pc:docMk/>
            <pc:sldMk cId="4021177169" sldId="429"/>
            <ac:spMk id="2" creationId="{39B53819-5960-4B6E-ABBC-C2E5F585BC9C}"/>
          </ac:spMkLst>
        </pc:spChg>
      </pc:sldChg>
      <pc:sldChg chg="modSp mod">
        <pc:chgData name="Solis, Ana R" userId="22d2e692-6afd-45a0-bdf8-bd45195b7d40" providerId="ADAL" clId="{66543FE8-B19F-4E3E-9F87-123CB76EF916}" dt="2021-04-26T08:29:53.008" v="1726" actId="14100"/>
        <pc:sldMkLst>
          <pc:docMk/>
          <pc:sldMk cId="2944440438" sldId="430"/>
        </pc:sldMkLst>
        <pc:spChg chg="mod">
          <ac:chgData name="Solis, Ana R" userId="22d2e692-6afd-45a0-bdf8-bd45195b7d40" providerId="ADAL" clId="{66543FE8-B19F-4E3E-9F87-123CB76EF916}" dt="2021-04-26T08:29:53.008" v="1726" actId="14100"/>
          <ac:spMkLst>
            <pc:docMk/>
            <pc:sldMk cId="2944440438" sldId="430"/>
            <ac:spMk id="5" creationId="{52010601-8AA4-4067-9CAB-318D2309CE23}"/>
          </ac:spMkLst>
        </pc:spChg>
      </pc:sldChg>
    </pc:docChg>
  </pc:docChgLst>
  <pc:docChgLst>
    <pc:chgData name="Medina, Steven R" userId="S::smedin44@calstatela.edu::876d6933-5850-4f28-bb7b-a29e2b677909" providerId="AD" clId="Web-{752056EB-EF84-E9ED-B6EA-3A791E23934B}"/>
    <pc:docChg chg="addSld delSld modSld">
      <pc:chgData name="Medina, Steven R" userId="S::smedin44@calstatela.edu::876d6933-5850-4f28-bb7b-a29e2b677909" providerId="AD" clId="Web-{752056EB-EF84-E9ED-B6EA-3A791E23934B}" dt="2021-04-26T05:22:16.449" v="86"/>
      <pc:docMkLst>
        <pc:docMk/>
      </pc:docMkLst>
      <pc:sldChg chg="del">
        <pc:chgData name="Medina, Steven R" userId="S::smedin44@calstatela.edu::876d6933-5850-4f28-bb7b-a29e2b677909" providerId="AD" clId="Web-{752056EB-EF84-E9ED-B6EA-3A791E23934B}" dt="2021-04-26T05:14:54.875" v="61"/>
        <pc:sldMkLst>
          <pc:docMk/>
          <pc:sldMk cId="795561137" sldId="435"/>
        </pc:sldMkLst>
      </pc:sldChg>
      <pc:sldChg chg="addSp delSp modSp new">
        <pc:chgData name="Medina, Steven R" userId="S::smedin44@calstatela.edu::876d6933-5850-4f28-bb7b-a29e2b677909" providerId="AD" clId="Web-{752056EB-EF84-E9ED-B6EA-3A791E23934B}" dt="2021-04-26T05:22:16.449" v="86"/>
        <pc:sldMkLst>
          <pc:docMk/>
          <pc:sldMk cId="2004082615" sldId="436"/>
        </pc:sldMkLst>
        <pc:spChg chg="mod">
          <ac:chgData name="Medina, Steven R" userId="S::smedin44@calstatela.edu::876d6933-5850-4f28-bb7b-a29e2b677909" providerId="AD" clId="Web-{752056EB-EF84-E9ED-B6EA-3A791E23934B}" dt="2021-04-26T05:11:25.552" v="41" actId="20577"/>
          <ac:spMkLst>
            <pc:docMk/>
            <pc:sldMk cId="2004082615" sldId="436"/>
            <ac:spMk id="2" creationId="{489A48F6-8F08-414C-B50F-32B635E4C24B}"/>
          </ac:spMkLst>
        </pc:spChg>
        <pc:spChg chg="del">
          <ac:chgData name="Medina, Steven R" userId="S::smedin44@calstatela.edu::876d6933-5850-4f28-bb7b-a29e2b677909" providerId="AD" clId="Web-{752056EB-EF84-E9ED-B6EA-3A791E23934B}" dt="2021-04-26T05:09:20.087" v="6"/>
          <ac:spMkLst>
            <pc:docMk/>
            <pc:sldMk cId="2004082615" sldId="436"/>
            <ac:spMk id="3" creationId="{B96DD9AC-AA45-4CC1-8AC2-F5FDFDE38D5E}"/>
          </ac:spMkLst>
        </pc:spChg>
        <pc:spChg chg="mod">
          <ac:chgData name="Medina, Steven R" userId="S::smedin44@calstatela.edu::876d6933-5850-4f28-bb7b-a29e2b677909" providerId="AD" clId="Web-{752056EB-EF84-E9ED-B6EA-3A791E23934B}" dt="2021-04-26T05:15:11.001" v="78" actId="20577"/>
          <ac:spMkLst>
            <pc:docMk/>
            <pc:sldMk cId="2004082615" sldId="436"/>
            <ac:spMk id="4" creationId="{DF8ACC65-1539-4688-9B83-70A3EE22C5C3}"/>
          </ac:spMkLst>
        </pc:spChg>
        <pc:spChg chg="add mod">
          <ac:chgData name="Medina, Steven R" userId="S::smedin44@calstatela.edu::876d6933-5850-4f28-bb7b-a29e2b677909" providerId="AD" clId="Web-{752056EB-EF84-E9ED-B6EA-3A791E23934B}" dt="2021-04-26T05:09:52.698" v="10" actId="1076"/>
          <ac:spMkLst>
            <pc:docMk/>
            <pc:sldMk cId="2004082615" sldId="436"/>
            <ac:spMk id="11" creationId="{22FEE7A4-6E94-46AE-B79E-E03B3A5F7C2F}"/>
          </ac:spMkLst>
        </pc:spChg>
        <pc:spChg chg="add mod">
          <ac:chgData name="Medina, Steven R" userId="S::smedin44@calstatela.edu::876d6933-5850-4f28-bb7b-a29e2b677909" providerId="AD" clId="Web-{752056EB-EF84-E9ED-B6EA-3A791E23934B}" dt="2021-04-26T05:10:57.311" v="18" actId="1076"/>
          <ac:spMkLst>
            <pc:docMk/>
            <pc:sldMk cId="2004082615" sldId="436"/>
            <ac:spMk id="13" creationId="{5B2CAC86-3E0C-4BC1-91A9-7877FAAC17BF}"/>
          </ac:spMkLst>
        </pc:spChg>
        <pc:spChg chg="add mod">
          <ac:chgData name="Medina, Steven R" userId="S::smedin44@calstatela.edu::876d6933-5850-4f28-bb7b-a29e2b677909" providerId="AD" clId="Web-{752056EB-EF84-E9ED-B6EA-3A791E23934B}" dt="2021-04-26T05:10:54.108" v="17" actId="1076"/>
          <ac:spMkLst>
            <pc:docMk/>
            <pc:sldMk cId="2004082615" sldId="436"/>
            <ac:spMk id="15" creationId="{1A0538B5-4EED-4BB2-9365-335ACC41FF10}"/>
          </ac:spMkLst>
        </pc:spChg>
        <pc:spChg chg="add mod">
          <ac:chgData name="Medina, Steven R" userId="S::smedin44@calstatela.edu::876d6933-5850-4f28-bb7b-a29e2b677909" providerId="AD" clId="Web-{752056EB-EF84-E9ED-B6EA-3A791E23934B}" dt="2021-04-26T05:13:08.791" v="59" actId="1076"/>
          <ac:spMkLst>
            <pc:docMk/>
            <pc:sldMk cId="2004082615" sldId="436"/>
            <ac:spMk id="17" creationId="{0B16A884-0263-40CA-8F5A-2D909288C462}"/>
          </ac:spMkLst>
        </pc:spChg>
        <pc:spChg chg="add del">
          <ac:chgData name="Medina, Steven R" userId="S::smedin44@calstatela.edu::876d6933-5850-4f28-bb7b-a29e2b677909" providerId="AD" clId="Web-{752056EB-EF84-E9ED-B6EA-3A791E23934B}" dt="2021-04-26T05:11:52.143" v="45"/>
          <ac:spMkLst>
            <pc:docMk/>
            <pc:sldMk cId="2004082615" sldId="436"/>
            <ac:spMk id="18" creationId="{D7E1C736-1DF1-4897-99BE-2BAF7504EB48}"/>
          </ac:spMkLst>
        </pc:spChg>
        <pc:spChg chg="add del mod">
          <ac:chgData name="Medina, Steven R" userId="S::smedin44@calstatela.edu::876d6933-5850-4f28-bb7b-a29e2b677909" providerId="AD" clId="Web-{752056EB-EF84-E9ED-B6EA-3A791E23934B}" dt="2021-04-26T05:22:16.449" v="86"/>
          <ac:spMkLst>
            <pc:docMk/>
            <pc:sldMk cId="2004082615" sldId="436"/>
            <ac:spMk id="19" creationId="{8AEF00FD-AAEE-49E7-AB02-6C230ED90AB2}"/>
          </ac:spMkLst>
        </pc:spChg>
        <pc:graphicFrameChg chg="add mod modGraphic">
          <ac:chgData name="Medina, Steven R" userId="S::smedin44@calstatela.edu::876d6933-5850-4f28-bb7b-a29e2b677909" providerId="AD" clId="Web-{752056EB-EF84-E9ED-B6EA-3A791E23934B}" dt="2021-04-26T05:09:24.259" v="7" actId="1076"/>
          <ac:graphicFrameMkLst>
            <pc:docMk/>
            <pc:sldMk cId="2004082615" sldId="436"/>
            <ac:graphicFrameMk id="7" creationId="{0E997CF8-92F0-4704-A9A8-ADEC23A6D8DA}"/>
          </ac:graphicFrameMkLst>
        </pc:graphicFrameChg>
        <pc:picChg chg="add mod">
          <ac:chgData name="Medina, Steven R" userId="S::smedin44@calstatela.edu::876d6933-5850-4f28-bb7b-a29e2b677909" providerId="AD" clId="Web-{752056EB-EF84-E9ED-B6EA-3A791E23934B}" dt="2021-04-26T05:10:48.811" v="16" actId="14100"/>
          <ac:picMkLst>
            <pc:docMk/>
            <pc:sldMk cId="2004082615" sldId="436"/>
            <ac:picMk id="9" creationId="{5A0A95C0-2E1C-4881-A623-500FC0029765}"/>
          </ac:picMkLst>
        </pc:picChg>
      </pc:sldChg>
    </pc:docChg>
  </pc:docChgLst>
  <pc:docChgLst>
    <pc:chgData name="Sanchez, Christina" userId="S::csanch85@calstatela.edu::8301ae12-fdc5-4539-a550-d4b9f3acaf92" providerId="AD" clId="Web-{86031016-B658-4492-894B-04F7A4D66E93}"/>
    <pc:docChg chg="modSld">
      <pc:chgData name="Sanchez, Christina" userId="S::csanch85@calstatela.edu::8301ae12-fdc5-4539-a550-d4b9f3acaf92" providerId="AD" clId="Web-{86031016-B658-4492-894B-04F7A4D66E93}" dt="2021-04-18T17:34:28.751" v="25" actId="20577"/>
      <pc:docMkLst>
        <pc:docMk/>
      </pc:docMkLst>
      <pc:sldChg chg="modSp">
        <pc:chgData name="Sanchez, Christina" userId="S::csanch85@calstatela.edu::8301ae12-fdc5-4539-a550-d4b9f3acaf92" providerId="AD" clId="Web-{86031016-B658-4492-894B-04F7A4D66E93}" dt="2021-04-18T17:34:28.751" v="25" actId="20577"/>
        <pc:sldMkLst>
          <pc:docMk/>
          <pc:sldMk cId="3184919979" sldId="383"/>
        </pc:sldMkLst>
        <pc:spChg chg="mod">
          <ac:chgData name="Sanchez, Christina" userId="S::csanch85@calstatela.edu::8301ae12-fdc5-4539-a550-d4b9f3acaf92" providerId="AD" clId="Web-{86031016-B658-4492-894B-04F7A4D66E93}" dt="2021-04-18T17:34:28.751" v="25" actId="20577"/>
          <ac:spMkLst>
            <pc:docMk/>
            <pc:sldMk cId="3184919979" sldId="383"/>
            <ac:spMk id="8" creationId="{0ABA243B-F660-43B5-A990-A2F60BFB9841}"/>
          </ac:spMkLst>
        </pc:spChg>
      </pc:sldChg>
    </pc:docChg>
  </pc:docChgLst>
  <pc:docChgLst>
    <pc:chgData name="Sanchez Ledezma, Gabriela" userId="S::gsanc123@calstatela.edu::e19f2e2b-e01a-4302-925c-fd29b9c23215" providerId="AD" clId="Web-{082CC29F-906B-B000-D8CB-B70FF3C3C693}"/>
    <pc:docChg chg="modSld">
      <pc:chgData name="Sanchez Ledezma, Gabriela" userId="S::gsanc123@calstatela.edu::e19f2e2b-e01a-4302-925c-fd29b9c23215" providerId="AD" clId="Web-{082CC29F-906B-B000-D8CB-B70FF3C3C693}" dt="2021-04-26T23:51:55.977" v="8" actId="20577"/>
      <pc:docMkLst>
        <pc:docMk/>
      </pc:docMkLst>
      <pc:sldChg chg="modSp">
        <pc:chgData name="Sanchez Ledezma, Gabriela" userId="S::gsanc123@calstatela.edu::e19f2e2b-e01a-4302-925c-fd29b9c23215" providerId="AD" clId="Web-{082CC29F-906B-B000-D8CB-B70FF3C3C693}" dt="2021-04-26T23:51:55.977" v="8" actId="20577"/>
        <pc:sldMkLst>
          <pc:docMk/>
          <pc:sldMk cId="2165509138" sldId="431"/>
        </pc:sldMkLst>
        <pc:spChg chg="mod">
          <ac:chgData name="Sanchez Ledezma, Gabriela" userId="S::gsanc123@calstatela.edu::e19f2e2b-e01a-4302-925c-fd29b9c23215" providerId="AD" clId="Web-{082CC29F-906B-B000-D8CB-B70FF3C3C693}" dt="2021-04-26T23:51:55.977" v="8" actId="20577"/>
          <ac:spMkLst>
            <pc:docMk/>
            <pc:sldMk cId="2165509138" sldId="431"/>
            <ac:spMk id="7" creationId="{7DA8B85F-24EF-43A9-92EE-F380EEC4D26E}"/>
          </ac:spMkLst>
        </pc:spChg>
        <pc:picChg chg="mod">
          <ac:chgData name="Sanchez Ledezma, Gabriela" userId="S::gsanc123@calstatela.edu::e19f2e2b-e01a-4302-925c-fd29b9c23215" providerId="AD" clId="Web-{082CC29F-906B-B000-D8CB-B70FF3C3C693}" dt="2021-04-26T23:50:57.132" v="4" actId="1076"/>
          <ac:picMkLst>
            <pc:docMk/>
            <pc:sldMk cId="2165509138" sldId="431"/>
            <ac:picMk id="6" creationId="{D9C68514-33EF-4DA8-9C6E-3CA1DE3E5EAB}"/>
          </ac:picMkLst>
        </pc:picChg>
      </pc:sldChg>
    </pc:docChg>
  </pc:docChgLst>
  <pc:docChgLst>
    <pc:chgData name="Vo, David" userId="S::dvo11@calstatela.edu::0deed3dc-d020-451d-aee6-4b90d6e032a7" providerId="AD" clId="Web-{F402BE9F-B0A8-C000-105A-2E6B7D7F9550}"/>
    <pc:docChg chg="modSld">
      <pc:chgData name="Vo, David" userId="S::dvo11@calstatela.edu::0deed3dc-d020-451d-aee6-4b90d6e032a7" providerId="AD" clId="Web-{F402BE9F-B0A8-C000-105A-2E6B7D7F9550}" dt="2021-04-14T01:33:34.739" v="1" actId="1076"/>
      <pc:docMkLst>
        <pc:docMk/>
      </pc:docMkLst>
      <pc:sldChg chg="modSp">
        <pc:chgData name="Vo, David" userId="S::dvo11@calstatela.edu::0deed3dc-d020-451d-aee6-4b90d6e032a7" providerId="AD" clId="Web-{F402BE9F-B0A8-C000-105A-2E6B7D7F9550}" dt="2021-04-14T01:33:34.739" v="1" actId="1076"/>
        <pc:sldMkLst>
          <pc:docMk/>
          <pc:sldMk cId="1694372394" sldId="264"/>
        </pc:sldMkLst>
        <pc:spChg chg="mod">
          <ac:chgData name="Vo, David" userId="S::dvo11@calstatela.edu::0deed3dc-d020-451d-aee6-4b90d6e032a7" providerId="AD" clId="Web-{F402BE9F-B0A8-C000-105A-2E6B7D7F9550}" dt="2021-04-14T01:33:34.739" v="1" actId="1076"/>
          <ac:spMkLst>
            <pc:docMk/>
            <pc:sldMk cId="1694372394" sldId="264"/>
            <ac:spMk id="18" creationId="{42DE1E1F-C97F-5B40-A796-FC340C20CFC2}"/>
          </ac:spMkLst>
        </pc:spChg>
      </pc:sldChg>
    </pc:docChg>
  </pc:docChgLst>
  <pc:docChgLst>
    <pc:chgData name="Molina, Alexandra B" userId="S::amolin30@calstatela.edu::c22a3b86-8efd-42e1-99c8-9c48c9fcae79" providerId="AD" clId="Web-{11EEF78F-6CE7-60B3-0CA0-0474B6AC900E}"/>
    <pc:docChg chg="modSld">
      <pc:chgData name="Molina, Alexandra B" userId="S::amolin30@calstatela.edu::c22a3b86-8efd-42e1-99c8-9c48c9fcae79" providerId="AD" clId="Web-{11EEF78F-6CE7-60B3-0CA0-0474B6AC900E}" dt="2020-12-06T00:15:50.111" v="4" actId="14100"/>
      <pc:docMkLst>
        <pc:docMk/>
      </pc:docMkLst>
      <pc:sldChg chg="modSp">
        <pc:chgData name="Molina, Alexandra B" userId="S::amolin30@calstatela.edu::c22a3b86-8efd-42e1-99c8-9c48c9fcae79" providerId="AD" clId="Web-{11EEF78F-6CE7-60B3-0CA0-0474B6AC900E}" dt="2020-12-06T00:15:50.111" v="4" actId="14100"/>
        <pc:sldMkLst>
          <pc:docMk/>
          <pc:sldMk cId="1855623200" sldId="297"/>
        </pc:sldMkLst>
        <pc:spChg chg="mod">
          <ac:chgData name="Molina, Alexandra B" userId="S::amolin30@calstatela.edu::c22a3b86-8efd-42e1-99c8-9c48c9fcae79" providerId="AD" clId="Web-{11EEF78F-6CE7-60B3-0CA0-0474B6AC900E}" dt="2020-12-06T00:15:50.111" v="4" actId="14100"/>
          <ac:spMkLst>
            <pc:docMk/>
            <pc:sldMk cId="1855623200" sldId="297"/>
            <ac:spMk id="3" creationId="{7892319D-E66C-442C-B1E0-D105A44E39B7}"/>
          </ac:spMkLst>
        </pc:spChg>
        <pc:spChg chg="mod">
          <ac:chgData name="Molina, Alexandra B" userId="S::amolin30@calstatela.edu::c22a3b86-8efd-42e1-99c8-9c48c9fcae79" providerId="AD" clId="Web-{11EEF78F-6CE7-60B3-0CA0-0474B6AC900E}" dt="2020-12-06T00:15:42.517" v="3" actId="1076"/>
          <ac:spMkLst>
            <pc:docMk/>
            <pc:sldMk cId="1855623200" sldId="297"/>
            <ac:spMk id="5" creationId="{C962D6DD-93CE-4FEF-AF03-91C7BD6C99C4}"/>
          </ac:spMkLst>
        </pc:spChg>
        <pc:spChg chg="mod">
          <ac:chgData name="Molina, Alexandra B" userId="S::amolin30@calstatela.edu::c22a3b86-8efd-42e1-99c8-9c48c9fcae79" providerId="AD" clId="Web-{11EEF78F-6CE7-60B3-0CA0-0474B6AC900E}" dt="2020-12-06T00:15:38.611" v="2" actId="1076"/>
          <ac:spMkLst>
            <pc:docMk/>
            <pc:sldMk cId="1855623200" sldId="297"/>
            <ac:spMk id="10" creationId="{25A7A1C4-547C-4EA4-9FFC-0660A8C3E768}"/>
          </ac:spMkLst>
        </pc:spChg>
      </pc:sldChg>
    </pc:docChg>
  </pc:docChgLst>
  <pc:docChgLst>
    <pc:chgData name="Vo, David" userId="S::dvo11@calstatela.edu::0deed3dc-d020-451d-aee6-4b90d6e032a7" providerId="AD" clId="Web-{2FB77001-9FB2-17AC-B96C-E0B5047E9BC5}"/>
    <pc:docChg chg="modSld addMainMaster delMainMaster">
      <pc:chgData name="Vo, David" userId="S::dvo11@calstatela.edu::0deed3dc-d020-451d-aee6-4b90d6e032a7" providerId="AD" clId="Web-{2FB77001-9FB2-17AC-B96C-E0B5047E9BC5}" dt="2020-11-04T03:51:25.023" v="5"/>
      <pc:docMkLst>
        <pc:docMk/>
      </pc:docMkLst>
      <pc:sldChg chg="modSp mod modClrScheme chgLayout">
        <pc:chgData name="Vo, David" userId="S::dvo11@calstatela.edu::0deed3dc-d020-451d-aee6-4b90d6e032a7" providerId="AD" clId="Web-{2FB77001-9FB2-17AC-B96C-E0B5047E9BC5}" dt="2020-11-04T03:50:17.757" v="2"/>
        <pc:sldMkLst>
          <pc:docMk/>
          <pc:sldMk cId="2757086078" sldId="256"/>
        </pc:sldMkLst>
        <pc:spChg chg="mod ord">
          <ac:chgData name="Vo, David" userId="S::dvo11@calstatela.edu::0deed3dc-d020-451d-aee6-4b90d6e032a7" providerId="AD" clId="Web-{2FB77001-9FB2-17AC-B96C-E0B5047E9BC5}" dt="2020-11-04T03:50:17.757" v="2"/>
          <ac:spMkLst>
            <pc:docMk/>
            <pc:sldMk cId="2757086078" sldId="256"/>
            <ac:spMk id="2" creationId="{F56E9371-6E05-45E0-803B-4C39AC28CC69}"/>
          </ac:spMkLst>
        </pc:spChg>
        <pc:spChg chg="mod ord">
          <ac:chgData name="Vo, David" userId="S::dvo11@calstatela.edu::0deed3dc-d020-451d-aee6-4b90d6e032a7" providerId="AD" clId="Web-{2FB77001-9FB2-17AC-B96C-E0B5047E9BC5}" dt="2020-11-04T03:50:17.757" v="2"/>
          <ac:spMkLst>
            <pc:docMk/>
            <pc:sldMk cId="2757086078" sldId="256"/>
            <ac:spMk id="3" creationId="{E0A0FE25-038A-4A14-B11A-432FECB7FA1E}"/>
          </ac:spMkLst>
        </pc:spChg>
        <pc:spChg chg="mod ord">
          <ac:chgData name="Vo, David" userId="S::dvo11@calstatela.edu::0deed3dc-d020-451d-aee6-4b90d6e032a7" providerId="AD" clId="Web-{2FB77001-9FB2-17AC-B96C-E0B5047E9BC5}" dt="2020-11-04T03:50:17.757" v="2"/>
          <ac:spMkLst>
            <pc:docMk/>
            <pc:sldMk cId="2757086078" sldId="256"/>
            <ac:spMk id="17" creationId="{52B2187B-4D83-4B41-8D78-613C9FA0CEB3}"/>
          </ac:spMkLst>
        </pc:spChg>
        <pc:picChg chg="mod ord modCrop">
          <ac:chgData name="Vo, David" userId="S::dvo11@calstatela.edu::0deed3dc-d020-451d-aee6-4b90d6e032a7" providerId="AD" clId="Web-{2FB77001-9FB2-17AC-B96C-E0B5047E9BC5}" dt="2020-11-04T03:50:17.757" v="2"/>
          <ac:picMkLst>
            <pc:docMk/>
            <pc:sldMk cId="2757086078" sldId="256"/>
            <ac:picMk id="8" creationId="{AD055A78-C161-9B41-8E4A-984AF0E34378}"/>
          </ac:picMkLst>
        </pc:picChg>
      </pc:sldChg>
      <pc:sldChg chg="addSp modSp mod setBg modClrScheme chgLayout">
        <pc:chgData name="Vo, David" userId="S::dvo11@calstatela.edu::0deed3dc-d020-451d-aee6-4b90d6e032a7" providerId="AD" clId="Web-{2FB77001-9FB2-17AC-B96C-E0B5047E9BC5}" dt="2020-11-04T03:51:25.023" v="5"/>
        <pc:sldMkLst>
          <pc:docMk/>
          <pc:sldMk cId="1032757599" sldId="258"/>
        </pc:sldMkLst>
        <pc:spChg chg="mod ord">
          <ac:chgData name="Vo, David" userId="S::dvo11@calstatela.edu::0deed3dc-d020-451d-aee6-4b90d6e032a7" providerId="AD" clId="Web-{2FB77001-9FB2-17AC-B96C-E0B5047E9BC5}" dt="2020-11-04T03:50:55.835" v="3"/>
          <ac:spMkLst>
            <pc:docMk/>
            <pc:sldMk cId="1032757599" sldId="258"/>
            <ac:spMk id="2" creationId="{28A51897-0DC6-CE4E-9E54-E38C9CC66414}"/>
          </ac:spMkLst>
        </pc:spChg>
        <pc:spChg chg="add">
          <ac:chgData name="Vo, David" userId="S::dvo11@calstatela.edu::0deed3dc-d020-451d-aee6-4b90d6e032a7" providerId="AD" clId="Web-{2FB77001-9FB2-17AC-B96C-E0B5047E9BC5}" dt="2020-11-04T03:50:55.835" v="3"/>
          <ac:spMkLst>
            <pc:docMk/>
            <pc:sldMk cId="1032757599" sldId="258"/>
            <ac:spMk id="19" creationId="{0ADFFC45-3DC9-4433-926F-043E879D9DFC}"/>
          </ac:spMkLst>
        </pc:spChg>
        <pc:spChg chg="add">
          <ac:chgData name="Vo, David" userId="S::dvo11@calstatela.edu::0deed3dc-d020-451d-aee6-4b90d6e032a7" providerId="AD" clId="Web-{2FB77001-9FB2-17AC-B96C-E0B5047E9BC5}" dt="2020-11-04T03:50:55.835" v="3"/>
          <ac:spMkLst>
            <pc:docMk/>
            <pc:sldMk cId="1032757599" sldId="258"/>
            <ac:spMk id="30" creationId="{69370F01-B8C9-4CE4-824C-92B2792E6ED0}"/>
          </ac:spMkLst>
        </pc:spChg>
        <pc:grpChg chg="add">
          <ac:chgData name="Vo, David" userId="S::dvo11@calstatela.edu::0deed3dc-d020-451d-aee6-4b90d6e032a7" providerId="AD" clId="Web-{2FB77001-9FB2-17AC-B96C-E0B5047E9BC5}" dt="2020-11-04T03:50:55.835" v="3"/>
          <ac:grpSpMkLst>
            <pc:docMk/>
            <pc:sldMk cId="1032757599" sldId="258"/>
            <ac:grpSpMk id="7" creationId="{76582886-877C-4AEC-A77F-8055EB9A0CF9}"/>
          </ac:grpSpMkLst>
        </pc:grpChg>
        <pc:grpChg chg="add">
          <ac:chgData name="Vo, David" userId="S::dvo11@calstatela.edu::0deed3dc-d020-451d-aee6-4b90d6e032a7" providerId="AD" clId="Web-{2FB77001-9FB2-17AC-B96C-E0B5047E9BC5}" dt="2020-11-04T03:50:55.835" v="3"/>
          <ac:grpSpMkLst>
            <pc:docMk/>
            <pc:sldMk cId="1032757599" sldId="258"/>
            <ac:grpSpMk id="21" creationId="{B5F26A87-0610-435F-AA13-BD658385C9D9}"/>
          </ac:grpSpMkLst>
        </pc:grpChg>
      </pc:sldChg>
      <pc:sldChg chg="modSp mod modClrScheme chgLayout">
        <pc:chgData name="Vo, David" userId="S::dvo11@calstatela.edu::0deed3dc-d020-451d-aee6-4b90d6e032a7" providerId="AD" clId="Web-{2FB77001-9FB2-17AC-B96C-E0B5047E9BC5}" dt="2020-11-04T03:50:17.757" v="2"/>
        <pc:sldMkLst>
          <pc:docMk/>
          <pc:sldMk cId="1180221239" sldId="259"/>
        </pc:sldMkLst>
        <pc:spChg chg="mod ord">
          <ac:chgData name="Vo, David" userId="S::dvo11@calstatela.edu::0deed3dc-d020-451d-aee6-4b90d6e032a7" providerId="AD" clId="Web-{2FB77001-9FB2-17AC-B96C-E0B5047E9BC5}" dt="2020-11-04T03:50:17.757" v="2"/>
          <ac:spMkLst>
            <pc:docMk/>
            <pc:sldMk cId="1180221239" sldId="259"/>
            <ac:spMk id="2" creationId="{DB44EB38-8C13-8C47-8A1F-3DF1D6880948}"/>
          </ac:spMkLst>
        </pc:spChg>
      </pc:sldChg>
      <pc:sldChg chg="modSp mod modClrScheme chgLayout">
        <pc:chgData name="Vo, David" userId="S::dvo11@calstatela.edu::0deed3dc-d020-451d-aee6-4b90d6e032a7" providerId="AD" clId="Web-{2FB77001-9FB2-17AC-B96C-E0B5047E9BC5}" dt="2020-11-04T03:50:17.757" v="2"/>
        <pc:sldMkLst>
          <pc:docMk/>
          <pc:sldMk cId="783871009" sldId="260"/>
        </pc:sldMkLst>
        <pc:spChg chg="mod ord">
          <ac:chgData name="Vo, David" userId="S::dvo11@calstatela.edu::0deed3dc-d020-451d-aee6-4b90d6e032a7" providerId="AD" clId="Web-{2FB77001-9FB2-17AC-B96C-E0B5047E9BC5}" dt="2020-11-04T03:50:17.757" v="2"/>
          <ac:spMkLst>
            <pc:docMk/>
            <pc:sldMk cId="783871009" sldId="260"/>
            <ac:spMk id="2" creationId="{D443344D-D7BA-0943-8210-0215EEFEE9F8}"/>
          </ac:spMkLst>
        </pc:spChg>
      </pc:sldChg>
      <pc:sldChg chg="modSp mod modClrScheme chgLayout">
        <pc:chgData name="Vo, David" userId="S::dvo11@calstatela.edu::0deed3dc-d020-451d-aee6-4b90d6e032a7" providerId="AD" clId="Web-{2FB77001-9FB2-17AC-B96C-E0B5047E9BC5}" dt="2020-11-04T03:50:17.757" v="2"/>
        <pc:sldMkLst>
          <pc:docMk/>
          <pc:sldMk cId="2568416291" sldId="261"/>
        </pc:sldMkLst>
        <pc:spChg chg="mod ord">
          <ac:chgData name="Vo, David" userId="S::dvo11@calstatela.edu::0deed3dc-d020-451d-aee6-4b90d6e032a7" providerId="AD" clId="Web-{2FB77001-9FB2-17AC-B96C-E0B5047E9BC5}" dt="2020-11-04T03:50:17.757" v="2"/>
          <ac:spMkLst>
            <pc:docMk/>
            <pc:sldMk cId="2568416291" sldId="261"/>
            <ac:spMk id="2" creationId="{B557FF39-9CA2-A14B-8B1F-D70081580900}"/>
          </ac:spMkLst>
        </pc:spChg>
      </pc:sldChg>
      <pc:sldChg chg="modSp mod modClrScheme chgLayout">
        <pc:chgData name="Vo, David" userId="S::dvo11@calstatela.edu::0deed3dc-d020-451d-aee6-4b90d6e032a7" providerId="AD" clId="Web-{2FB77001-9FB2-17AC-B96C-E0B5047E9BC5}" dt="2020-11-04T03:50:17.757" v="2"/>
        <pc:sldMkLst>
          <pc:docMk/>
          <pc:sldMk cId="2892351882" sldId="262"/>
        </pc:sldMkLst>
        <pc:spChg chg="mod ord">
          <ac:chgData name="Vo, David" userId="S::dvo11@calstatela.edu::0deed3dc-d020-451d-aee6-4b90d6e032a7" providerId="AD" clId="Web-{2FB77001-9FB2-17AC-B96C-E0B5047E9BC5}" dt="2020-11-04T03:50:17.757" v="2"/>
          <ac:spMkLst>
            <pc:docMk/>
            <pc:sldMk cId="2892351882" sldId="262"/>
            <ac:spMk id="2" creationId="{C41A6CC3-EBF0-1D41-BD29-F119D91EE200}"/>
          </ac:spMkLst>
        </pc:spChg>
      </pc:sldChg>
      <pc:sldChg chg="modSp mod modClrScheme chgLayout">
        <pc:chgData name="Vo, David" userId="S::dvo11@calstatela.edu::0deed3dc-d020-451d-aee6-4b90d6e032a7" providerId="AD" clId="Web-{2FB77001-9FB2-17AC-B96C-E0B5047E9BC5}" dt="2020-11-04T03:50:17.757" v="2"/>
        <pc:sldMkLst>
          <pc:docMk/>
          <pc:sldMk cId="3928407946" sldId="263"/>
        </pc:sldMkLst>
        <pc:spChg chg="mod ord">
          <ac:chgData name="Vo, David" userId="S::dvo11@calstatela.edu::0deed3dc-d020-451d-aee6-4b90d6e032a7" providerId="AD" clId="Web-{2FB77001-9FB2-17AC-B96C-E0B5047E9BC5}" dt="2020-11-04T03:50:17.757" v="2"/>
          <ac:spMkLst>
            <pc:docMk/>
            <pc:sldMk cId="3928407946" sldId="263"/>
            <ac:spMk id="2" creationId="{E08E30FD-8F73-8744-BD6A-F00B7CF4DD0F}"/>
          </ac:spMkLst>
        </pc:spChg>
      </pc:sldChg>
      <pc:sldChg chg="modSp mod modClrScheme chgLayout">
        <pc:chgData name="Vo, David" userId="S::dvo11@calstatela.edu::0deed3dc-d020-451d-aee6-4b90d6e032a7" providerId="AD" clId="Web-{2FB77001-9FB2-17AC-B96C-E0B5047E9BC5}" dt="2020-11-04T03:50:17.757" v="2"/>
        <pc:sldMkLst>
          <pc:docMk/>
          <pc:sldMk cId="4045092314" sldId="264"/>
        </pc:sldMkLst>
        <pc:spChg chg="mod ord">
          <ac:chgData name="Vo, David" userId="S::dvo11@calstatela.edu::0deed3dc-d020-451d-aee6-4b90d6e032a7" providerId="AD" clId="Web-{2FB77001-9FB2-17AC-B96C-E0B5047E9BC5}" dt="2020-11-04T03:50:17.757" v="2"/>
          <ac:spMkLst>
            <pc:docMk/>
            <pc:sldMk cId="4045092314" sldId="264"/>
            <ac:spMk id="2" creationId="{4C79F4EA-86FD-724B-B4A1-0A97F66B5E8C}"/>
          </ac:spMkLst>
        </pc:spChg>
      </pc:sldChg>
      <pc:sldChg chg="modSp mod modClrScheme chgLayout">
        <pc:chgData name="Vo, David" userId="S::dvo11@calstatela.edu::0deed3dc-d020-451d-aee6-4b90d6e032a7" providerId="AD" clId="Web-{2FB77001-9FB2-17AC-B96C-E0B5047E9BC5}" dt="2020-11-04T03:50:17.757" v="2"/>
        <pc:sldMkLst>
          <pc:docMk/>
          <pc:sldMk cId="4038084604" sldId="265"/>
        </pc:sldMkLst>
        <pc:spChg chg="mod ord">
          <ac:chgData name="Vo, David" userId="S::dvo11@calstatela.edu::0deed3dc-d020-451d-aee6-4b90d6e032a7" providerId="AD" clId="Web-{2FB77001-9FB2-17AC-B96C-E0B5047E9BC5}" dt="2020-11-04T03:50:17.757" v="2"/>
          <ac:spMkLst>
            <pc:docMk/>
            <pc:sldMk cId="4038084604" sldId="265"/>
            <ac:spMk id="2" creationId="{B31B9066-4D04-3047-B16A-F40E8066B362}"/>
          </ac:spMkLst>
        </pc:spChg>
      </pc:sldChg>
      <pc:sldChg chg="modSp mod modClrScheme chgLayout">
        <pc:chgData name="Vo, David" userId="S::dvo11@calstatela.edu::0deed3dc-d020-451d-aee6-4b90d6e032a7" providerId="AD" clId="Web-{2FB77001-9FB2-17AC-B96C-E0B5047E9BC5}" dt="2020-11-04T03:50:17.757" v="2"/>
        <pc:sldMkLst>
          <pc:docMk/>
          <pc:sldMk cId="4173428745" sldId="266"/>
        </pc:sldMkLst>
        <pc:spChg chg="mod ord">
          <ac:chgData name="Vo, David" userId="S::dvo11@calstatela.edu::0deed3dc-d020-451d-aee6-4b90d6e032a7" providerId="AD" clId="Web-{2FB77001-9FB2-17AC-B96C-E0B5047E9BC5}" dt="2020-11-04T03:50:17.757" v="2"/>
          <ac:spMkLst>
            <pc:docMk/>
            <pc:sldMk cId="4173428745" sldId="266"/>
            <ac:spMk id="2" creationId="{E9B40C13-17F3-4D4E-A0F4-2D1F04CC0F40}"/>
          </ac:spMkLst>
        </pc:spChg>
      </pc:sldChg>
      <pc:sldChg chg="modSp mod modClrScheme chgLayout">
        <pc:chgData name="Vo, David" userId="S::dvo11@calstatela.edu::0deed3dc-d020-451d-aee6-4b90d6e032a7" providerId="AD" clId="Web-{2FB77001-9FB2-17AC-B96C-E0B5047E9BC5}" dt="2020-11-04T03:50:17.757" v="2"/>
        <pc:sldMkLst>
          <pc:docMk/>
          <pc:sldMk cId="3644990708" sldId="267"/>
        </pc:sldMkLst>
        <pc:spChg chg="mod ord">
          <ac:chgData name="Vo, David" userId="S::dvo11@calstatela.edu::0deed3dc-d020-451d-aee6-4b90d6e032a7" providerId="AD" clId="Web-{2FB77001-9FB2-17AC-B96C-E0B5047E9BC5}" dt="2020-11-04T03:50:17.757" v="2"/>
          <ac:spMkLst>
            <pc:docMk/>
            <pc:sldMk cId="3644990708" sldId="267"/>
            <ac:spMk id="2" creationId="{2C5E0B8D-41FA-9844-9959-0E9E509C38DE}"/>
          </ac:spMkLst>
        </pc:spChg>
      </pc:sldChg>
      <pc:sldChg chg="modSp mod modClrScheme chgLayout">
        <pc:chgData name="Vo, David" userId="S::dvo11@calstatela.edu::0deed3dc-d020-451d-aee6-4b90d6e032a7" providerId="AD" clId="Web-{2FB77001-9FB2-17AC-B96C-E0B5047E9BC5}" dt="2020-11-04T03:50:17.757" v="2"/>
        <pc:sldMkLst>
          <pc:docMk/>
          <pc:sldMk cId="4029916898" sldId="268"/>
        </pc:sldMkLst>
        <pc:spChg chg="mod ord">
          <ac:chgData name="Vo, David" userId="S::dvo11@calstatela.edu::0deed3dc-d020-451d-aee6-4b90d6e032a7" providerId="AD" clId="Web-{2FB77001-9FB2-17AC-B96C-E0B5047E9BC5}" dt="2020-11-04T03:50:17.757" v="2"/>
          <ac:spMkLst>
            <pc:docMk/>
            <pc:sldMk cId="4029916898" sldId="268"/>
            <ac:spMk id="2" creationId="{7ECF6C7E-93DB-D34F-8A55-6932E4516D8B}"/>
          </ac:spMkLst>
        </pc:spChg>
      </pc:sldChg>
      <pc:sldChg chg="modSp mod modClrScheme chgLayout">
        <pc:chgData name="Vo, David" userId="S::dvo11@calstatela.edu::0deed3dc-d020-451d-aee6-4b90d6e032a7" providerId="AD" clId="Web-{2FB77001-9FB2-17AC-B96C-E0B5047E9BC5}" dt="2020-11-04T03:50:17.757" v="2"/>
        <pc:sldMkLst>
          <pc:docMk/>
          <pc:sldMk cId="568691126" sldId="269"/>
        </pc:sldMkLst>
        <pc:spChg chg="mod ord">
          <ac:chgData name="Vo, David" userId="S::dvo11@calstatela.edu::0deed3dc-d020-451d-aee6-4b90d6e032a7" providerId="AD" clId="Web-{2FB77001-9FB2-17AC-B96C-E0B5047E9BC5}" dt="2020-11-04T03:50:17.757" v="2"/>
          <ac:spMkLst>
            <pc:docMk/>
            <pc:sldMk cId="568691126" sldId="269"/>
            <ac:spMk id="2" creationId="{57EFEB6F-095A-6646-B664-194458C23E8D}"/>
          </ac:spMkLst>
        </pc:spChg>
      </pc:sldChg>
      <pc:sldChg chg="modSp mod modClrScheme chgLayout">
        <pc:chgData name="Vo, David" userId="S::dvo11@calstatela.edu::0deed3dc-d020-451d-aee6-4b90d6e032a7" providerId="AD" clId="Web-{2FB77001-9FB2-17AC-B96C-E0B5047E9BC5}" dt="2020-11-04T03:50:17.757" v="2"/>
        <pc:sldMkLst>
          <pc:docMk/>
          <pc:sldMk cId="611510149" sldId="270"/>
        </pc:sldMkLst>
        <pc:spChg chg="mod ord">
          <ac:chgData name="Vo, David" userId="S::dvo11@calstatela.edu::0deed3dc-d020-451d-aee6-4b90d6e032a7" providerId="AD" clId="Web-{2FB77001-9FB2-17AC-B96C-E0B5047E9BC5}" dt="2020-11-04T03:50:17.757" v="2"/>
          <ac:spMkLst>
            <pc:docMk/>
            <pc:sldMk cId="611510149" sldId="270"/>
            <ac:spMk id="2" creationId="{BB06F216-4E33-F647-AB97-1FBB2227F8A1}"/>
          </ac:spMkLst>
        </pc:spChg>
      </pc:sldChg>
      <pc:sldChg chg="modSp mod modClrScheme chgLayout">
        <pc:chgData name="Vo, David" userId="S::dvo11@calstatela.edu::0deed3dc-d020-451d-aee6-4b90d6e032a7" providerId="AD" clId="Web-{2FB77001-9FB2-17AC-B96C-E0B5047E9BC5}" dt="2020-11-04T03:50:17.757" v="2"/>
        <pc:sldMkLst>
          <pc:docMk/>
          <pc:sldMk cId="1717420240" sldId="271"/>
        </pc:sldMkLst>
        <pc:spChg chg="mod ord">
          <ac:chgData name="Vo, David" userId="S::dvo11@calstatela.edu::0deed3dc-d020-451d-aee6-4b90d6e032a7" providerId="AD" clId="Web-{2FB77001-9FB2-17AC-B96C-E0B5047E9BC5}" dt="2020-11-04T03:50:17.757" v="2"/>
          <ac:spMkLst>
            <pc:docMk/>
            <pc:sldMk cId="1717420240" sldId="271"/>
            <ac:spMk id="2" creationId="{F75251CA-0BBA-A242-8282-0DCD9AB605CD}"/>
          </ac:spMkLst>
        </pc:spChg>
      </pc:sldChg>
      <pc:sldChg chg="modSp mod modClrScheme chgLayout">
        <pc:chgData name="Vo, David" userId="S::dvo11@calstatela.edu::0deed3dc-d020-451d-aee6-4b90d6e032a7" providerId="AD" clId="Web-{2FB77001-9FB2-17AC-B96C-E0B5047E9BC5}" dt="2020-11-04T03:50:17.757" v="2"/>
        <pc:sldMkLst>
          <pc:docMk/>
          <pc:sldMk cId="4011272177" sldId="272"/>
        </pc:sldMkLst>
        <pc:spChg chg="mod ord">
          <ac:chgData name="Vo, David" userId="S::dvo11@calstatela.edu::0deed3dc-d020-451d-aee6-4b90d6e032a7" providerId="AD" clId="Web-{2FB77001-9FB2-17AC-B96C-E0B5047E9BC5}" dt="2020-11-04T03:50:17.757" v="2"/>
          <ac:spMkLst>
            <pc:docMk/>
            <pc:sldMk cId="4011272177" sldId="272"/>
            <ac:spMk id="2" creationId="{C6CB9321-CD33-AC43-A4DE-B24CF7239A77}"/>
          </ac:spMkLst>
        </pc:spChg>
      </pc:sldChg>
      <pc:sldChg chg="modSp mod modClrScheme chgLayout">
        <pc:chgData name="Vo, David" userId="S::dvo11@calstatela.edu::0deed3dc-d020-451d-aee6-4b90d6e032a7" providerId="AD" clId="Web-{2FB77001-9FB2-17AC-B96C-E0B5047E9BC5}" dt="2020-11-04T03:50:17.757" v="2"/>
        <pc:sldMkLst>
          <pc:docMk/>
          <pc:sldMk cId="3602909275" sldId="273"/>
        </pc:sldMkLst>
        <pc:spChg chg="mod ord">
          <ac:chgData name="Vo, David" userId="S::dvo11@calstatela.edu::0deed3dc-d020-451d-aee6-4b90d6e032a7" providerId="AD" clId="Web-{2FB77001-9FB2-17AC-B96C-E0B5047E9BC5}" dt="2020-11-04T03:50:17.757" v="2"/>
          <ac:spMkLst>
            <pc:docMk/>
            <pc:sldMk cId="3602909275" sldId="273"/>
            <ac:spMk id="2" creationId="{1835F078-5CF7-CF4F-B21E-94440BD75E35}"/>
          </ac:spMkLst>
        </pc:spChg>
      </pc:sldChg>
      <pc:sldChg chg="modSp mod modClrScheme chgLayout">
        <pc:chgData name="Vo, David" userId="S::dvo11@calstatela.edu::0deed3dc-d020-451d-aee6-4b90d6e032a7" providerId="AD" clId="Web-{2FB77001-9FB2-17AC-B96C-E0B5047E9BC5}" dt="2020-11-04T03:50:17.757" v="2"/>
        <pc:sldMkLst>
          <pc:docMk/>
          <pc:sldMk cId="341692245" sldId="274"/>
        </pc:sldMkLst>
        <pc:spChg chg="mod ord">
          <ac:chgData name="Vo, David" userId="S::dvo11@calstatela.edu::0deed3dc-d020-451d-aee6-4b90d6e032a7" providerId="AD" clId="Web-{2FB77001-9FB2-17AC-B96C-E0B5047E9BC5}" dt="2020-11-04T03:50:17.757" v="2"/>
          <ac:spMkLst>
            <pc:docMk/>
            <pc:sldMk cId="341692245" sldId="274"/>
            <ac:spMk id="2" creationId="{C41BE893-9DE8-2D49-95BC-261BE8D4733A}"/>
          </ac:spMkLst>
        </pc:spChg>
      </pc:sldChg>
      <pc:sldMasterChg chg="del delSldLayout">
        <pc:chgData name="Vo, David" userId="S::dvo11@calstatela.edu::0deed3dc-d020-451d-aee6-4b90d6e032a7" providerId="AD" clId="Web-{2FB77001-9FB2-17AC-B96C-E0B5047E9BC5}" dt="2020-11-04T03:50:17.757" v="2"/>
        <pc:sldMasterMkLst>
          <pc:docMk/>
          <pc:sldMasterMk cId="781600500" sldId="2147483694"/>
        </pc:sldMasterMkLst>
        <pc:sldLayoutChg chg="del">
          <pc:chgData name="Vo, David" userId="S::dvo11@calstatela.edu::0deed3dc-d020-451d-aee6-4b90d6e032a7" providerId="AD" clId="Web-{2FB77001-9FB2-17AC-B96C-E0B5047E9BC5}" dt="2020-11-04T03:50:17.757" v="2"/>
          <pc:sldLayoutMkLst>
            <pc:docMk/>
            <pc:sldMasterMk cId="781600500" sldId="2147483694"/>
            <pc:sldLayoutMk cId="1913868421" sldId="2147483695"/>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1343912482" sldId="2147483696"/>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1557525898" sldId="2147483697"/>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3760826414" sldId="2147483698"/>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2227682648" sldId="2147483699"/>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707242325" sldId="2147483700"/>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3992616544" sldId="2147483701"/>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2262331299" sldId="2147483702"/>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3592534915" sldId="2147483703"/>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3782696150" sldId="2147483704"/>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2286221815" sldId="2147483705"/>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2879608835" sldId="2147483706"/>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3259241392" sldId="2147483707"/>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1225307105" sldId="2147483708"/>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2241823271" sldId="2147483709"/>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647516569" sldId="2147483710"/>
          </pc:sldLayoutMkLst>
        </pc:sldLayoutChg>
        <pc:sldLayoutChg chg="del">
          <pc:chgData name="Vo, David" userId="S::dvo11@calstatela.edu::0deed3dc-d020-451d-aee6-4b90d6e032a7" providerId="AD" clId="Web-{2FB77001-9FB2-17AC-B96C-E0B5047E9BC5}" dt="2020-11-04T03:50:17.757" v="2"/>
          <pc:sldLayoutMkLst>
            <pc:docMk/>
            <pc:sldMasterMk cId="781600500" sldId="2147483694"/>
            <pc:sldLayoutMk cId="1812598369" sldId="2147483711"/>
          </pc:sldLayoutMkLst>
        </pc:sldLayoutChg>
      </pc:sldMasterChg>
      <pc:sldMasterChg chg="add addSldLayout modSldLayout">
        <pc:chgData name="Vo, David" userId="S::dvo11@calstatela.edu::0deed3dc-d020-451d-aee6-4b90d6e032a7" providerId="AD" clId="Web-{2FB77001-9FB2-17AC-B96C-E0B5047E9BC5}" dt="2020-11-04T03:50:17.757" v="2"/>
        <pc:sldMasterMkLst>
          <pc:docMk/>
          <pc:sldMasterMk cId="2569317384" sldId="2147483712"/>
        </pc:sldMasterMkLst>
        <pc:sldLayoutChg chg="add mod replId">
          <pc:chgData name="Vo, David" userId="S::dvo11@calstatela.edu::0deed3dc-d020-451d-aee6-4b90d6e032a7" providerId="AD" clId="Web-{2FB77001-9FB2-17AC-B96C-E0B5047E9BC5}" dt="2020-11-04T03:50:17.757" v="2"/>
          <pc:sldLayoutMkLst>
            <pc:docMk/>
            <pc:sldMasterMk cId="2569317384" sldId="2147483712"/>
            <pc:sldLayoutMk cId="1397157638" sldId="2147483713"/>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3551451981" sldId="2147483714"/>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144015239" sldId="2147483715"/>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2754736390" sldId="2147483716"/>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748787004" sldId="2147483717"/>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1578338212" sldId="2147483718"/>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3391150804" sldId="2147483719"/>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1667428392" sldId="2147483720"/>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667532310" sldId="2147483721"/>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1258464865" sldId="2147483722"/>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432676092" sldId="2147483723"/>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2061285539" sldId="2147483724"/>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2342977116" sldId="2147483725"/>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2158877054" sldId="2147483726"/>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1642537732" sldId="2147483727"/>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2657058993" sldId="2147483728"/>
          </pc:sldLayoutMkLst>
        </pc:sldLayoutChg>
        <pc:sldLayoutChg chg="add mod replId">
          <pc:chgData name="Vo, David" userId="S::dvo11@calstatela.edu::0deed3dc-d020-451d-aee6-4b90d6e032a7" providerId="AD" clId="Web-{2FB77001-9FB2-17AC-B96C-E0B5047E9BC5}" dt="2020-11-04T03:50:17.757" v="2"/>
          <pc:sldLayoutMkLst>
            <pc:docMk/>
            <pc:sldMasterMk cId="2569317384" sldId="2147483712"/>
            <pc:sldLayoutMk cId="1766618060" sldId="2147483729"/>
          </pc:sldLayoutMkLst>
        </pc:sldLayoutChg>
      </pc:sldMasterChg>
    </pc:docChg>
  </pc:docChgLst>
  <pc:docChgLst>
    <pc:chgData name="Puvvada, Soumya" userId="ecd3cf85-a6a9-4b28-aea6-d6a5af52e242" providerId="ADAL" clId="{B14E3209-8BEF-41D5-AD1C-734436597DB2}"/>
    <pc:docChg chg="undo redo custSel addSld modSld sldOrd">
      <pc:chgData name="Puvvada, Soumya" userId="ecd3cf85-a6a9-4b28-aea6-d6a5af52e242" providerId="ADAL" clId="{B14E3209-8BEF-41D5-AD1C-734436597DB2}" dt="2021-04-18T23:53:44.643" v="2110" actId="14734"/>
      <pc:docMkLst>
        <pc:docMk/>
      </pc:docMkLst>
      <pc:sldChg chg="addSp delSp modSp mod">
        <pc:chgData name="Puvvada, Soumya" userId="ecd3cf85-a6a9-4b28-aea6-d6a5af52e242" providerId="ADAL" clId="{B14E3209-8BEF-41D5-AD1C-734436597DB2}" dt="2021-04-18T23:53:44.643" v="2110" actId="14734"/>
        <pc:sldMkLst>
          <pc:docMk/>
          <pc:sldMk cId="173985946" sldId="387"/>
        </pc:sldMkLst>
        <pc:spChg chg="mod">
          <ac:chgData name="Puvvada, Soumya" userId="ecd3cf85-a6a9-4b28-aea6-d6a5af52e242" providerId="ADAL" clId="{B14E3209-8BEF-41D5-AD1C-734436597DB2}" dt="2021-04-18T06:22:59.332" v="52" actId="20577"/>
          <ac:spMkLst>
            <pc:docMk/>
            <pc:sldMk cId="173985946" sldId="387"/>
            <ac:spMk id="2" creationId="{D79B88E1-5F09-4BDA-8FFC-4C30BD9F8D12}"/>
          </ac:spMkLst>
        </pc:spChg>
        <pc:spChg chg="mod">
          <ac:chgData name="Puvvada, Soumya" userId="ecd3cf85-a6a9-4b28-aea6-d6a5af52e242" providerId="ADAL" clId="{B14E3209-8BEF-41D5-AD1C-734436597DB2}" dt="2021-04-18T19:46:41.401" v="1827" actId="20577"/>
          <ac:spMkLst>
            <pc:docMk/>
            <pc:sldMk cId="173985946" sldId="387"/>
            <ac:spMk id="4" creationId="{65C8D521-7004-4117-A0DA-7C3E5E69D311}"/>
          </ac:spMkLst>
        </pc:spChg>
        <pc:spChg chg="add del mod">
          <ac:chgData name="Puvvada, Soumya" userId="ecd3cf85-a6a9-4b28-aea6-d6a5af52e242" providerId="ADAL" clId="{B14E3209-8BEF-41D5-AD1C-734436597DB2}" dt="2021-04-18T17:00:59.037" v="331"/>
          <ac:spMkLst>
            <pc:docMk/>
            <pc:sldMk cId="173985946" sldId="387"/>
            <ac:spMk id="6" creationId="{1F8B90FE-EA77-4481-9778-B9A99FBA0087}"/>
          </ac:spMkLst>
        </pc:spChg>
        <pc:spChg chg="add del mod">
          <ac:chgData name="Puvvada, Soumya" userId="ecd3cf85-a6a9-4b28-aea6-d6a5af52e242" providerId="ADAL" clId="{B14E3209-8BEF-41D5-AD1C-734436597DB2}" dt="2021-04-18T18:22:17.299" v="616"/>
          <ac:spMkLst>
            <pc:docMk/>
            <pc:sldMk cId="173985946" sldId="387"/>
            <ac:spMk id="9" creationId="{029D5E44-7BCF-45EF-BBA6-10CE8DA32629}"/>
          </ac:spMkLst>
        </pc:spChg>
        <pc:spChg chg="add mod">
          <ac:chgData name="Puvvada, Soumya" userId="ecd3cf85-a6a9-4b28-aea6-d6a5af52e242" providerId="ADAL" clId="{B14E3209-8BEF-41D5-AD1C-734436597DB2}" dt="2021-04-18T19:47:30.199" v="1830" actId="20578"/>
          <ac:spMkLst>
            <pc:docMk/>
            <pc:sldMk cId="173985946" sldId="387"/>
            <ac:spMk id="10" creationId="{457A099C-DB22-4342-A732-5D12D79F76C3}"/>
          </ac:spMkLst>
        </pc:spChg>
        <pc:graphicFrameChg chg="mod modGraphic">
          <ac:chgData name="Puvvada, Soumya" userId="ecd3cf85-a6a9-4b28-aea6-d6a5af52e242" providerId="ADAL" clId="{B14E3209-8BEF-41D5-AD1C-734436597DB2}" dt="2021-04-18T23:53:44.643" v="2110" actId="14734"/>
          <ac:graphicFrameMkLst>
            <pc:docMk/>
            <pc:sldMk cId="173985946" sldId="387"/>
            <ac:graphicFrameMk id="7" creationId="{69A04AFC-C9B0-43EC-9395-40ABEDE55F9F}"/>
          </ac:graphicFrameMkLst>
        </pc:graphicFrameChg>
        <pc:picChg chg="add del mod">
          <ac:chgData name="Puvvada, Soumya" userId="ecd3cf85-a6a9-4b28-aea6-d6a5af52e242" providerId="ADAL" clId="{B14E3209-8BEF-41D5-AD1C-734436597DB2}" dt="2021-04-18T19:35:39.671" v="1313" actId="478"/>
          <ac:picMkLst>
            <pc:docMk/>
            <pc:sldMk cId="173985946" sldId="387"/>
            <ac:picMk id="12" creationId="{E56A44E1-A1B7-42CC-9B2C-C08092556324}"/>
          </ac:picMkLst>
        </pc:picChg>
      </pc:sldChg>
      <pc:sldChg chg="addSp delSp modSp mod">
        <pc:chgData name="Puvvada, Soumya" userId="ecd3cf85-a6a9-4b28-aea6-d6a5af52e242" providerId="ADAL" clId="{B14E3209-8BEF-41D5-AD1C-734436597DB2}" dt="2021-04-18T19:39:53.709" v="1762" actId="14100"/>
        <pc:sldMkLst>
          <pc:docMk/>
          <pc:sldMk cId="755467814" sldId="388"/>
        </pc:sldMkLst>
        <pc:spChg chg="mod">
          <ac:chgData name="Puvvada, Soumya" userId="ecd3cf85-a6a9-4b28-aea6-d6a5af52e242" providerId="ADAL" clId="{B14E3209-8BEF-41D5-AD1C-734436597DB2}" dt="2021-04-18T06:30:08.248" v="137" actId="20577"/>
          <ac:spMkLst>
            <pc:docMk/>
            <pc:sldMk cId="755467814" sldId="388"/>
            <ac:spMk id="2" creationId="{50F3D362-0EAE-4941-A757-A9FD68DD069F}"/>
          </ac:spMkLst>
        </pc:spChg>
        <pc:spChg chg="del">
          <ac:chgData name="Puvvada, Soumya" userId="ecd3cf85-a6a9-4b28-aea6-d6a5af52e242" providerId="ADAL" clId="{B14E3209-8BEF-41D5-AD1C-734436597DB2}" dt="2021-04-18T06:21:16.263" v="23"/>
          <ac:spMkLst>
            <pc:docMk/>
            <pc:sldMk cId="755467814" sldId="388"/>
            <ac:spMk id="3" creationId="{2F38FE2E-64E8-4A00-B37A-582A0DAC164C}"/>
          </ac:spMkLst>
        </pc:spChg>
        <pc:spChg chg="mod">
          <ac:chgData name="Puvvada, Soumya" userId="ecd3cf85-a6a9-4b28-aea6-d6a5af52e242" providerId="ADAL" clId="{B14E3209-8BEF-41D5-AD1C-734436597DB2}" dt="2021-04-18T06:20:45.637" v="22" actId="20577"/>
          <ac:spMkLst>
            <pc:docMk/>
            <pc:sldMk cId="755467814" sldId="388"/>
            <ac:spMk id="4" creationId="{E3CF8498-C865-4E90-8D9C-CF27564E9C7D}"/>
          </ac:spMkLst>
        </pc:spChg>
        <pc:graphicFrameChg chg="add mod modGraphic">
          <ac:chgData name="Puvvada, Soumya" userId="ecd3cf85-a6a9-4b28-aea6-d6a5af52e242" providerId="ADAL" clId="{B14E3209-8BEF-41D5-AD1C-734436597DB2}" dt="2021-04-18T19:39:53.709" v="1762" actId="14100"/>
          <ac:graphicFrameMkLst>
            <pc:docMk/>
            <pc:sldMk cId="755467814" sldId="388"/>
            <ac:graphicFrameMk id="6" creationId="{123ABCBC-51DE-4F99-B962-B0E5FB53E1DC}"/>
          </ac:graphicFrameMkLst>
        </pc:graphicFrameChg>
        <pc:picChg chg="add mod">
          <ac:chgData name="Puvvada, Soumya" userId="ecd3cf85-a6a9-4b28-aea6-d6a5af52e242" providerId="ADAL" clId="{B14E3209-8BEF-41D5-AD1C-734436597DB2}" dt="2021-04-18T17:02:01.934" v="332" actId="14100"/>
          <ac:picMkLst>
            <pc:docMk/>
            <pc:sldMk cId="755467814" sldId="388"/>
            <ac:picMk id="7" creationId="{C0B97427-79F6-4C53-8720-8A8F68E6DE7B}"/>
          </ac:picMkLst>
        </pc:picChg>
        <pc:picChg chg="add mod">
          <ac:chgData name="Puvvada, Soumya" userId="ecd3cf85-a6a9-4b28-aea6-d6a5af52e242" providerId="ADAL" clId="{B14E3209-8BEF-41D5-AD1C-734436597DB2}" dt="2021-04-18T17:02:07.043" v="333" actId="14100"/>
          <ac:picMkLst>
            <pc:docMk/>
            <pc:sldMk cId="755467814" sldId="388"/>
            <ac:picMk id="8" creationId="{74356CB3-07F5-41CF-8F64-0C59D98481D9}"/>
          </ac:picMkLst>
        </pc:picChg>
        <pc:picChg chg="add mod">
          <ac:chgData name="Puvvada, Soumya" userId="ecd3cf85-a6a9-4b28-aea6-d6a5af52e242" providerId="ADAL" clId="{B14E3209-8BEF-41D5-AD1C-734436597DB2}" dt="2021-04-18T06:29:11.985" v="105" actId="1076"/>
          <ac:picMkLst>
            <pc:docMk/>
            <pc:sldMk cId="755467814" sldId="388"/>
            <ac:picMk id="9" creationId="{C8B61814-A080-43C9-8E1C-06348DDCB769}"/>
          </ac:picMkLst>
        </pc:picChg>
      </pc:sldChg>
      <pc:sldChg chg="addSp delSp modSp new mod ord">
        <pc:chgData name="Puvvada, Soumya" userId="ecd3cf85-a6a9-4b28-aea6-d6a5af52e242" providerId="ADAL" clId="{B14E3209-8BEF-41D5-AD1C-734436597DB2}" dt="2021-04-18T22:26:45.570" v="2067" actId="20577"/>
        <pc:sldMkLst>
          <pc:docMk/>
          <pc:sldMk cId="2779126550" sldId="389"/>
        </pc:sldMkLst>
        <pc:spChg chg="mod">
          <ac:chgData name="Puvvada, Soumya" userId="ecd3cf85-a6a9-4b28-aea6-d6a5af52e242" providerId="ADAL" clId="{B14E3209-8BEF-41D5-AD1C-734436597DB2}" dt="2021-04-18T06:42:15.078" v="205" actId="20577"/>
          <ac:spMkLst>
            <pc:docMk/>
            <pc:sldMk cId="2779126550" sldId="389"/>
            <ac:spMk id="2" creationId="{C24CEBA6-DE58-4C36-ACDA-598CBF9185E8}"/>
          </ac:spMkLst>
        </pc:spChg>
        <pc:spChg chg="del mod">
          <ac:chgData name="Puvvada, Soumya" userId="ecd3cf85-a6a9-4b28-aea6-d6a5af52e242" providerId="ADAL" clId="{B14E3209-8BEF-41D5-AD1C-734436597DB2}" dt="2021-04-18T17:04:41.746" v="334" actId="22"/>
          <ac:spMkLst>
            <pc:docMk/>
            <pc:sldMk cId="2779126550" sldId="389"/>
            <ac:spMk id="3" creationId="{E4A41865-AB67-4029-B016-2CBC6237FAB4}"/>
          </ac:spMkLst>
        </pc:spChg>
        <pc:spChg chg="mod">
          <ac:chgData name="Puvvada, Soumya" userId="ecd3cf85-a6a9-4b28-aea6-d6a5af52e242" providerId="ADAL" clId="{B14E3209-8BEF-41D5-AD1C-734436597DB2}" dt="2021-04-18T06:40:14.111" v="161" actId="20577"/>
          <ac:spMkLst>
            <pc:docMk/>
            <pc:sldMk cId="2779126550" sldId="389"/>
            <ac:spMk id="4" creationId="{C4FB5B53-0113-47D7-BF1F-D1B6E84C9F00}"/>
          </ac:spMkLst>
        </pc:spChg>
        <pc:spChg chg="add del">
          <ac:chgData name="Puvvada, Soumya" userId="ecd3cf85-a6a9-4b28-aea6-d6a5af52e242" providerId="ADAL" clId="{B14E3209-8BEF-41D5-AD1C-734436597DB2}" dt="2021-04-18T21:34:52.618" v="1852" actId="22"/>
          <ac:spMkLst>
            <pc:docMk/>
            <pc:sldMk cId="2779126550" sldId="389"/>
            <ac:spMk id="9" creationId="{1E04EE1E-9D31-4B28-9AAF-12E78A6B3697}"/>
          </ac:spMkLst>
        </pc:spChg>
        <pc:spChg chg="add del mod">
          <ac:chgData name="Puvvada, Soumya" userId="ecd3cf85-a6a9-4b28-aea6-d6a5af52e242" providerId="ADAL" clId="{B14E3209-8BEF-41D5-AD1C-734436597DB2}" dt="2021-04-18T17:42:50.461" v="392" actId="478"/>
          <ac:spMkLst>
            <pc:docMk/>
            <pc:sldMk cId="2779126550" sldId="389"/>
            <ac:spMk id="9" creationId="{85A1D932-4760-4BEB-9DA5-21334C47702C}"/>
          </ac:spMkLst>
        </pc:spChg>
        <pc:spChg chg="mod">
          <ac:chgData name="Puvvada, Soumya" userId="ecd3cf85-a6a9-4b28-aea6-d6a5af52e242" providerId="ADAL" clId="{B14E3209-8BEF-41D5-AD1C-734436597DB2}" dt="2021-04-18T21:34:19.948" v="1849" actId="14100"/>
          <ac:spMkLst>
            <pc:docMk/>
            <pc:sldMk cId="2779126550" sldId="389"/>
            <ac:spMk id="10" creationId="{D0B988F0-A39E-4013-82F0-D5C7950A0404}"/>
          </ac:spMkLst>
        </pc:spChg>
        <pc:spChg chg="add mod">
          <ac:chgData name="Puvvada, Soumya" userId="ecd3cf85-a6a9-4b28-aea6-d6a5af52e242" providerId="ADAL" clId="{B14E3209-8BEF-41D5-AD1C-734436597DB2}" dt="2021-04-18T19:31:46.980" v="1297" actId="14100"/>
          <ac:spMkLst>
            <pc:docMk/>
            <pc:sldMk cId="2779126550" sldId="389"/>
            <ac:spMk id="11" creationId="{DD7C96AE-107E-408E-8D71-6472ADC8FC40}"/>
          </ac:spMkLst>
        </pc:spChg>
        <pc:spChg chg="add mod">
          <ac:chgData name="Puvvada, Soumya" userId="ecd3cf85-a6a9-4b28-aea6-d6a5af52e242" providerId="ADAL" clId="{B14E3209-8BEF-41D5-AD1C-734436597DB2}" dt="2021-04-18T19:28:07.382" v="1257" actId="207"/>
          <ac:spMkLst>
            <pc:docMk/>
            <pc:sldMk cId="2779126550" sldId="389"/>
            <ac:spMk id="12" creationId="{87F5737C-577D-46B0-AE61-7C2814616551}"/>
          </ac:spMkLst>
        </pc:spChg>
        <pc:spChg chg="add mod">
          <ac:chgData name="Puvvada, Soumya" userId="ecd3cf85-a6a9-4b28-aea6-d6a5af52e242" providerId="ADAL" clId="{B14E3209-8BEF-41D5-AD1C-734436597DB2}" dt="2021-04-18T19:32:40.843" v="1298" actId="1076"/>
          <ac:spMkLst>
            <pc:docMk/>
            <pc:sldMk cId="2779126550" sldId="389"/>
            <ac:spMk id="13" creationId="{EB5FE2C6-ACE8-4901-AF3D-0C0A4C217D95}"/>
          </ac:spMkLst>
        </pc:spChg>
        <pc:spChg chg="add mod">
          <ac:chgData name="Puvvada, Soumya" userId="ecd3cf85-a6a9-4b28-aea6-d6a5af52e242" providerId="ADAL" clId="{B14E3209-8BEF-41D5-AD1C-734436597DB2}" dt="2021-04-18T19:33:04.408" v="1301" actId="14100"/>
          <ac:spMkLst>
            <pc:docMk/>
            <pc:sldMk cId="2779126550" sldId="389"/>
            <ac:spMk id="14" creationId="{97410782-9F07-4366-864A-C07B1C5C8EDD}"/>
          </ac:spMkLst>
        </pc:spChg>
        <pc:spChg chg="mod">
          <ac:chgData name="Puvvada, Soumya" userId="ecd3cf85-a6a9-4b28-aea6-d6a5af52e242" providerId="ADAL" clId="{B14E3209-8BEF-41D5-AD1C-734436597DB2}" dt="2021-04-18T22:26:45.570" v="2067" actId="20577"/>
          <ac:spMkLst>
            <pc:docMk/>
            <pc:sldMk cId="2779126550" sldId="389"/>
            <ac:spMk id="15" creationId="{AFF12EAF-EBDC-4934-A584-B782BE0706EE}"/>
          </ac:spMkLst>
        </pc:spChg>
        <pc:spChg chg="mod">
          <ac:chgData name="Puvvada, Soumya" userId="ecd3cf85-a6a9-4b28-aea6-d6a5af52e242" providerId="ADAL" clId="{B14E3209-8BEF-41D5-AD1C-734436597DB2}" dt="2021-04-18T21:40:04.814" v="1999" actId="20577"/>
          <ac:spMkLst>
            <pc:docMk/>
            <pc:sldMk cId="2779126550" sldId="389"/>
            <ac:spMk id="16" creationId="{902B17D8-6E69-4290-927D-163129465E80}"/>
          </ac:spMkLst>
        </pc:spChg>
        <pc:picChg chg="add del mod ord">
          <ac:chgData name="Puvvada, Soumya" userId="ecd3cf85-a6a9-4b28-aea6-d6a5af52e242" providerId="ADAL" clId="{B14E3209-8BEF-41D5-AD1C-734436597DB2}" dt="2021-04-18T17:42:54.115" v="393" actId="478"/>
          <ac:picMkLst>
            <pc:docMk/>
            <pc:sldMk cId="2779126550" sldId="389"/>
            <ac:picMk id="7" creationId="{76D95A04-2DDE-4FF3-9236-D2221D9CEF92}"/>
          </ac:picMkLst>
        </pc:picChg>
        <pc:picChg chg="add mod">
          <ac:chgData name="Puvvada, Soumya" userId="ecd3cf85-a6a9-4b28-aea6-d6a5af52e242" providerId="ADAL" clId="{B14E3209-8BEF-41D5-AD1C-734436597DB2}" dt="2021-04-18T21:36:14.107" v="1866" actId="1076"/>
          <ac:picMkLst>
            <pc:docMk/>
            <pc:sldMk cId="2779126550" sldId="389"/>
            <ac:picMk id="7" creationId="{E743334B-15E5-4460-832B-F0C22ED254BA}"/>
          </ac:picMkLst>
        </pc:picChg>
      </pc:sldChg>
      <pc:sldChg chg="addSp modSp new mod ord">
        <pc:chgData name="Puvvada, Soumya" userId="ecd3cf85-a6a9-4b28-aea6-d6a5af52e242" providerId="ADAL" clId="{B14E3209-8BEF-41D5-AD1C-734436597DB2}" dt="2021-04-18T21:49:50.858" v="2024" actId="14100"/>
        <pc:sldMkLst>
          <pc:docMk/>
          <pc:sldMk cId="4278558248" sldId="390"/>
        </pc:sldMkLst>
        <pc:spChg chg="mod">
          <ac:chgData name="Puvvada, Soumya" userId="ecd3cf85-a6a9-4b28-aea6-d6a5af52e242" providerId="ADAL" clId="{B14E3209-8BEF-41D5-AD1C-734436597DB2}" dt="2021-04-18T06:46:01.633" v="240" actId="20577"/>
          <ac:spMkLst>
            <pc:docMk/>
            <pc:sldMk cId="4278558248" sldId="390"/>
            <ac:spMk id="2" creationId="{677FFABF-9551-47B7-9180-3C3F9338D21C}"/>
          </ac:spMkLst>
        </pc:spChg>
        <pc:spChg chg="mod">
          <ac:chgData name="Puvvada, Soumya" userId="ecd3cf85-a6a9-4b28-aea6-d6a5af52e242" providerId="ADAL" clId="{B14E3209-8BEF-41D5-AD1C-734436597DB2}" dt="2021-04-18T19:30:46.929" v="1266" actId="20577"/>
          <ac:spMkLst>
            <pc:docMk/>
            <pc:sldMk cId="4278558248" sldId="390"/>
            <ac:spMk id="3" creationId="{7C959AAB-5EF4-4842-A5B4-C143ACAD90C3}"/>
          </ac:spMkLst>
        </pc:spChg>
        <pc:spChg chg="mod">
          <ac:chgData name="Puvvada, Soumya" userId="ecd3cf85-a6a9-4b28-aea6-d6a5af52e242" providerId="ADAL" clId="{B14E3209-8BEF-41D5-AD1C-734436597DB2}" dt="2021-04-18T21:49:50.858" v="2024" actId="14100"/>
          <ac:spMkLst>
            <pc:docMk/>
            <pc:sldMk cId="4278558248" sldId="390"/>
            <ac:spMk id="4" creationId="{E29DD2DE-45A4-46B1-8EFE-E18090DCCC0A}"/>
          </ac:spMkLst>
        </pc:spChg>
        <pc:spChg chg="add mod">
          <ac:chgData name="Puvvada, Soumya" userId="ecd3cf85-a6a9-4b28-aea6-d6a5af52e242" providerId="ADAL" clId="{B14E3209-8BEF-41D5-AD1C-734436597DB2}" dt="2021-04-18T19:28:37.943" v="1262" actId="208"/>
          <ac:spMkLst>
            <pc:docMk/>
            <pc:sldMk cId="4278558248" sldId="390"/>
            <ac:spMk id="6" creationId="{7F7700DA-7742-49CF-976E-C329D88CDF5E}"/>
          </ac:spMkLst>
        </pc:spChg>
      </pc:sldChg>
      <pc:sldChg chg="addSp modSp new mod">
        <pc:chgData name="Puvvada, Soumya" userId="ecd3cf85-a6a9-4b28-aea6-d6a5af52e242" providerId="ADAL" clId="{B14E3209-8BEF-41D5-AD1C-734436597DB2}" dt="2021-04-18T22:28:39.562" v="2081" actId="255"/>
        <pc:sldMkLst>
          <pc:docMk/>
          <pc:sldMk cId="2893373645" sldId="392"/>
        </pc:sldMkLst>
        <pc:spChg chg="mod">
          <ac:chgData name="Puvvada, Soumya" userId="ecd3cf85-a6a9-4b28-aea6-d6a5af52e242" providerId="ADAL" clId="{B14E3209-8BEF-41D5-AD1C-734436597DB2}" dt="2021-04-18T21:36:32.411" v="1896" actId="20577"/>
          <ac:spMkLst>
            <pc:docMk/>
            <pc:sldMk cId="2893373645" sldId="392"/>
            <ac:spMk id="2" creationId="{4912CDB5-F89B-4ABC-B562-7E0395C014F0}"/>
          </ac:spMkLst>
        </pc:spChg>
        <pc:spChg chg="mod">
          <ac:chgData name="Puvvada, Soumya" userId="ecd3cf85-a6a9-4b28-aea6-d6a5af52e242" providerId="ADAL" clId="{B14E3209-8BEF-41D5-AD1C-734436597DB2}" dt="2021-04-18T22:28:39.562" v="2081" actId="255"/>
          <ac:spMkLst>
            <pc:docMk/>
            <pc:sldMk cId="2893373645" sldId="392"/>
            <ac:spMk id="3" creationId="{C89DADFC-705F-4026-B54D-22507C72F721}"/>
          </ac:spMkLst>
        </pc:spChg>
        <pc:spChg chg="mod">
          <ac:chgData name="Puvvada, Soumya" userId="ecd3cf85-a6a9-4b28-aea6-d6a5af52e242" providerId="ADAL" clId="{B14E3209-8BEF-41D5-AD1C-734436597DB2}" dt="2021-04-18T21:39:44.676" v="1993" actId="20577"/>
          <ac:spMkLst>
            <pc:docMk/>
            <pc:sldMk cId="2893373645" sldId="392"/>
            <ac:spMk id="4" creationId="{35AABA4D-7EB9-4D0E-B39F-058251D34D00}"/>
          </ac:spMkLst>
        </pc:spChg>
        <pc:graphicFrameChg chg="add mod modGraphic">
          <ac:chgData name="Puvvada, Soumya" userId="ecd3cf85-a6a9-4b28-aea6-d6a5af52e242" providerId="ADAL" clId="{B14E3209-8BEF-41D5-AD1C-734436597DB2}" dt="2021-04-18T21:59:51.381" v="2028" actId="14100"/>
          <ac:graphicFrameMkLst>
            <pc:docMk/>
            <pc:sldMk cId="2893373645" sldId="392"/>
            <ac:graphicFrameMk id="6" creationId="{3FA24B1D-250A-43E3-8833-D3EE49EE9A87}"/>
          </ac:graphicFrameMkLst>
        </pc:graphicFrameChg>
      </pc:sldChg>
    </pc:docChg>
  </pc:docChgLst>
  <pc:docChgLst>
    <pc:chgData name="Martinez Hernandez, Leslie N" userId="S::lmart177@calstatela.edu::832ada6a-b693-473f-946a-47322f032b42" providerId="AD" clId="Web-{D9564062-A278-7583-82EC-835FCF9B7977}"/>
    <pc:docChg chg="modSld addMainMaster delMainMaster">
      <pc:chgData name="Martinez Hernandez, Leslie N" userId="S::lmart177@calstatela.edu::832ada6a-b693-473f-946a-47322f032b42" providerId="AD" clId="Web-{D9564062-A278-7583-82EC-835FCF9B7977}" dt="2020-12-05T22:14:12.670" v="481" actId="1076"/>
      <pc:docMkLst>
        <pc:docMk/>
      </pc:docMkLst>
      <pc:sldChg chg="modSp mod modClrScheme chgLayout">
        <pc:chgData name="Martinez Hernandez, Leslie N" userId="S::lmart177@calstatela.edu::832ada6a-b693-473f-946a-47322f032b42" providerId="AD" clId="Web-{D9564062-A278-7583-82EC-835FCF9B7977}" dt="2020-12-05T21:57:37.100" v="6"/>
        <pc:sldMkLst>
          <pc:docMk/>
          <pc:sldMk cId="2757086078" sldId="256"/>
        </pc:sldMkLst>
        <pc:spChg chg="mod ord">
          <ac:chgData name="Martinez Hernandez, Leslie N" userId="S::lmart177@calstatela.edu::832ada6a-b693-473f-946a-47322f032b42" providerId="AD" clId="Web-{D9564062-A278-7583-82EC-835FCF9B7977}" dt="2020-12-05T21:57:37.100" v="6"/>
          <ac:spMkLst>
            <pc:docMk/>
            <pc:sldMk cId="2757086078" sldId="256"/>
            <ac:spMk id="2" creationId="{F56E9371-6E05-45E0-803B-4C39AC28CC69}"/>
          </ac:spMkLst>
        </pc:spChg>
        <pc:spChg chg="mod ord">
          <ac:chgData name="Martinez Hernandez, Leslie N" userId="S::lmart177@calstatela.edu::832ada6a-b693-473f-946a-47322f032b42" providerId="AD" clId="Web-{D9564062-A278-7583-82EC-835FCF9B7977}" dt="2020-12-05T21:57:37.100" v="6"/>
          <ac:spMkLst>
            <pc:docMk/>
            <pc:sldMk cId="2757086078" sldId="256"/>
            <ac:spMk id="3" creationId="{E0A0FE25-038A-4A14-B11A-432FECB7FA1E}"/>
          </ac:spMkLst>
        </pc:spChg>
        <pc:spChg chg="mod ord">
          <ac:chgData name="Martinez Hernandez, Leslie N" userId="S::lmart177@calstatela.edu::832ada6a-b693-473f-946a-47322f032b42" providerId="AD" clId="Web-{D9564062-A278-7583-82EC-835FCF9B7977}" dt="2020-12-05T21:57:37.100" v="6"/>
          <ac:spMkLst>
            <pc:docMk/>
            <pc:sldMk cId="2757086078" sldId="256"/>
            <ac:spMk id="17" creationId="{52B2187B-4D83-4B41-8D78-613C9FA0CEB3}"/>
          </ac:spMkLst>
        </pc:spChg>
        <pc:picChg chg="mod ord modCrop">
          <ac:chgData name="Martinez Hernandez, Leslie N" userId="S::lmart177@calstatela.edu::832ada6a-b693-473f-946a-47322f032b42" providerId="AD" clId="Web-{D9564062-A278-7583-82EC-835FCF9B7977}" dt="2020-12-05T21:57:37.100" v="6"/>
          <ac:picMkLst>
            <pc:docMk/>
            <pc:sldMk cId="2757086078" sldId="256"/>
            <ac:picMk id="8" creationId="{AD055A78-C161-9B41-8E4A-984AF0E34378}"/>
          </ac:picMkLst>
        </pc:picChg>
      </pc:sldChg>
      <pc:sldChg chg="modSp mod modClrScheme chgLayout">
        <pc:chgData name="Martinez Hernandez, Leslie N" userId="S::lmart177@calstatela.edu::832ada6a-b693-473f-946a-47322f032b42" providerId="AD" clId="Web-{D9564062-A278-7583-82EC-835FCF9B7977}" dt="2020-12-05T21:57:37.100" v="6"/>
        <pc:sldMkLst>
          <pc:docMk/>
          <pc:sldMk cId="1032757599" sldId="258"/>
        </pc:sldMkLst>
        <pc:spChg chg="mod ord">
          <ac:chgData name="Martinez Hernandez, Leslie N" userId="S::lmart177@calstatela.edu::832ada6a-b693-473f-946a-47322f032b42" providerId="AD" clId="Web-{D9564062-A278-7583-82EC-835FCF9B7977}" dt="2020-12-05T21:57:37.100" v="6"/>
          <ac:spMkLst>
            <pc:docMk/>
            <pc:sldMk cId="1032757599" sldId="258"/>
            <ac:spMk id="2" creationId="{92A4716D-00E6-4865-A814-74860D251268}"/>
          </ac:spMkLst>
        </pc:spChg>
        <pc:spChg chg="mod ord">
          <ac:chgData name="Martinez Hernandez, Leslie N" userId="S::lmart177@calstatela.edu::832ada6a-b693-473f-946a-47322f032b42" providerId="AD" clId="Web-{D9564062-A278-7583-82EC-835FCF9B7977}" dt="2020-12-05T21:57:37.100" v="6"/>
          <ac:spMkLst>
            <pc:docMk/>
            <pc:sldMk cId="1032757599" sldId="258"/>
            <ac:spMk id="18" creationId="{42DE1E1F-C97F-5B40-A796-FC340C20CFC2}"/>
          </ac:spMkLst>
        </pc:spChg>
      </pc:sldChg>
      <pc:sldChg chg="addSp delSp modSp mod modClrScheme delDesignElem chgLayout">
        <pc:chgData name="Martinez Hernandez, Leslie N" userId="S::lmart177@calstatela.edu::832ada6a-b693-473f-946a-47322f032b42" providerId="AD" clId="Web-{D9564062-A278-7583-82EC-835FCF9B7977}" dt="2020-12-05T21:57:37.100" v="6"/>
        <pc:sldMkLst>
          <pc:docMk/>
          <pc:sldMk cId="1180221239" sldId="259"/>
        </pc:sldMkLst>
        <pc:spChg chg="mod ord">
          <ac:chgData name="Martinez Hernandez, Leslie N" userId="S::lmart177@calstatela.edu::832ada6a-b693-473f-946a-47322f032b42" providerId="AD" clId="Web-{D9564062-A278-7583-82EC-835FCF9B7977}" dt="2020-12-05T21:57:37.100" v="6"/>
          <ac:spMkLst>
            <pc:docMk/>
            <pc:sldMk cId="1180221239" sldId="259"/>
            <ac:spMk id="2" creationId="{DB44EB38-8C13-8C47-8A1F-3DF1D6880948}"/>
          </ac:spMkLst>
        </pc:spChg>
        <pc:spChg chg="mod ord">
          <ac:chgData name="Martinez Hernandez, Leslie N" userId="S::lmart177@calstatela.edu::832ada6a-b693-473f-946a-47322f032b42" providerId="AD" clId="Web-{D9564062-A278-7583-82EC-835FCF9B7977}" dt="2020-12-05T21:57:37.100" v="6"/>
          <ac:spMkLst>
            <pc:docMk/>
            <pc:sldMk cId="1180221239" sldId="259"/>
            <ac:spMk id="3" creationId="{85A6ACAB-4CE6-4F18-92B3-29EA758CB5CB}"/>
          </ac:spMkLst>
        </pc:spChg>
        <pc:spChg chg="add del">
          <ac:chgData name="Martinez Hernandez, Leslie N" userId="S::lmart177@calstatela.edu::832ada6a-b693-473f-946a-47322f032b42" providerId="AD" clId="Web-{D9564062-A278-7583-82EC-835FCF9B7977}" dt="2020-12-05T21:57:37.100" v="6"/>
          <ac:spMkLst>
            <pc:docMk/>
            <pc:sldMk cId="1180221239" sldId="259"/>
            <ac:spMk id="81" creationId="{0E807223-DF88-4D6D-970E-08919E5E02EB}"/>
          </ac:spMkLst>
        </pc:spChg>
        <pc:spChg chg="add del">
          <ac:chgData name="Martinez Hernandez, Leslie N" userId="S::lmart177@calstatela.edu::832ada6a-b693-473f-946a-47322f032b42" providerId="AD" clId="Web-{D9564062-A278-7583-82EC-835FCF9B7977}" dt="2020-12-05T21:57:37.100" v="6"/>
          <ac:spMkLst>
            <pc:docMk/>
            <pc:sldMk cId="1180221239" sldId="259"/>
            <ac:spMk id="83" creationId="{F8B556C4-7E49-4C36-845D-FC58F507345E}"/>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783871009" sldId="260"/>
        </pc:sldMkLst>
        <pc:spChg chg="mod ord">
          <ac:chgData name="Martinez Hernandez, Leslie N" userId="S::lmart177@calstatela.edu::832ada6a-b693-473f-946a-47322f032b42" providerId="AD" clId="Web-{D9564062-A278-7583-82EC-835FCF9B7977}" dt="2020-12-05T21:57:37.100" v="6"/>
          <ac:spMkLst>
            <pc:docMk/>
            <pc:sldMk cId="783871009" sldId="260"/>
            <ac:spMk id="2" creationId="{D443344D-D7BA-0943-8210-0215EEFEE9F8}"/>
          </ac:spMkLst>
        </pc:spChg>
        <pc:spChg chg="mod ord">
          <ac:chgData name="Martinez Hernandez, Leslie N" userId="S::lmart177@calstatela.edu::832ada6a-b693-473f-946a-47322f032b42" providerId="AD" clId="Web-{D9564062-A278-7583-82EC-835FCF9B7977}" dt="2020-12-05T21:57:37.100" v="6"/>
          <ac:spMkLst>
            <pc:docMk/>
            <pc:sldMk cId="783871009" sldId="260"/>
            <ac:spMk id="5" creationId="{E06A384B-3B4A-4F83-8138-8302DA4779B4}"/>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568416291" sldId="261"/>
        </pc:sldMkLst>
        <pc:spChg chg="mod ord">
          <ac:chgData name="Martinez Hernandez, Leslie N" userId="S::lmart177@calstatela.edu::832ada6a-b693-473f-946a-47322f032b42" providerId="AD" clId="Web-{D9564062-A278-7583-82EC-835FCF9B7977}" dt="2020-12-05T21:57:37.100" v="6"/>
          <ac:spMkLst>
            <pc:docMk/>
            <pc:sldMk cId="2568416291" sldId="261"/>
            <ac:spMk id="2" creationId="{B557FF39-9CA2-A14B-8B1F-D70081580900}"/>
          </ac:spMkLst>
        </pc:spChg>
        <pc:spChg chg="mod ord">
          <ac:chgData name="Martinez Hernandez, Leslie N" userId="S::lmart177@calstatela.edu::832ada6a-b693-473f-946a-47322f032b42" providerId="AD" clId="Web-{D9564062-A278-7583-82EC-835FCF9B7977}" dt="2020-12-05T21:57:37.100" v="6"/>
          <ac:spMkLst>
            <pc:docMk/>
            <pc:sldMk cId="2568416291" sldId="261"/>
            <ac:spMk id="4" creationId="{B2E9A135-5773-4A36-A56F-833619119E6E}"/>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892351882" sldId="262"/>
        </pc:sldMkLst>
        <pc:spChg chg="mod ord">
          <ac:chgData name="Martinez Hernandez, Leslie N" userId="S::lmart177@calstatela.edu::832ada6a-b693-473f-946a-47322f032b42" providerId="AD" clId="Web-{D9564062-A278-7583-82EC-835FCF9B7977}" dt="2020-12-05T21:57:37.100" v="6"/>
          <ac:spMkLst>
            <pc:docMk/>
            <pc:sldMk cId="2892351882" sldId="262"/>
            <ac:spMk id="2" creationId="{C41A6CC3-EBF0-1D41-BD29-F119D91EE200}"/>
          </ac:spMkLst>
        </pc:spChg>
        <pc:spChg chg="mod ord">
          <ac:chgData name="Martinez Hernandez, Leslie N" userId="S::lmart177@calstatela.edu::832ada6a-b693-473f-946a-47322f032b42" providerId="AD" clId="Web-{D9564062-A278-7583-82EC-835FCF9B7977}" dt="2020-12-05T21:57:37.100" v="6"/>
          <ac:spMkLst>
            <pc:docMk/>
            <pc:sldMk cId="2892351882" sldId="262"/>
            <ac:spMk id="3" creationId="{DD23A24B-835F-445C-B609-898B996DE442}"/>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928407946" sldId="263"/>
        </pc:sldMkLst>
        <pc:spChg chg="mod ord">
          <ac:chgData name="Martinez Hernandez, Leslie N" userId="S::lmart177@calstatela.edu::832ada6a-b693-473f-946a-47322f032b42" providerId="AD" clId="Web-{D9564062-A278-7583-82EC-835FCF9B7977}" dt="2020-12-05T21:57:37.100" v="6"/>
          <ac:spMkLst>
            <pc:docMk/>
            <pc:sldMk cId="3928407946" sldId="263"/>
            <ac:spMk id="2" creationId="{E08E30FD-8F73-8744-BD6A-F00B7CF4DD0F}"/>
          </ac:spMkLst>
        </pc:spChg>
        <pc:spChg chg="mod ord">
          <ac:chgData name="Martinez Hernandez, Leslie N" userId="S::lmart177@calstatela.edu::832ada6a-b693-473f-946a-47322f032b42" providerId="AD" clId="Web-{D9564062-A278-7583-82EC-835FCF9B7977}" dt="2020-12-05T21:57:37.100" v="6"/>
          <ac:spMkLst>
            <pc:docMk/>
            <pc:sldMk cId="3928407946" sldId="263"/>
            <ac:spMk id="4" creationId="{04C05624-6C46-43B1-B56B-14ACCFDA7D20}"/>
          </ac:spMkLst>
        </pc:spChg>
      </pc:sldChg>
      <pc:sldChg chg="addSp delSp modSp mod setBg modClrScheme chgLayout">
        <pc:chgData name="Martinez Hernandez, Leslie N" userId="S::lmart177@calstatela.edu::832ada6a-b693-473f-946a-47322f032b42" providerId="AD" clId="Web-{D9564062-A278-7583-82EC-835FCF9B7977}" dt="2020-12-05T22:03:14.962" v="33" actId="1076"/>
        <pc:sldMkLst>
          <pc:docMk/>
          <pc:sldMk cId="4045092314" sldId="264"/>
        </pc:sldMkLst>
        <pc:spChg chg="mod ord">
          <ac:chgData name="Martinez Hernandez, Leslie N" userId="S::lmart177@calstatela.edu::832ada6a-b693-473f-946a-47322f032b42" providerId="AD" clId="Web-{D9564062-A278-7583-82EC-835FCF9B7977}" dt="2020-12-05T21:58:21.040" v="12" actId="14100"/>
          <ac:spMkLst>
            <pc:docMk/>
            <pc:sldMk cId="4045092314" sldId="264"/>
            <ac:spMk id="2" creationId="{4C79F4EA-86FD-724B-B4A1-0A97F66B5E8C}"/>
          </ac:spMkLst>
        </pc:spChg>
        <pc:spChg chg="mod ord">
          <ac:chgData name="Martinez Hernandez, Leslie N" userId="S::lmart177@calstatela.edu::832ada6a-b693-473f-946a-47322f032b42" providerId="AD" clId="Web-{D9564062-A278-7583-82EC-835FCF9B7977}" dt="2020-12-05T21:57:37.100" v="6"/>
          <ac:spMkLst>
            <pc:docMk/>
            <pc:sldMk cId="4045092314" sldId="264"/>
            <ac:spMk id="3" creationId="{B6849E4F-58AB-48A3-B6CD-21E002EF55CC}"/>
          </ac:spMkLst>
        </pc:spChg>
        <pc:spChg chg="mod ord">
          <ac:chgData name="Martinez Hernandez, Leslie N" userId="S::lmart177@calstatela.edu::832ada6a-b693-473f-946a-47322f032b42" providerId="AD" clId="Web-{D9564062-A278-7583-82EC-835FCF9B7977}" dt="2020-12-05T22:03:14.962" v="33" actId="1076"/>
          <ac:spMkLst>
            <pc:docMk/>
            <pc:sldMk cId="4045092314" sldId="264"/>
            <ac:spMk id="5" creationId="{86974D8E-F2A8-9C4F-B3AE-8F5106C34F0A}"/>
          </ac:spMkLst>
        </pc:spChg>
        <pc:picChg chg="add mod">
          <ac:chgData name="Martinez Hernandez, Leslie N" userId="S::lmart177@calstatela.edu::832ada6a-b693-473f-946a-47322f032b42" providerId="AD" clId="Web-{D9564062-A278-7583-82EC-835FCF9B7977}" dt="2020-12-05T22:03:07.743" v="32" actId="1076"/>
          <ac:picMkLst>
            <pc:docMk/>
            <pc:sldMk cId="4045092314" sldId="264"/>
            <ac:picMk id="4" creationId="{C7446FCA-A6C1-4F5C-B299-4193B467FA20}"/>
          </ac:picMkLst>
        </pc:picChg>
        <pc:picChg chg="del mod">
          <ac:chgData name="Martinez Hernandez, Leslie N" userId="S::lmart177@calstatela.edu::832ada6a-b693-473f-946a-47322f032b42" providerId="AD" clId="Web-{D9564062-A278-7583-82EC-835FCF9B7977}" dt="2020-12-05T21:56:05.798" v="2"/>
          <ac:picMkLst>
            <pc:docMk/>
            <pc:sldMk cId="4045092314" sldId="264"/>
            <ac:picMk id="6" creationId="{2A2CBC93-1466-D24B-90DD-F84C9E9AB1AE}"/>
          </ac:picMkLst>
        </pc:picChg>
      </pc:sldChg>
      <pc:sldChg chg="modSp mod modClrScheme chgLayout">
        <pc:chgData name="Martinez Hernandez, Leslie N" userId="S::lmart177@calstatela.edu::832ada6a-b693-473f-946a-47322f032b42" providerId="AD" clId="Web-{D9564062-A278-7583-82EC-835FCF9B7977}" dt="2020-12-05T21:57:37.100" v="6"/>
        <pc:sldMkLst>
          <pc:docMk/>
          <pc:sldMk cId="4173428745" sldId="266"/>
        </pc:sldMkLst>
        <pc:spChg chg="mod ord">
          <ac:chgData name="Martinez Hernandez, Leslie N" userId="S::lmart177@calstatela.edu::832ada6a-b693-473f-946a-47322f032b42" providerId="AD" clId="Web-{D9564062-A278-7583-82EC-835FCF9B7977}" dt="2020-12-05T21:57:37.100" v="6"/>
          <ac:spMkLst>
            <pc:docMk/>
            <pc:sldMk cId="4173428745" sldId="266"/>
            <ac:spMk id="2" creationId="{E9B40C13-17F3-4D4E-A0F4-2D1F04CC0F40}"/>
          </ac:spMkLst>
        </pc:spChg>
        <pc:spChg chg="mod ord">
          <ac:chgData name="Martinez Hernandez, Leslie N" userId="S::lmart177@calstatela.edu::832ada6a-b693-473f-946a-47322f032b42" providerId="AD" clId="Web-{D9564062-A278-7583-82EC-835FCF9B7977}" dt="2020-12-05T21:57:37.100" v="6"/>
          <ac:spMkLst>
            <pc:docMk/>
            <pc:sldMk cId="4173428745" sldId="266"/>
            <ac:spMk id="4" creationId="{2D402C59-2587-4EF7-AAB1-F45981680A95}"/>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644990708" sldId="267"/>
        </pc:sldMkLst>
        <pc:spChg chg="mod ord">
          <ac:chgData name="Martinez Hernandez, Leslie N" userId="S::lmart177@calstatela.edu::832ada6a-b693-473f-946a-47322f032b42" providerId="AD" clId="Web-{D9564062-A278-7583-82EC-835FCF9B7977}" dt="2020-12-05T21:57:37.100" v="6"/>
          <ac:spMkLst>
            <pc:docMk/>
            <pc:sldMk cId="3644990708" sldId="267"/>
            <ac:spMk id="2" creationId="{2C5E0B8D-41FA-9844-9959-0E9E509C38DE}"/>
          </ac:spMkLst>
        </pc:spChg>
        <pc:spChg chg="mod ord">
          <ac:chgData name="Martinez Hernandez, Leslie N" userId="S::lmart177@calstatela.edu::832ada6a-b693-473f-946a-47322f032b42" providerId="AD" clId="Web-{D9564062-A278-7583-82EC-835FCF9B7977}" dt="2020-12-05T21:57:37.100" v="6"/>
          <ac:spMkLst>
            <pc:docMk/>
            <pc:sldMk cId="3644990708" sldId="267"/>
            <ac:spMk id="5" creationId="{6CD03D47-2E3B-40DF-A726-7E323FEC7E33}"/>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568691126" sldId="269"/>
        </pc:sldMkLst>
        <pc:spChg chg="mod ord">
          <ac:chgData name="Martinez Hernandez, Leslie N" userId="S::lmart177@calstatela.edu::832ada6a-b693-473f-946a-47322f032b42" providerId="AD" clId="Web-{D9564062-A278-7583-82EC-835FCF9B7977}" dt="2020-12-05T21:57:37.100" v="6"/>
          <ac:spMkLst>
            <pc:docMk/>
            <pc:sldMk cId="568691126" sldId="269"/>
            <ac:spMk id="2" creationId="{57EFEB6F-095A-6646-B664-194458C23E8D}"/>
          </ac:spMkLst>
        </pc:spChg>
        <pc:spChg chg="mod ord">
          <ac:chgData name="Martinez Hernandez, Leslie N" userId="S::lmart177@calstatela.edu::832ada6a-b693-473f-946a-47322f032b42" providerId="AD" clId="Web-{D9564062-A278-7583-82EC-835FCF9B7977}" dt="2020-12-05T21:57:37.100" v="6"/>
          <ac:spMkLst>
            <pc:docMk/>
            <pc:sldMk cId="568691126" sldId="269"/>
            <ac:spMk id="4" creationId="{DD84F1A8-3A03-4DF2-8D88-8E09D8EBB1C0}"/>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611510149" sldId="270"/>
        </pc:sldMkLst>
        <pc:spChg chg="mod ord">
          <ac:chgData name="Martinez Hernandez, Leslie N" userId="S::lmart177@calstatela.edu::832ada6a-b693-473f-946a-47322f032b42" providerId="AD" clId="Web-{D9564062-A278-7583-82EC-835FCF9B7977}" dt="2020-12-05T21:57:37.100" v="6"/>
          <ac:spMkLst>
            <pc:docMk/>
            <pc:sldMk cId="611510149" sldId="270"/>
            <ac:spMk id="2" creationId="{BB06F216-4E33-F647-AB97-1FBB2227F8A1}"/>
          </ac:spMkLst>
        </pc:spChg>
        <pc:spChg chg="mod ord">
          <ac:chgData name="Martinez Hernandez, Leslie N" userId="S::lmart177@calstatela.edu::832ada6a-b693-473f-946a-47322f032b42" providerId="AD" clId="Web-{D9564062-A278-7583-82EC-835FCF9B7977}" dt="2020-12-05T21:57:37.100" v="6"/>
          <ac:spMkLst>
            <pc:docMk/>
            <pc:sldMk cId="611510149" sldId="270"/>
            <ac:spMk id="3" creationId="{D721CDAE-610D-4FAA-AE40-CEA8475D9971}"/>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717420240" sldId="271"/>
        </pc:sldMkLst>
        <pc:spChg chg="mod ord">
          <ac:chgData name="Martinez Hernandez, Leslie N" userId="S::lmart177@calstatela.edu::832ada6a-b693-473f-946a-47322f032b42" providerId="AD" clId="Web-{D9564062-A278-7583-82EC-835FCF9B7977}" dt="2020-12-05T21:57:37.100" v="6"/>
          <ac:spMkLst>
            <pc:docMk/>
            <pc:sldMk cId="1717420240" sldId="271"/>
            <ac:spMk id="2" creationId="{F75251CA-0BBA-A242-8282-0DCD9AB605CD}"/>
          </ac:spMkLst>
        </pc:spChg>
        <pc:spChg chg="mod ord">
          <ac:chgData name="Martinez Hernandez, Leslie N" userId="S::lmart177@calstatela.edu::832ada6a-b693-473f-946a-47322f032b42" providerId="AD" clId="Web-{D9564062-A278-7583-82EC-835FCF9B7977}" dt="2020-12-05T21:57:37.100" v="6"/>
          <ac:spMkLst>
            <pc:docMk/>
            <pc:sldMk cId="1717420240" sldId="271"/>
            <ac:spMk id="5" creationId="{3341D26A-D882-4C22-A772-EA2B56E9A4C5}"/>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4011272177" sldId="272"/>
        </pc:sldMkLst>
        <pc:spChg chg="mod ord">
          <ac:chgData name="Martinez Hernandez, Leslie N" userId="S::lmart177@calstatela.edu::832ada6a-b693-473f-946a-47322f032b42" providerId="AD" clId="Web-{D9564062-A278-7583-82EC-835FCF9B7977}" dt="2020-12-05T21:57:37.100" v="6"/>
          <ac:spMkLst>
            <pc:docMk/>
            <pc:sldMk cId="4011272177" sldId="272"/>
            <ac:spMk id="2" creationId="{C6CB9321-CD33-AC43-A4DE-B24CF7239A77}"/>
          </ac:spMkLst>
        </pc:spChg>
        <pc:spChg chg="mod ord">
          <ac:chgData name="Martinez Hernandez, Leslie N" userId="S::lmart177@calstatela.edu::832ada6a-b693-473f-946a-47322f032b42" providerId="AD" clId="Web-{D9564062-A278-7583-82EC-835FCF9B7977}" dt="2020-12-05T21:57:37.100" v="6"/>
          <ac:spMkLst>
            <pc:docMk/>
            <pc:sldMk cId="4011272177" sldId="272"/>
            <ac:spMk id="3" creationId="{5EE4922B-1C52-4719-920E-5F0A4D77E2EB}"/>
          </ac:spMkLst>
        </pc:spChg>
        <pc:spChg chg="mod ord">
          <ac:chgData name="Martinez Hernandez, Leslie N" userId="S::lmart177@calstatela.edu::832ada6a-b693-473f-946a-47322f032b42" providerId="AD" clId="Web-{D9564062-A278-7583-82EC-835FCF9B7977}" dt="2020-12-05T21:57:37.100" v="6"/>
          <ac:spMkLst>
            <pc:docMk/>
            <pc:sldMk cId="4011272177" sldId="272"/>
            <ac:spMk id="4" creationId="{8FDC8CB0-0836-9743-9B54-E8183D7D2F29}"/>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41692245" sldId="274"/>
        </pc:sldMkLst>
        <pc:spChg chg="mod ord">
          <ac:chgData name="Martinez Hernandez, Leslie N" userId="S::lmart177@calstatela.edu::832ada6a-b693-473f-946a-47322f032b42" providerId="AD" clId="Web-{D9564062-A278-7583-82EC-835FCF9B7977}" dt="2020-12-05T21:57:37.100" v="6"/>
          <ac:spMkLst>
            <pc:docMk/>
            <pc:sldMk cId="341692245" sldId="274"/>
            <ac:spMk id="2" creationId="{C41BE893-9DE8-2D49-95BC-261BE8D4733A}"/>
          </ac:spMkLst>
        </pc:spChg>
        <pc:spChg chg="mod ord">
          <ac:chgData name="Martinez Hernandez, Leslie N" userId="S::lmart177@calstatela.edu::832ada6a-b693-473f-946a-47322f032b42" providerId="AD" clId="Web-{D9564062-A278-7583-82EC-835FCF9B7977}" dt="2020-12-05T21:57:37.100" v="6"/>
          <ac:spMkLst>
            <pc:docMk/>
            <pc:sldMk cId="341692245" sldId="274"/>
            <ac:spMk id="3" creationId="{D052E6B3-AEED-4730-AA74-6B1B75821618}"/>
          </ac:spMkLst>
        </pc:spChg>
      </pc:sldChg>
      <pc:sldChg chg="addSp delSp modSp mod modClrScheme delDesignElem chgLayout">
        <pc:chgData name="Martinez Hernandez, Leslie N" userId="S::lmart177@calstatela.edu::832ada6a-b693-473f-946a-47322f032b42" providerId="AD" clId="Web-{D9564062-A278-7583-82EC-835FCF9B7977}" dt="2020-12-05T21:57:37.100" v="6"/>
        <pc:sldMkLst>
          <pc:docMk/>
          <pc:sldMk cId="1637420045" sldId="275"/>
        </pc:sldMkLst>
        <pc:spChg chg="mod ord">
          <ac:chgData name="Martinez Hernandez, Leslie N" userId="S::lmart177@calstatela.edu::832ada6a-b693-473f-946a-47322f032b42" providerId="AD" clId="Web-{D9564062-A278-7583-82EC-835FCF9B7977}" dt="2020-12-05T21:57:37.100" v="6"/>
          <ac:spMkLst>
            <pc:docMk/>
            <pc:sldMk cId="1637420045" sldId="275"/>
            <ac:spMk id="2" creationId="{B501B0B4-969D-40AC-9FC4-C88744F58AC2}"/>
          </ac:spMkLst>
        </pc:spChg>
        <pc:spChg chg="mod ord">
          <ac:chgData name="Martinez Hernandez, Leslie N" userId="S::lmart177@calstatela.edu::832ada6a-b693-473f-946a-47322f032b42" providerId="AD" clId="Web-{D9564062-A278-7583-82EC-835FCF9B7977}" dt="2020-12-05T21:57:37.100" v="6"/>
          <ac:spMkLst>
            <pc:docMk/>
            <pc:sldMk cId="1637420045" sldId="275"/>
            <ac:spMk id="4" creationId="{B56A77EF-CA5C-48BE-99F6-AD0F06DE466A}"/>
          </ac:spMkLst>
        </pc:spChg>
        <pc:spChg chg="add del">
          <ac:chgData name="Martinez Hernandez, Leslie N" userId="S::lmart177@calstatela.edu::832ada6a-b693-473f-946a-47322f032b42" providerId="AD" clId="Web-{D9564062-A278-7583-82EC-835FCF9B7977}" dt="2020-12-05T21:57:37.100" v="6"/>
          <ac:spMkLst>
            <pc:docMk/>
            <pc:sldMk cId="1637420045" sldId="275"/>
            <ac:spMk id="10" creationId="{2793B903-AB42-42A0-AE97-93D366679CA2}"/>
          </ac:spMkLst>
        </pc:spChg>
        <pc:spChg chg="add del">
          <ac:chgData name="Martinez Hernandez, Leslie N" userId="S::lmart177@calstatela.edu::832ada6a-b693-473f-946a-47322f032b42" providerId="AD" clId="Web-{D9564062-A278-7583-82EC-835FCF9B7977}" dt="2020-12-05T21:57:37.100" v="6"/>
          <ac:spMkLst>
            <pc:docMk/>
            <pc:sldMk cId="1637420045" sldId="275"/>
            <ac:spMk id="12" creationId="{B9F89C22-0475-4427-B7C8-0269AD40E3EC}"/>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353625947" sldId="276"/>
        </pc:sldMkLst>
        <pc:spChg chg="mod ord">
          <ac:chgData name="Martinez Hernandez, Leslie N" userId="S::lmart177@calstatela.edu::832ada6a-b693-473f-946a-47322f032b42" providerId="AD" clId="Web-{D9564062-A278-7583-82EC-835FCF9B7977}" dt="2020-12-05T21:57:37.100" v="6"/>
          <ac:spMkLst>
            <pc:docMk/>
            <pc:sldMk cId="3353625947" sldId="276"/>
            <ac:spMk id="2" creationId="{E9B40C13-17F3-4D4E-A0F4-2D1F04CC0F40}"/>
          </ac:spMkLst>
        </pc:spChg>
        <pc:spChg chg="mod ord">
          <ac:chgData name="Martinez Hernandez, Leslie N" userId="S::lmart177@calstatela.edu::832ada6a-b693-473f-946a-47322f032b42" providerId="AD" clId="Web-{D9564062-A278-7583-82EC-835FCF9B7977}" dt="2020-12-05T21:57:37.100" v="6"/>
          <ac:spMkLst>
            <pc:docMk/>
            <pc:sldMk cId="3353625947" sldId="276"/>
            <ac:spMk id="7" creationId="{FE76DFB0-3B9A-41B4-8842-C084FDFA1A57}"/>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629943926" sldId="281"/>
        </pc:sldMkLst>
        <pc:spChg chg="mod ord">
          <ac:chgData name="Martinez Hernandez, Leslie N" userId="S::lmart177@calstatela.edu::832ada6a-b693-473f-946a-47322f032b42" providerId="AD" clId="Web-{D9564062-A278-7583-82EC-835FCF9B7977}" dt="2020-12-05T21:57:37.100" v="6"/>
          <ac:spMkLst>
            <pc:docMk/>
            <pc:sldMk cId="2629943926" sldId="281"/>
            <ac:spMk id="2" creationId="{5ABAA486-9F0E-47F9-B2F3-CB3A3D4E2961}"/>
          </ac:spMkLst>
        </pc:spChg>
        <pc:spChg chg="mod ord">
          <ac:chgData name="Martinez Hernandez, Leslie N" userId="S::lmart177@calstatela.edu::832ada6a-b693-473f-946a-47322f032b42" providerId="AD" clId="Web-{D9564062-A278-7583-82EC-835FCF9B7977}" dt="2020-12-05T21:57:37.100" v="6"/>
          <ac:spMkLst>
            <pc:docMk/>
            <pc:sldMk cId="2629943926" sldId="281"/>
            <ac:spMk id="4" creationId="{0AEA7947-BAE4-436E-AFAC-95B08C1AC5B8}"/>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736963612" sldId="282"/>
        </pc:sldMkLst>
        <pc:spChg chg="mod ord">
          <ac:chgData name="Martinez Hernandez, Leslie N" userId="S::lmart177@calstatela.edu::832ada6a-b693-473f-946a-47322f032b42" providerId="AD" clId="Web-{D9564062-A278-7583-82EC-835FCF9B7977}" dt="2020-12-05T21:57:37.100" v="6"/>
          <ac:spMkLst>
            <pc:docMk/>
            <pc:sldMk cId="3736963612" sldId="282"/>
            <ac:spMk id="2" creationId="{4350809E-98C1-4C69-A9DD-6093A7285E82}"/>
          </ac:spMkLst>
        </pc:spChg>
        <pc:spChg chg="mod ord">
          <ac:chgData name="Martinez Hernandez, Leslie N" userId="S::lmart177@calstatela.edu::832ada6a-b693-473f-946a-47322f032b42" providerId="AD" clId="Web-{D9564062-A278-7583-82EC-835FCF9B7977}" dt="2020-12-05T21:57:37.100" v="6"/>
          <ac:spMkLst>
            <pc:docMk/>
            <pc:sldMk cId="3736963612" sldId="282"/>
            <ac:spMk id="5" creationId="{649C4EA7-0566-42DD-9828-6EB46F95C208}"/>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732065134" sldId="285"/>
        </pc:sldMkLst>
        <pc:spChg chg="mod ord">
          <ac:chgData name="Martinez Hernandez, Leslie N" userId="S::lmart177@calstatela.edu::832ada6a-b693-473f-946a-47322f032b42" providerId="AD" clId="Web-{D9564062-A278-7583-82EC-835FCF9B7977}" dt="2020-12-05T21:57:37.100" v="6"/>
          <ac:spMkLst>
            <pc:docMk/>
            <pc:sldMk cId="1732065134" sldId="285"/>
            <ac:spMk id="2" creationId="{455DBB87-FE3D-4388-9BEA-67C0A2288596}"/>
          </ac:spMkLst>
        </pc:spChg>
        <pc:spChg chg="mod ord">
          <ac:chgData name="Martinez Hernandez, Leslie N" userId="S::lmart177@calstatela.edu::832ada6a-b693-473f-946a-47322f032b42" providerId="AD" clId="Web-{D9564062-A278-7583-82EC-835FCF9B7977}" dt="2020-12-05T21:57:37.100" v="6"/>
          <ac:spMkLst>
            <pc:docMk/>
            <pc:sldMk cId="1732065134" sldId="285"/>
            <ac:spMk id="5" creationId="{8E57BE7C-2703-44E7-B66B-45C65ADCD25C}"/>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738217919" sldId="286"/>
        </pc:sldMkLst>
        <pc:spChg chg="mod ord">
          <ac:chgData name="Martinez Hernandez, Leslie N" userId="S::lmart177@calstatela.edu::832ada6a-b693-473f-946a-47322f032b42" providerId="AD" clId="Web-{D9564062-A278-7583-82EC-835FCF9B7977}" dt="2020-12-05T21:57:37.100" v="6"/>
          <ac:spMkLst>
            <pc:docMk/>
            <pc:sldMk cId="1738217919" sldId="286"/>
            <ac:spMk id="2" creationId="{7029040D-B4B7-4A1B-8550-E0E76F07F470}"/>
          </ac:spMkLst>
        </pc:spChg>
        <pc:spChg chg="mod ord">
          <ac:chgData name="Martinez Hernandez, Leslie N" userId="S::lmart177@calstatela.edu::832ada6a-b693-473f-946a-47322f032b42" providerId="AD" clId="Web-{D9564062-A278-7583-82EC-835FCF9B7977}" dt="2020-12-05T21:57:37.100" v="6"/>
          <ac:spMkLst>
            <pc:docMk/>
            <pc:sldMk cId="1738217919" sldId="286"/>
            <ac:spMk id="5" creationId="{41972241-3C19-4630-8CBE-E952F34BAD6C}"/>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586592242" sldId="287"/>
        </pc:sldMkLst>
        <pc:spChg chg="mod ord">
          <ac:chgData name="Martinez Hernandez, Leslie N" userId="S::lmart177@calstatela.edu::832ada6a-b693-473f-946a-47322f032b42" providerId="AD" clId="Web-{D9564062-A278-7583-82EC-835FCF9B7977}" dt="2020-12-05T21:57:37.100" v="6"/>
          <ac:spMkLst>
            <pc:docMk/>
            <pc:sldMk cId="3586592242" sldId="287"/>
            <ac:spMk id="2" creationId="{D5E6A074-EFE3-42BA-B97B-E3F2F79F441E}"/>
          </ac:spMkLst>
        </pc:spChg>
        <pc:spChg chg="mod ord">
          <ac:chgData name="Martinez Hernandez, Leslie N" userId="S::lmart177@calstatela.edu::832ada6a-b693-473f-946a-47322f032b42" providerId="AD" clId="Web-{D9564062-A278-7583-82EC-835FCF9B7977}" dt="2020-12-05T21:57:37.100" v="6"/>
          <ac:spMkLst>
            <pc:docMk/>
            <pc:sldMk cId="3586592242" sldId="287"/>
            <ac:spMk id="3" creationId="{291A8DCB-0DBA-4324-B4B7-198FE69EDE20}"/>
          </ac:spMkLst>
        </pc:spChg>
        <pc:spChg chg="mod ord">
          <ac:chgData name="Martinez Hernandez, Leslie N" userId="S::lmart177@calstatela.edu::832ada6a-b693-473f-946a-47322f032b42" providerId="AD" clId="Web-{D9564062-A278-7583-82EC-835FCF9B7977}" dt="2020-12-05T21:57:37.100" v="6"/>
          <ac:spMkLst>
            <pc:docMk/>
            <pc:sldMk cId="3586592242" sldId="287"/>
            <ac:spMk id="5" creationId="{3ED70052-A007-4DEB-8DE4-BBC7F2252453}"/>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599348909" sldId="288"/>
        </pc:sldMkLst>
        <pc:spChg chg="mod ord">
          <ac:chgData name="Martinez Hernandez, Leslie N" userId="S::lmart177@calstatela.edu::832ada6a-b693-473f-946a-47322f032b42" providerId="AD" clId="Web-{D9564062-A278-7583-82EC-835FCF9B7977}" dt="2020-12-05T21:57:37.100" v="6"/>
          <ac:spMkLst>
            <pc:docMk/>
            <pc:sldMk cId="2599348909" sldId="288"/>
            <ac:spMk id="2" creationId="{6181E396-40CE-4F77-BEC0-835E50C14B5F}"/>
          </ac:spMkLst>
        </pc:spChg>
        <pc:spChg chg="mod ord">
          <ac:chgData name="Martinez Hernandez, Leslie N" userId="S::lmart177@calstatela.edu::832ada6a-b693-473f-946a-47322f032b42" providerId="AD" clId="Web-{D9564062-A278-7583-82EC-835FCF9B7977}" dt="2020-12-05T21:57:37.100" v="6"/>
          <ac:spMkLst>
            <pc:docMk/>
            <pc:sldMk cId="2599348909" sldId="288"/>
            <ac:spMk id="4" creationId="{A4B6A99B-2287-4B50-91D6-35AFFABB60CF}"/>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756095215" sldId="289"/>
        </pc:sldMkLst>
        <pc:spChg chg="mod ord">
          <ac:chgData name="Martinez Hernandez, Leslie N" userId="S::lmart177@calstatela.edu::832ada6a-b693-473f-946a-47322f032b42" providerId="AD" clId="Web-{D9564062-A278-7583-82EC-835FCF9B7977}" dt="2020-12-05T21:57:37.100" v="6"/>
          <ac:spMkLst>
            <pc:docMk/>
            <pc:sldMk cId="3756095215" sldId="289"/>
            <ac:spMk id="2" creationId="{DD11E70E-3A1A-430C-86E7-CE6D1EBC2907}"/>
          </ac:spMkLst>
        </pc:spChg>
        <pc:spChg chg="mod ord">
          <ac:chgData name="Martinez Hernandez, Leslie N" userId="S::lmart177@calstatela.edu::832ada6a-b693-473f-946a-47322f032b42" providerId="AD" clId="Web-{D9564062-A278-7583-82EC-835FCF9B7977}" dt="2020-12-05T21:57:37.100" v="6"/>
          <ac:spMkLst>
            <pc:docMk/>
            <pc:sldMk cId="3756095215" sldId="289"/>
            <ac:spMk id="3" creationId="{F08F9851-343C-4094-8C06-03EE4E10A93F}"/>
          </ac:spMkLst>
        </pc:spChg>
        <pc:spChg chg="mod ord">
          <ac:chgData name="Martinez Hernandez, Leslie N" userId="S::lmart177@calstatela.edu::832ada6a-b693-473f-946a-47322f032b42" providerId="AD" clId="Web-{D9564062-A278-7583-82EC-835FCF9B7977}" dt="2020-12-05T21:57:37.100" v="6"/>
          <ac:spMkLst>
            <pc:docMk/>
            <pc:sldMk cId="3756095215" sldId="289"/>
            <ac:spMk id="5" creationId="{97DB277A-204F-4356-AE4D-32DAB22F8148}"/>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272732338" sldId="291"/>
        </pc:sldMkLst>
        <pc:spChg chg="mod ord">
          <ac:chgData name="Martinez Hernandez, Leslie N" userId="S::lmart177@calstatela.edu::832ada6a-b693-473f-946a-47322f032b42" providerId="AD" clId="Web-{D9564062-A278-7583-82EC-835FCF9B7977}" dt="2020-12-05T21:57:37.100" v="6"/>
          <ac:spMkLst>
            <pc:docMk/>
            <pc:sldMk cId="1272732338" sldId="291"/>
            <ac:spMk id="2" creationId="{DDB10FB2-2232-47C3-8CE6-7103C8A21123}"/>
          </ac:spMkLst>
        </pc:spChg>
        <pc:spChg chg="mod ord">
          <ac:chgData name="Martinez Hernandez, Leslie N" userId="S::lmart177@calstatela.edu::832ada6a-b693-473f-946a-47322f032b42" providerId="AD" clId="Web-{D9564062-A278-7583-82EC-835FCF9B7977}" dt="2020-12-05T21:57:37.100" v="6"/>
          <ac:spMkLst>
            <pc:docMk/>
            <pc:sldMk cId="1272732338" sldId="291"/>
            <ac:spMk id="4" creationId="{9F41FEF9-D645-4769-947E-582D7A22B831}"/>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816598816" sldId="293"/>
        </pc:sldMkLst>
        <pc:spChg chg="mod ord">
          <ac:chgData name="Martinez Hernandez, Leslie N" userId="S::lmart177@calstatela.edu::832ada6a-b693-473f-946a-47322f032b42" providerId="AD" clId="Web-{D9564062-A278-7583-82EC-835FCF9B7977}" dt="2020-12-05T21:57:37.100" v="6"/>
          <ac:spMkLst>
            <pc:docMk/>
            <pc:sldMk cId="3816598816" sldId="293"/>
            <ac:spMk id="2" creationId="{7ECF6C7E-93DB-D34F-8A55-6932E4516D8B}"/>
          </ac:spMkLst>
        </pc:spChg>
        <pc:spChg chg="mod ord">
          <ac:chgData name="Martinez Hernandez, Leslie N" userId="S::lmart177@calstatela.edu::832ada6a-b693-473f-946a-47322f032b42" providerId="AD" clId="Web-{D9564062-A278-7583-82EC-835FCF9B7977}" dt="2020-12-05T21:57:37.100" v="6"/>
          <ac:spMkLst>
            <pc:docMk/>
            <pc:sldMk cId="3816598816" sldId="293"/>
            <ac:spMk id="4" creationId="{932597A1-6CDA-44B0-A533-3921E18D1EB9}"/>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822405402" sldId="295"/>
        </pc:sldMkLst>
        <pc:spChg chg="mod ord">
          <ac:chgData name="Martinez Hernandez, Leslie N" userId="S::lmart177@calstatela.edu::832ada6a-b693-473f-946a-47322f032b42" providerId="AD" clId="Web-{D9564062-A278-7583-82EC-835FCF9B7977}" dt="2020-12-05T21:57:37.100" v="6"/>
          <ac:spMkLst>
            <pc:docMk/>
            <pc:sldMk cId="2822405402" sldId="295"/>
            <ac:spMk id="2" creationId="{B88141C8-30C2-3045-BA10-FAA3B9E32E30}"/>
          </ac:spMkLst>
        </pc:spChg>
        <pc:spChg chg="mod ord">
          <ac:chgData name="Martinez Hernandez, Leslie N" userId="S::lmart177@calstatela.edu::832ada6a-b693-473f-946a-47322f032b42" providerId="AD" clId="Web-{D9564062-A278-7583-82EC-835FCF9B7977}" dt="2020-12-05T21:57:37.100" v="6"/>
          <ac:spMkLst>
            <pc:docMk/>
            <pc:sldMk cId="2822405402" sldId="295"/>
            <ac:spMk id="3" creationId="{F9020537-D32E-9241-854E-8FEED1EFBD6C}"/>
          </ac:spMkLst>
        </pc:spChg>
        <pc:spChg chg="mod ord">
          <ac:chgData name="Martinez Hernandez, Leslie N" userId="S::lmart177@calstatela.edu::832ada6a-b693-473f-946a-47322f032b42" providerId="AD" clId="Web-{D9564062-A278-7583-82EC-835FCF9B7977}" dt="2020-12-05T21:57:37.100" v="6"/>
          <ac:spMkLst>
            <pc:docMk/>
            <pc:sldMk cId="2822405402" sldId="295"/>
            <ac:spMk id="4" creationId="{9658D057-939B-4989-8649-CD8FB6A3D7C1}"/>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667867831" sldId="296"/>
        </pc:sldMkLst>
        <pc:spChg chg="mod ord">
          <ac:chgData name="Martinez Hernandez, Leslie N" userId="S::lmart177@calstatela.edu::832ada6a-b693-473f-946a-47322f032b42" providerId="AD" clId="Web-{D9564062-A278-7583-82EC-835FCF9B7977}" dt="2020-12-05T21:57:37.100" v="6"/>
          <ac:spMkLst>
            <pc:docMk/>
            <pc:sldMk cId="667867831" sldId="296"/>
            <ac:spMk id="2" creationId="{7ECF6C7E-93DB-D34F-8A55-6932E4516D8B}"/>
          </ac:spMkLst>
        </pc:spChg>
        <pc:spChg chg="mod ord">
          <ac:chgData name="Martinez Hernandez, Leslie N" userId="S::lmart177@calstatela.edu::832ada6a-b693-473f-946a-47322f032b42" providerId="AD" clId="Web-{D9564062-A278-7583-82EC-835FCF9B7977}" dt="2020-12-05T21:57:37.100" v="6"/>
          <ac:spMkLst>
            <pc:docMk/>
            <pc:sldMk cId="667867831" sldId="296"/>
            <ac:spMk id="3" creationId="{88E8B1E6-B1A4-4B26-836B-5444D3639B2A}"/>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855623200" sldId="297"/>
        </pc:sldMkLst>
        <pc:spChg chg="mod ord">
          <ac:chgData name="Martinez Hernandez, Leslie N" userId="S::lmart177@calstatela.edu::832ada6a-b693-473f-946a-47322f032b42" providerId="AD" clId="Web-{D9564062-A278-7583-82EC-835FCF9B7977}" dt="2020-12-05T21:57:37.100" v="6"/>
          <ac:spMkLst>
            <pc:docMk/>
            <pc:sldMk cId="1855623200" sldId="297"/>
            <ac:spMk id="2" creationId="{6181E396-40CE-4F77-BEC0-835E50C14B5F}"/>
          </ac:spMkLst>
        </pc:spChg>
        <pc:spChg chg="mod ord">
          <ac:chgData name="Martinez Hernandez, Leslie N" userId="S::lmart177@calstatela.edu::832ada6a-b693-473f-946a-47322f032b42" providerId="AD" clId="Web-{D9564062-A278-7583-82EC-835FCF9B7977}" dt="2020-12-05T21:57:37.100" v="6"/>
          <ac:spMkLst>
            <pc:docMk/>
            <pc:sldMk cId="1855623200" sldId="297"/>
            <ac:spMk id="3" creationId="{7892319D-E66C-442C-B1E0-D105A44E39B7}"/>
          </ac:spMkLst>
        </pc:spChg>
        <pc:spChg chg="mod ord">
          <ac:chgData name="Martinez Hernandez, Leslie N" userId="S::lmart177@calstatela.edu::832ada6a-b693-473f-946a-47322f032b42" providerId="AD" clId="Web-{D9564062-A278-7583-82EC-835FCF9B7977}" dt="2020-12-05T21:57:37.100" v="6"/>
          <ac:spMkLst>
            <pc:docMk/>
            <pc:sldMk cId="1855623200" sldId="297"/>
            <ac:spMk id="4" creationId="{B030AC4A-F328-41C2-85A1-972D5F2FDDC5}"/>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880347071" sldId="298"/>
        </pc:sldMkLst>
        <pc:spChg chg="mod ord">
          <ac:chgData name="Martinez Hernandez, Leslie N" userId="S::lmart177@calstatela.edu::832ada6a-b693-473f-946a-47322f032b42" providerId="AD" clId="Web-{D9564062-A278-7583-82EC-835FCF9B7977}" dt="2020-12-05T21:57:37.100" v="6"/>
          <ac:spMkLst>
            <pc:docMk/>
            <pc:sldMk cId="880347071" sldId="298"/>
            <ac:spMk id="2" creationId="{D5E6A074-EFE3-42BA-B97B-E3F2F79F441E}"/>
          </ac:spMkLst>
        </pc:spChg>
        <pc:spChg chg="mod ord">
          <ac:chgData name="Martinez Hernandez, Leslie N" userId="S::lmart177@calstatela.edu::832ada6a-b693-473f-946a-47322f032b42" providerId="AD" clId="Web-{D9564062-A278-7583-82EC-835FCF9B7977}" dt="2020-12-05T21:57:37.100" v="6"/>
          <ac:spMkLst>
            <pc:docMk/>
            <pc:sldMk cId="880347071" sldId="298"/>
            <ac:spMk id="5" creationId="{1AEAA662-3EA1-45C9-A99C-4FB18E554880}"/>
          </ac:spMkLst>
        </pc:spChg>
      </pc:sldChg>
      <pc:sldChg chg="addSp delSp modSp mod modClrScheme delDesignElem chgLayout">
        <pc:chgData name="Martinez Hernandez, Leslie N" userId="S::lmart177@calstatela.edu::832ada6a-b693-473f-946a-47322f032b42" providerId="AD" clId="Web-{D9564062-A278-7583-82EC-835FCF9B7977}" dt="2020-12-05T21:57:37.100" v="6"/>
        <pc:sldMkLst>
          <pc:docMk/>
          <pc:sldMk cId="696534798" sldId="299"/>
        </pc:sldMkLst>
        <pc:spChg chg="mod ord">
          <ac:chgData name="Martinez Hernandez, Leslie N" userId="S::lmart177@calstatela.edu::832ada6a-b693-473f-946a-47322f032b42" providerId="AD" clId="Web-{D9564062-A278-7583-82EC-835FCF9B7977}" dt="2020-12-05T21:57:37.100" v="6"/>
          <ac:spMkLst>
            <pc:docMk/>
            <pc:sldMk cId="696534798" sldId="299"/>
            <ac:spMk id="2" creationId="{EE9D9C17-262F-4F2F-8887-9CC6DECC6033}"/>
          </ac:spMkLst>
        </pc:spChg>
        <pc:spChg chg="mod ord">
          <ac:chgData name="Martinez Hernandez, Leslie N" userId="S::lmart177@calstatela.edu::832ada6a-b693-473f-946a-47322f032b42" providerId="AD" clId="Web-{D9564062-A278-7583-82EC-835FCF9B7977}" dt="2020-12-05T21:57:37.100" v="6"/>
          <ac:spMkLst>
            <pc:docMk/>
            <pc:sldMk cId="696534798" sldId="299"/>
            <ac:spMk id="3" creationId="{86F194EA-04FA-4AA9-94E6-67D3CC032D1B}"/>
          </ac:spMkLst>
        </pc:spChg>
        <pc:spChg chg="add del">
          <ac:chgData name="Martinez Hernandez, Leslie N" userId="S::lmart177@calstatela.edu::832ada6a-b693-473f-946a-47322f032b42" providerId="AD" clId="Web-{D9564062-A278-7583-82EC-835FCF9B7977}" dt="2020-12-05T21:57:37.100" v="6"/>
          <ac:spMkLst>
            <pc:docMk/>
            <pc:sldMk cId="696534798" sldId="299"/>
            <ac:spMk id="12" creationId="{2793B903-AB42-42A0-AE97-93D366679CA2}"/>
          </ac:spMkLst>
        </pc:spChg>
        <pc:spChg chg="add del">
          <ac:chgData name="Martinez Hernandez, Leslie N" userId="S::lmart177@calstatela.edu::832ada6a-b693-473f-946a-47322f032b42" providerId="AD" clId="Web-{D9564062-A278-7583-82EC-835FCF9B7977}" dt="2020-12-05T21:57:37.100" v="6"/>
          <ac:spMkLst>
            <pc:docMk/>
            <pc:sldMk cId="696534798" sldId="299"/>
            <ac:spMk id="14" creationId="{B9F89C22-0475-4427-B7C8-0269AD40E3EC}"/>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570505168" sldId="300"/>
        </pc:sldMkLst>
        <pc:spChg chg="mod ord">
          <ac:chgData name="Martinez Hernandez, Leslie N" userId="S::lmart177@calstatela.edu::832ada6a-b693-473f-946a-47322f032b42" providerId="AD" clId="Web-{D9564062-A278-7583-82EC-835FCF9B7977}" dt="2020-12-05T21:57:37.100" v="6"/>
          <ac:spMkLst>
            <pc:docMk/>
            <pc:sldMk cId="570505168" sldId="300"/>
            <ac:spMk id="2" creationId="{7ECF6C7E-93DB-D34F-8A55-6932E4516D8B}"/>
          </ac:spMkLst>
        </pc:spChg>
        <pc:spChg chg="mod ord">
          <ac:chgData name="Martinez Hernandez, Leslie N" userId="S::lmart177@calstatela.edu::832ada6a-b693-473f-946a-47322f032b42" providerId="AD" clId="Web-{D9564062-A278-7583-82EC-835FCF9B7977}" dt="2020-12-05T21:57:37.100" v="6"/>
          <ac:spMkLst>
            <pc:docMk/>
            <pc:sldMk cId="570505168" sldId="300"/>
            <ac:spMk id="3" creationId="{F5183823-BD99-4F7E-B865-29E945735A57}"/>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614035286" sldId="301"/>
        </pc:sldMkLst>
        <pc:spChg chg="mod ord">
          <ac:chgData name="Martinez Hernandez, Leslie N" userId="S::lmart177@calstatela.edu::832ada6a-b693-473f-946a-47322f032b42" providerId="AD" clId="Web-{D9564062-A278-7583-82EC-835FCF9B7977}" dt="2020-12-05T21:57:37.100" v="6"/>
          <ac:spMkLst>
            <pc:docMk/>
            <pc:sldMk cId="614035286" sldId="301"/>
            <ac:spMk id="2" creationId="{7ECF6C7E-93DB-D34F-8A55-6932E4516D8B}"/>
          </ac:spMkLst>
        </pc:spChg>
        <pc:spChg chg="mod ord">
          <ac:chgData name="Martinez Hernandez, Leslie N" userId="S::lmart177@calstatela.edu::832ada6a-b693-473f-946a-47322f032b42" providerId="AD" clId="Web-{D9564062-A278-7583-82EC-835FCF9B7977}" dt="2020-12-05T21:57:37.100" v="6"/>
          <ac:spMkLst>
            <pc:docMk/>
            <pc:sldMk cId="614035286" sldId="301"/>
            <ac:spMk id="4" creationId="{B7F2B7A4-DC08-48F4-8D19-481FD6926AB2}"/>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057098694" sldId="302"/>
        </pc:sldMkLst>
        <pc:spChg chg="mod ord">
          <ac:chgData name="Martinez Hernandez, Leslie N" userId="S::lmart177@calstatela.edu::832ada6a-b693-473f-946a-47322f032b42" providerId="AD" clId="Web-{D9564062-A278-7583-82EC-835FCF9B7977}" dt="2020-12-05T21:57:37.100" v="6"/>
          <ac:spMkLst>
            <pc:docMk/>
            <pc:sldMk cId="3057098694" sldId="302"/>
            <ac:spMk id="2" creationId="{67757C1C-A879-408D-9642-A8244165EEFD}"/>
          </ac:spMkLst>
        </pc:spChg>
        <pc:spChg chg="mod ord">
          <ac:chgData name="Martinez Hernandez, Leslie N" userId="S::lmart177@calstatela.edu::832ada6a-b693-473f-946a-47322f032b42" providerId="AD" clId="Web-{D9564062-A278-7583-82EC-835FCF9B7977}" dt="2020-12-05T21:57:37.100" v="6"/>
          <ac:spMkLst>
            <pc:docMk/>
            <pc:sldMk cId="3057098694" sldId="302"/>
            <ac:spMk id="4" creationId="{1E069C6D-6B22-4235-B0B9-D5D719E3DA15}"/>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620723577" sldId="303"/>
        </pc:sldMkLst>
        <pc:spChg chg="mod ord">
          <ac:chgData name="Martinez Hernandez, Leslie N" userId="S::lmart177@calstatela.edu::832ada6a-b693-473f-946a-47322f032b42" providerId="AD" clId="Web-{D9564062-A278-7583-82EC-835FCF9B7977}" dt="2020-12-05T21:57:37.100" v="6"/>
          <ac:spMkLst>
            <pc:docMk/>
            <pc:sldMk cId="2620723577" sldId="303"/>
            <ac:spMk id="2" creationId="{0463AA16-366B-4474-BB41-1A66ABA380CC}"/>
          </ac:spMkLst>
        </pc:spChg>
        <pc:spChg chg="mod ord">
          <ac:chgData name="Martinez Hernandez, Leslie N" userId="S::lmart177@calstatela.edu::832ada6a-b693-473f-946a-47322f032b42" providerId="AD" clId="Web-{D9564062-A278-7583-82EC-835FCF9B7977}" dt="2020-12-05T21:57:37.100" v="6"/>
          <ac:spMkLst>
            <pc:docMk/>
            <pc:sldMk cId="2620723577" sldId="303"/>
            <ac:spMk id="4" creationId="{BDE7DC8A-F77E-4283-9B49-7AE80E105FEE}"/>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89692970" sldId="304"/>
        </pc:sldMkLst>
        <pc:spChg chg="mod ord">
          <ac:chgData name="Martinez Hernandez, Leslie N" userId="S::lmart177@calstatela.edu::832ada6a-b693-473f-946a-47322f032b42" providerId="AD" clId="Web-{D9564062-A278-7583-82EC-835FCF9B7977}" dt="2020-12-05T21:57:37.100" v="6"/>
          <ac:spMkLst>
            <pc:docMk/>
            <pc:sldMk cId="389692970" sldId="304"/>
            <ac:spMk id="2" creationId="{1835F078-5CF7-CF4F-B21E-94440BD75E35}"/>
          </ac:spMkLst>
        </pc:spChg>
        <pc:spChg chg="mod ord">
          <ac:chgData name="Martinez Hernandez, Leslie N" userId="S::lmart177@calstatela.edu::832ada6a-b693-473f-946a-47322f032b42" providerId="AD" clId="Web-{D9564062-A278-7583-82EC-835FCF9B7977}" dt="2020-12-05T21:57:37.100" v="6"/>
          <ac:spMkLst>
            <pc:docMk/>
            <pc:sldMk cId="389692970" sldId="304"/>
            <ac:spMk id="4" creationId="{721EF8B7-4272-49C7-8E3D-ADB7DF8983FB}"/>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497582244" sldId="305"/>
        </pc:sldMkLst>
        <pc:spChg chg="mod ord">
          <ac:chgData name="Martinez Hernandez, Leslie N" userId="S::lmart177@calstatela.edu::832ada6a-b693-473f-946a-47322f032b42" providerId="AD" clId="Web-{D9564062-A278-7583-82EC-835FCF9B7977}" dt="2020-12-05T21:57:37.100" v="6"/>
          <ac:spMkLst>
            <pc:docMk/>
            <pc:sldMk cId="497582244" sldId="305"/>
            <ac:spMk id="2" creationId="{F7881301-92F1-DC46-A8D1-94BB311EEE82}"/>
          </ac:spMkLst>
        </pc:spChg>
        <pc:spChg chg="mod ord">
          <ac:chgData name="Martinez Hernandez, Leslie N" userId="S::lmart177@calstatela.edu::832ada6a-b693-473f-946a-47322f032b42" providerId="AD" clId="Web-{D9564062-A278-7583-82EC-835FCF9B7977}" dt="2020-12-05T21:57:37.100" v="6"/>
          <ac:spMkLst>
            <pc:docMk/>
            <pc:sldMk cId="497582244" sldId="305"/>
            <ac:spMk id="3" creationId="{2D820CB4-35A8-C545-B71E-0F83D11382B2}"/>
          </ac:spMkLst>
        </pc:spChg>
        <pc:spChg chg="mod ord">
          <ac:chgData name="Martinez Hernandez, Leslie N" userId="S::lmart177@calstatela.edu::832ada6a-b693-473f-946a-47322f032b42" providerId="AD" clId="Web-{D9564062-A278-7583-82EC-835FCF9B7977}" dt="2020-12-05T21:57:37.100" v="6"/>
          <ac:spMkLst>
            <pc:docMk/>
            <pc:sldMk cId="497582244" sldId="305"/>
            <ac:spMk id="4" creationId="{4D5F154D-02CC-4BE3-815B-E5818BADDEA8}"/>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817722019" sldId="306"/>
        </pc:sldMkLst>
        <pc:spChg chg="mod ord">
          <ac:chgData name="Martinez Hernandez, Leslie N" userId="S::lmart177@calstatela.edu::832ada6a-b693-473f-946a-47322f032b42" providerId="AD" clId="Web-{D9564062-A278-7583-82EC-835FCF9B7977}" dt="2020-12-05T21:57:37.100" v="6"/>
          <ac:spMkLst>
            <pc:docMk/>
            <pc:sldMk cId="3817722019" sldId="306"/>
            <ac:spMk id="2" creationId="{8D71570D-DD7A-DB47-A6DC-EB9D45572C17}"/>
          </ac:spMkLst>
        </pc:spChg>
        <pc:spChg chg="mod ord">
          <ac:chgData name="Martinez Hernandez, Leslie N" userId="S::lmart177@calstatela.edu::832ada6a-b693-473f-946a-47322f032b42" providerId="AD" clId="Web-{D9564062-A278-7583-82EC-835FCF9B7977}" dt="2020-12-05T21:57:37.100" v="6"/>
          <ac:spMkLst>
            <pc:docMk/>
            <pc:sldMk cId="3817722019" sldId="306"/>
            <ac:spMk id="3" creationId="{B231D05C-8B56-D344-8AA3-77218A5BE3C1}"/>
          </ac:spMkLst>
        </pc:spChg>
        <pc:spChg chg="mod ord">
          <ac:chgData name="Martinez Hernandez, Leslie N" userId="S::lmart177@calstatela.edu::832ada6a-b693-473f-946a-47322f032b42" providerId="AD" clId="Web-{D9564062-A278-7583-82EC-835FCF9B7977}" dt="2020-12-05T21:57:37.100" v="6"/>
          <ac:spMkLst>
            <pc:docMk/>
            <pc:sldMk cId="3817722019" sldId="306"/>
            <ac:spMk id="4" creationId="{32872187-99A8-4120-9BA7-1A5298BD0268}"/>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736614899" sldId="308"/>
        </pc:sldMkLst>
        <pc:spChg chg="mod ord">
          <ac:chgData name="Martinez Hernandez, Leslie N" userId="S::lmart177@calstatela.edu::832ada6a-b693-473f-946a-47322f032b42" providerId="AD" clId="Web-{D9564062-A278-7583-82EC-835FCF9B7977}" dt="2020-12-05T21:57:37.100" v="6"/>
          <ac:spMkLst>
            <pc:docMk/>
            <pc:sldMk cId="1736614899" sldId="308"/>
            <ac:spMk id="2" creationId="{75C6AEAD-9927-4D4A-BBF7-45B10AE1CE8A}"/>
          </ac:spMkLst>
        </pc:spChg>
        <pc:spChg chg="mod ord">
          <ac:chgData name="Martinez Hernandez, Leslie N" userId="S::lmart177@calstatela.edu::832ada6a-b693-473f-946a-47322f032b42" providerId="AD" clId="Web-{D9564062-A278-7583-82EC-835FCF9B7977}" dt="2020-12-05T21:57:37.100" v="6"/>
          <ac:spMkLst>
            <pc:docMk/>
            <pc:sldMk cId="1736614899" sldId="308"/>
            <ac:spMk id="3" creationId="{EBB86A28-6CDD-7B43-95C9-5B55E131653C}"/>
          </ac:spMkLst>
        </pc:spChg>
        <pc:spChg chg="mod ord">
          <ac:chgData name="Martinez Hernandez, Leslie N" userId="S::lmart177@calstatela.edu::832ada6a-b693-473f-946a-47322f032b42" providerId="AD" clId="Web-{D9564062-A278-7583-82EC-835FCF9B7977}" dt="2020-12-05T21:57:37.100" v="6"/>
          <ac:spMkLst>
            <pc:docMk/>
            <pc:sldMk cId="1736614899" sldId="308"/>
            <ac:spMk id="4" creationId="{F710695A-D417-4EA7-9098-8D4D6C3ACA8F}"/>
          </ac:spMkLst>
        </pc:spChg>
        <pc:spChg chg="mod ord">
          <ac:chgData name="Martinez Hernandez, Leslie N" userId="S::lmart177@calstatela.edu::832ada6a-b693-473f-946a-47322f032b42" providerId="AD" clId="Web-{D9564062-A278-7583-82EC-835FCF9B7977}" dt="2020-12-05T21:57:37.100" v="6"/>
          <ac:spMkLst>
            <pc:docMk/>
            <pc:sldMk cId="1736614899" sldId="308"/>
            <ac:spMk id="8" creationId="{1CD74E84-9B6A-4CB5-A3EC-791EA3544542}"/>
          </ac:spMkLst>
        </pc:spChg>
        <pc:spChg chg="mod ord">
          <ac:chgData name="Martinez Hernandez, Leslie N" userId="S::lmart177@calstatela.edu::832ada6a-b693-473f-946a-47322f032b42" providerId="AD" clId="Web-{D9564062-A278-7583-82EC-835FCF9B7977}" dt="2020-12-05T21:57:37.100" v="6"/>
          <ac:spMkLst>
            <pc:docMk/>
            <pc:sldMk cId="1736614899" sldId="308"/>
            <ac:spMk id="11" creationId="{F639CD22-A78F-42C7-8AD9-842E8693BBC8}"/>
          </ac:spMkLst>
        </pc:spChg>
        <pc:spChg chg="mod ord">
          <ac:chgData name="Martinez Hernandez, Leslie N" userId="S::lmart177@calstatela.edu::832ada6a-b693-473f-946a-47322f032b42" providerId="AD" clId="Web-{D9564062-A278-7583-82EC-835FCF9B7977}" dt="2020-12-05T21:57:37.100" v="6"/>
          <ac:spMkLst>
            <pc:docMk/>
            <pc:sldMk cId="1736614899" sldId="308"/>
            <ac:spMk id="12" creationId="{2BC8C753-E2E6-48AB-BD88-62B3C1706036}"/>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479092816" sldId="312"/>
        </pc:sldMkLst>
        <pc:spChg chg="mod ord">
          <ac:chgData name="Martinez Hernandez, Leslie N" userId="S::lmart177@calstatela.edu::832ada6a-b693-473f-946a-47322f032b42" providerId="AD" clId="Web-{D9564062-A278-7583-82EC-835FCF9B7977}" dt="2020-12-05T21:57:37.100" v="6"/>
          <ac:spMkLst>
            <pc:docMk/>
            <pc:sldMk cId="479092816" sldId="312"/>
            <ac:spMk id="2" creationId="{F873D1C5-0A62-FF4B-8B28-FB56B4235646}"/>
          </ac:spMkLst>
        </pc:spChg>
        <pc:spChg chg="mod ord">
          <ac:chgData name="Martinez Hernandez, Leslie N" userId="S::lmart177@calstatela.edu::832ada6a-b693-473f-946a-47322f032b42" providerId="AD" clId="Web-{D9564062-A278-7583-82EC-835FCF9B7977}" dt="2020-12-05T21:57:37.100" v="6"/>
          <ac:spMkLst>
            <pc:docMk/>
            <pc:sldMk cId="479092816" sldId="312"/>
            <ac:spMk id="3" creationId="{404100AF-7AC1-7745-A058-DC9E463EADF9}"/>
          </ac:spMkLst>
        </pc:spChg>
        <pc:spChg chg="mod ord">
          <ac:chgData name="Martinez Hernandez, Leslie N" userId="S::lmart177@calstatela.edu::832ada6a-b693-473f-946a-47322f032b42" providerId="AD" clId="Web-{D9564062-A278-7583-82EC-835FCF9B7977}" dt="2020-12-05T21:57:37.100" v="6"/>
          <ac:spMkLst>
            <pc:docMk/>
            <pc:sldMk cId="479092816" sldId="312"/>
            <ac:spMk id="4" creationId="{A58DD22E-6959-4997-AB20-FF2399480E75}"/>
          </ac:spMkLst>
        </pc:spChg>
        <pc:spChg chg="mod ord">
          <ac:chgData name="Martinez Hernandez, Leslie N" userId="S::lmart177@calstatela.edu::832ada6a-b693-473f-946a-47322f032b42" providerId="AD" clId="Web-{D9564062-A278-7583-82EC-835FCF9B7977}" dt="2020-12-05T21:57:37.100" v="6"/>
          <ac:spMkLst>
            <pc:docMk/>
            <pc:sldMk cId="479092816" sldId="312"/>
            <ac:spMk id="6" creationId="{D7AE06ED-15C0-4B71-9E55-62F3C87B5EB5}"/>
          </ac:spMkLst>
        </pc:spChg>
        <pc:spChg chg="mod ord">
          <ac:chgData name="Martinez Hernandez, Leslie N" userId="S::lmart177@calstatela.edu::832ada6a-b693-473f-946a-47322f032b42" providerId="AD" clId="Web-{D9564062-A278-7583-82EC-835FCF9B7977}" dt="2020-12-05T21:57:37.100" v="6"/>
          <ac:spMkLst>
            <pc:docMk/>
            <pc:sldMk cId="479092816" sldId="312"/>
            <ac:spMk id="7" creationId="{CE595EF4-DF23-4E5A-AD4F-B2B2DDDCB472}"/>
          </ac:spMkLst>
        </pc:spChg>
        <pc:spChg chg="mod ord">
          <ac:chgData name="Martinez Hernandez, Leslie N" userId="S::lmart177@calstatela.edu::832ada6a-b693-473f-946a-47322f032b42" providerId="AD" clId="Web-{D9564062-A278-7583-82EC-835FCF9B7977}" dt="2020-12-05T21:57:37.100" v="6"/>
          <ac:spMkLst>
            <pc:docMk/>
            <pc:sldMk cId="479092816" sldId="312"/>
            <ac:spMk id="8" creationId="{54B858BC-C815-47AB-987D-EFABE8454DCA}"/>
          </ac:spMkLst>
        </pc:spChg>
      </pc:sldChg>
      <pc:sldChg chg="addSp modSp mod setBg modClrScheme chgLayout">
        <pc:chgData name="Martinez Hernandez, Leslie N" userId="S::lmart177@calstatela.edu::832ada6a-b693-473f-946a-47322f032b42" providerId="AD" clId="Web-{D9564062-A278-7583-82EC-835FCF9B7977}" dt="2020-12-05T22:14:12.670" v="481" actId="1076"/>
        <pc:sldMkLst>
          <pc:docMk/>
          <pc:sldMk cId="1472516298" sldId="314"/>
        </pc:sldMkLst>
        <pc:spChg chg="mod ord">
          <ac:chgData name="Martinez Hernandez, Leslie N" userId="S::lmart177@calstatela.edu::832ada6a-b693-473f-946a-47322f032b42" providerId="AD" clId="Web-{D9564062-A278-7583-82EC-835FCF9B7977}" dt="2020-12-05T22:14:12.670" v="481" actId="1076"/>
          <ac:spMkLst>
            <pc:docMk/>
            <pc:sldMk cId="1472516298" sldId="314"/>
            <ac:spMk id="2" creationId="{DA68EC18-59B0-FC44-824F-B63ABA9622EA}"/>
          </ac:spMkLst>
        </pc:spChg>
        <pc:spChg chg="mod ord">
          <ac:chgData name="Martinez Hernandez, Leslie N" userId="S::lmart177@calstatela.edu::832ada6a-b693-473f-946a-47322f032b42" providerId="AD" clId="Web-{D9564062-A278-7583-82EC-835FCF9B7977}" dt="2020-12-05T22:13:08.995" v="472"/>
          <ac:spMkLst>
            <pc:docMk/>
            <pc:sldMk cId="1472516298" sldId="314"/>
            <ac:spMk id="3" creationId="{C9056E05-8D5E-EF4A-9231-42992694B76C}"/>
          </ac:spMkLst>
        </pc:spChg>
        <pc:spChg chg="mod ord">
          <ac:chgData name="Martinez Hernandez, Leslie N" userId="S::lmart177@calstatela.edu::832ada6a-b693-473f-946a-47322f032b42" providerId="AD" clId="Web-{D9564062-A278-7583-82EC-835FCF9B7977}" dt="2020-12-05T22:12:40.806" v="468"/>
          <ac:spMkLst>
            <pc:docMk/>
            <pc:sldMk cId="1472516298" sldId="314"/>
            <ac:spMk id="4" creationId="{CBD7B662-7626-4ABB-8122-8146C1F3C7F3}"/>
          </ac:spMkLst>
        </pc:spChg>
        <pc:picChg chg="add mod">
          <ac:chgData name="Martinez Hernandez, Leslie N" userId="S::lmart177@calstatela.edu::832ada6a-b693-473f-946a-47322f032b42" providerId="AD" clId="Web-{D9564062-A278-7583-82EC-835FCF9B7977}" dt="2020-12-05T22:13:44.934" v="476" actId="14100"/>
          <ac:picMkLst>
            <pc:docMk/>
            <pc:sldMk cId="1472516298" sldId="314"/>
            <ac:picMk id="5" creationId="{DA13C20C-DBC0-4B9C-B54C-EF28887CBB67}"/>
          </ac:picMkLst>
        </pc:picChg>
      </pc:sldChg>
      <pc:sldChg chg="modSp mod modClrScheme chgLayout">
        <pc:chgData name="Martinez Hernandez, Leslie N" userId="S::lmart177@calstatela.edu::832ada6a-b693-473f-946a-47322f032b42" providerId="AD" clId="Web-{D9564062-A278-7583-82EC-835FCF9B7977}" dt="2020-12-05T21:57:37.100" v="6"/>
        <pc:sldMkLst>
          <pc:docMk/>
          <pc:sldMk cId="768786107" sldId="315"/>
        </pc:sldMkLst>
        <pc:spChg chg="mod ord">
          <ac:chgData name="Martinez Hernandez, Leslie N" userId="S::lmart177@calstatela.edu::832ada6a-b693-473f-946a-47322f032b42" providerId="AD" clId="Web-{D9564062-A278-7583-82EC-835FCF9B7977}" dt="2020-12-05T21:57:37.100" v="6"/>
          <ac:spMkLst>
            <pc:docMk/>
            <pc:sldMk cId="768786107" sldId="315"/>
            <ac:spMk id="2" creationId="{32543F30-2839-EB49-B09A-63AB108376B0}"/>
          </ac:spMkLst>
        </pc:spChg>
        <pc:spChg chg="mod ord">
          <ac:chgData name="Martinez Hernandez, Leslie N" userId="S::lmart177@calstatela.edu::832ada6a-b693-473f-946a-47322f032b42" providerId="AD" clId="Web-{D9564062-A278-7583-82EC-835FCF9B7977}" dt="2020-12-05T21:57:37.100" v="6"/>
          <ac:spMkLst>
            <pc:docMk/>
            <pc:sldMk cId="768786107" sldId="315"/>
            <ac:spMk id="3" creationId="{BA0AC7CB-8B65-E24B-9DB0-8B0593404174}"/>
          </ac:spMkLst>
        </pc:spChg>
        <pc:spChg chg="mod ord">
          <ac:chgData name="Martinez Hernandez, Leslie N" userId="S::lmart177@calstatela.edu::832ada6a-b693-473f-946a-47322f032b42" providerId="AD" clId="Web-{D9564062-A278-7583-82EC-835FCF9B7977}" dt="2020-12-05T21:57:37.100" v="6"/>
          <ac:spMkLst>
            <pc:docMk/>
            <pc:sldMk cId="768786107" sldId="315"/>
            <ac:spMk id="4" creationId="{ABCEBFA2-F848-4EB9-B521-CEB3B6AFFCE0}"/>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831286387" sldId="318"/>
        </pc:sldMkLst>
        <pc:spChg chg="mod ord">
          <ac:chgData name="Martinez Hernandez, Leslie N" userId="S::lmart177@calstatela.edu::832ada6a-b693-473f-946a-47322f032b42" providerId="AD" clId="Web-{D9564062-A278-7583-82EC-835FCF9B7977}" dt="2020-12-05T21:57:37.100" v="6"/>
          <ac:spMkLst>
            <pc:docMk/>
            <pc:sldMk cId="3831286387" sldId="318"/>
            <ac:spMk id="2" creationId="{F0988CB5-3019-3C40-ADEB-C68DE31A99EB}"/>
          </ac:spMkLst>
        </pc:spChg>
        <pc:spChg chg="mod ord">
          <ac:chgData name="Martinez Hernandez, Leslie N" userId="S::lmart177@calstatela.edu::832ada6a-b693-473f-946a-47322f032b42" providerId="AD" clId="Web-{D9564062-A278-7583-82EC-835FCF9B7977}" dt="2020-12-05T21:57:37.100" v="6"/>
          <ac:spMkLst>
            <pc:docMk/>
            <pc:sldMk cId="3831286387" sldId="318"/>
            <ac:spMk id="3" creationId="{72737778-364F-0D4F-8BE4-08B54123BC88}"/>
          </ac:spMkLst>
        </pc:spChg>
        <pc:spChg chg="mod ord">
          <ac:chgData name="Martinez Hernandez, Leslie N" userId="S::lmart177@calstatela.edu::832ada6a-b693-473f-946a-47322f032b42" providerId="AD" clId="Web-{D9564062-A278-7583-82EC-835FCF9B7977}" dt="2020-12-05T21:57:37.100" v="6"/>
          <ac:spMkLst>
            <pc:docMk/>
            <pc:sldMk cId="3831286387" sldId="318"/>
            <ac:spMk id="4" creationId="{BC9D4708-0FF2-41C1-A798-89C86F0339C4}"/>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422270901" sldId="319"/>
        </pc:sldMkLst>
        <pc:spChg chg="mod ord">
          <ac:chgData name="Martinez Hernandez, Leslie N" userId="S::lmart177@calstatela.edu::832ada6a-b693-473f-946a-47322f032b42" providerId="AD" clId="Web-{D9564062-A278-7583-82EC-835FCF9B7977}" dt="2020-12-05T21:57:37.100" v="6"/>
          <ac:spMkLst>
            <pc:docMk/>
            <pc:sldMk cId="422270901" sldId="319"/>
            <ac:spMk id="2" creationId="{BB06F216-4E33-F647-AB97-1FBB2227F8A1}"/>
          </ac:spMkLst>
        </pc:spChg>
        <pc:spChg chg="mod ord">
          <ac:chgData name="Martinez Hernandez, Leslie N" userId="S::lmart177@calstatela.edu::832ada6a-b693-473f-946a-47322f032b42" providerId="AD" clId="Web-{D9564062-A278-7583-82EC-835FCF9B7977}" dt="2020-12-05T21:57:37.100" v="6"/>
          <ac:spMkLst>
            <pc:docMk/>
            <pc:sldMk cId="422270901" sldId="319"/>
            <ac:spMk id="3" creationId="{D721CDAE-610D-4FAA-AE40-CEA8475D9971}"/>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435944280" sldId="320"/>
        </pc:sldMkLst>
        <pc:spChg chg="mod ord">
          <ac:chgData name="Martinez Hernandez, Leslie N" userId="S::lmart177@calstatela.edu::832ada6a-b693-473f-946a-47322f032b42" providerId="AD" clId="Web-{D9564062-A278-7583-82EC-835FCF9B7977}" dt="2020-12-05T21:57:37.100" v="6"/>
          <ac:spMkLst>
            <pc:docMk/>
            <pc:sldMk cId="2435944280" sldId="320"/>
            <ac:spMk id="2" creationId="{BB06F216-4E33-F647-AB97-1FBB2227F8A1}"/>
          </ac:spMkLst>
        </pc:spChg>
        <pc:spChg chg="mod ord">
          <ac:chgData name="Martinez Hernandez, Leslie N" userId="S::lmart177@calstatela.edu::832ada6a-b693-473f-946a-47322f032b42" providerId="AD" clId="Web-{D9564062-A278-7583-82EC-835FCF9B7977}" dt="2020-12-05T21:57:37.100" v="6"/>
          <ac:spMkLst>
            <pc:docMk/>
            <pc:sldMk cId="2435944280" sldId="320"/>
            <ac:spMk id="3" creationId="{D721CDAE-610D-4FAA-AE40-CEA8475D9971}"/>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912582705" sldId="321"/>
        </pc:sldMkLst>
        <pc:spChg chg="mod ord">
          <ac:chgData name="Martinez Hernandez, Leslie N" userId="S::lmart177@calstatela.edu::832ada6a-b693-473f-946a-47322f032b42" providerId="AD" clId="Web-{D9564062-A278-7583-82EC-835FCF9B7977}" dt="2020-12-05T21:57:37.100" v="6"/>
          <ac:spMkLst>
            <pc:docMk/>
            <pc:sldMk cId="1912582705" sldId="321"/>
            <ac:spMk id="2" creationId="{BB06F216-4E33-F647-AB97-1FBB2227F8A1}"/>
          </ac:spMkLst>
        </pc:spChg>
        <pc:spChg chg="mod ord">
          <ac:chgData name="Martinez Hernandez, Leslie N" userId="S::lmart177@calstatela.edu::832ada6a-b693-473f-946a-47322f032b42" providerId="AD" clId="Web-{D9564062-A278-7583-82EC-835FCF9B7977}" dt="2020-12-05T21:57:37.100" v="6"/>
          <ac:spMkLst>
            <pc:docMk/>
            <pc:sldMk cId="1912582705" sldId="321"/>
            <ac:spMk id="3" creationId="{D721CDAE-610D-4FAA-AE40-CEA8475D9971}"/>
          </ac:spMkLst>
        </pc:spChg>
        <pc:spChg chg="mod ord">
          <ac:chgData name="Martinez Hernandez, Leslie N" userId="S::lmart177@calstatela.edu::832ada6a-b693-473f-946a-47322f032b42" providerId="AD" clId="Web-{D9564062-A278-7583-82EC-835FCF9B7977}" dt="2020-12-05T21:57:37.100" v="6"/>
          <ac:spMkLst>
            <pc:docMk/>
            <pc:sldMk cId="1912582705" sldId="321"/>
            <ac:spMk id="4" creationId="{1CE09D92-EF37-4636-9E84-7F5FF8F2932A}"/>
          </ac:spMkLst>
        </pc:spChg>
        <pc:spChg chg="mod ord">
          <ac:chgData name="Martinez Hernandez, Leslie N" userId="S::lmart177@calstatela.edu::832ada6a-b693-473f-946a-47322f032b42" providerId="AD" clId="Web-{D9564062-A278-7583-82EC-835FCF9B7977}" dt="2020-12-05T21:57:37.100" v="6"/>
          <ac:spMkLst>
            <pc:docMk/>
            <pc:sldMk cId="1912582705" sldId="321"/>
            <ac:spMk id="5" creationId="{5DD188F7-DB1B-4C96-BFE0-87E0E3CCBB94}"/>
          </ac:spMkLst>
        </pc:spChg>
        <pc:spChg chg="mod ord">
          <ac:chgData name="Martinez Hernandez, Leslie N" userId="S::lmart177@calstatela.edu::832ada6a-b693-473f-946a-47322f032b42" providerId="AD" clId="Web-{D9564062-A278-7583-82EC-835FCF9B7977}" dt="2020-12-05T21:57:37.100" v="6"/>
          <ac:spMkLst>
            <pc:docMk/>
            <pc:sldMk cId="1912582705" sldId="321"/>
            <ac:spMk id="6" creationId="{CA77F6DC-3DA5-41A6-B99E-DC2824C68F41}"/>
          </ac:spMkLst>
        </pc:spChg>
        <pc:spChg chg="mod ord">
          <ac:chgData name="Martinez Hernandez, Leslie N" userId="S::lmart177@calstatela.edu::832ada6a-b693-473f-946a-47322f032b42" providerId="AD" clId="Web-{D9564062-A278-7583-82EC-835FCF9B7977}" dt="2020-12-05T21:57:37.100" v="6"/>
          <ac:spMkLst>
            <pc:docMk/>
            <pc:sldMk cId="1912582705" sldId="321"/>
            <ac:spMk id="7" creationId="{89E7756D-D15E-4C71-88BB-2F8A11E12B24}"/>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4145459833" sldId="327"/>
        </pc:sldMkLst>
        <pc:spChg chg="mod ord">
          <ac:chgData name="Martinez Hernandez, Leslie N" userId="S::lmart177@calstatela.edu::832ada6a-b693-473f-946a-47322f032b42" providerId="AD" clId="Web-{D9564062-A278-7583-82EC-835FCF9B7977}" dt="2020-12-05T21:57:37.100" v="6"/>
          <ac:spMkLst>
            <pc:docMk/>
            <pc:sldMk cId="4145459833" sldId="327"/>
            <ac:spMk id="2" creationId="{8D9FC2CF-23A2-4561-9407-1D3830256924}"/>
          </ac:spMkLst>
        </pc:spChg>
        <pc:spChg chg="mod ord">
          <ac:chgData name="Martinez Hernandez, Leslie N" userId="S::lmart177@calstatela.edu::832ada6a-b693-473f-946a-47322f032b42" providerId="AD" clId="Web-{D9564062-A278-7583-82EC-835FCF9B7977}" dt="2020-12-05T21:57:37.100" v="6"/>
          <ac:spMkLst>
            <pc:docMk/>
            <pc:sldMk cId="4145459833" sldId="327"/>
            <ac:spMk id="3" creationId="{76BB4E0C-8A2E-4C54-ABD4-09C1A88BF06D}"/>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368874748" sldId="331"/>
        </pc:sldMkLst>
        <pc:spChg chg="mod ord">
          <ac:chgData name="Martinez Hernandez, Leslie N" userId="S::lmart177@calstatela.edu::832ada6a-b693-473f-946a-47322f032b42" providerId="AD" clId="Web-{D9564062-A278-7583-82EC-835FCF9B7977}" dt="2020-12-05T21:57:37.100" v="6"/>
          <ac:spMkLst>
            <pc:docMk/>
            <pc:sldMk cId="2368874748" sldId="331"/>
            <ac:spMk id="2" creationId="{8D9FC2CF-23A2-4561-9407-1D3830256924}"/>
          </ac:spMkLst>
        </pc:spChg>
        <pc:spChg chg="mod ord">
          <ac:chgData name="Martinez Hernandez, Leslie N" userId="S::lmart177@calstatela.edu::832ada6a-b693-473f-946a-47322f032b42" providerId="AD" clId="Web-{D9564062-A278-7583-82EC-835FCF9B7977}" dt="2020-12-05T21:57:37.100" v="6"/>
          <ac:spMkLst>
            <pc:docMk/>
            <pc:sldMk cId="2368874748" sldId="331"/>
            <ac:spMk id="3" creationId="{76BB4E0C-8A2E-4C54-ABD4-09C1A88BF06D}"/>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3698274216" sldId="335"/>
        </pc:sldMkLst>
        <pc:spChg chg="mod ord">
          <ac:chgData name="Martinez Hernandez, Leslie N" userId="S::lmart177@calstatela.edu::832ada6a-b693-473f-946a-47322f032b42" providerId="AD" clId="Web-{D9564062-A278-7583-82EC-835FCF9B7977}" dt="2020-12-05T21:57:37.100" v="6"/>
          <ac:spMkLst>
            <pc:docMk/>
            <pc:sldMk cId="3698274216" sldId="335"/>
            <ac:spMk id="2" creationId="{978A764D-5991-49EE-9140-1AF3B8ACD525}"/>
          </ac:spMkLst>
        </pc:spChg>
        <pc:spChg chg="mod ord">
          <ac:chgData name="Martinez Hernandez, Leslie N" userId="S::lmart177@calstatela.edu::832ada6a-b693-473f-946a-47322f032b42" providerId="AD" clId="Web-{D9564062-A278-7583-82EC-835FCF9B7977}" dt="2020-12-05T21:57:37.100" v="6"/>
          <ac:spMkLst>
            <pc:docMk/>
            <pc:sldMk cId="3698274216" sldId="335"/>
            <ac:spMk id="3" creationId="{DA24BA4C-DE79-4173-96D8-920AF6635FEA}"/>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59903270" sldId="337"/>
        </pc:sldMkLst>
        <pc:spChg chg="mod ord">
          <ac:chgData name="Martinez Hernandez, Leslie N" userId="S::lmart177@calstatela.edu::832ada6a-b693-473f-946a-47322f032b42" providerId="AD" clId="Web-{D9564062-A278-7583-82EC-835FCF9B7977}" dt="2020-12-05T21:57:37.100" v="6"/>
          <ac:spMkLst>
            <pc:docMk/>
            <pc:sldMk cId="159903270" sldId="337"/>
            <ac:spMk id="2" creationId="{8D9FC2CF-23A2-4561-9407-1D3830256924}"/>
          </ac:spMkLst>
        </pc:spChg>
        <pc:spChg chg="mod ord">
          <ac:chgData name="Martinez Hernandez, Leslie N" userId="S::lmart177@calstatela.edu::832ada6a-b693-473f-946a-47322f032b42" providerId="AD" clId="Web-{D9564062-A278-7583-82EC-835FCF9B7977}" dt="2020-12-05T21:57:37.100" v="6"/>
          <ac:spMkLst>
            <pc:docMk/>
            <pc:sldMk cId="159903270" sldId="337"/>
            <ac:spMk id="3" creationId="{76BB4E0C-8A2E-4C54-ABD4-09C1A88BF06D}"/>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1323754853" sldId="338"/>
        </pc:sldMkLst>
        <pc:spChg chg="mod ord">
          <ac:chgData name="Martinez Hernandez, Leslie N" userId="S::lmart177@calstatela.edu::832ada6a-b693-473f-946a-47322f032b42" providerId="AD" clId="Web-{D9564062-A278-7583-82EC-835FCF9B7977}" dt="2020-12-05T21:57:37.100" v="6"/>
          <ac:spMkLst>
            <pc:docMk/>
            <pc:sldMk cId="1323754853" sldId="338"/>
            <ac:spMk id="2" creationId="{5A1DECD9-F167-42C2-81EF-ECA5447417A6}"/>
          </ac:spMkLst>
        </pc:spChg>
        <pc:spChg chg="mod ord">
          <ac:chgData name="Martinez Hernandez, Leslie N" userId="S::lmart177@calstatela.edu::832ada6a-b693-473f-946a-47322f032b42" providerId="AD" clId="Web-{D9564062-A278-7583-82EC-835FCF9B7977}" dt="2020-12-05T21:57:37.100" v="6"/>
          <ac:spMkLst>
            <pc:docMk/>
            <pc:sldMk cId="1323754853" sldId="338"/>
            <ac:spMk id="3" creationId="{E2009B7B-383F-46E0-B392-BF7BEE6273A6}"/>
          </ac:spMkLst>
        </pc:spChg>
      </pc:sldChg>
      <pc:sldChg chg="modSp mod modClrScheme chgLayout">
        <pc:chgData name="Martinez Hernandez, Leslie N" userId="S::lmart177@calstatela.edu::832ada6a-b693-473f-946a-47322f032b42" providerId="AD" clId="Web-{D9564062-A278-7583-82EC-835FCF9B7977}" dt="2020-12-05T21:57:37.100" v="6"/>
        <pc:sldMkLst>
          <pc:docMk/>
          <pc:sldMk cId="2057557961" sldId="340"/>
        </pc:sldMkLst>
        <pc:spChg chg="mod ord">
          <ac:chgData name="Martinez Hernandez, Leslie N" userId="S::lmart177@calstatela.edu::832ada6a-b693-473f-946a-47322f032b42" providerId="AD" clId="Web-{D9564062-A278-7583-82EC-835FCF9B7977}" dt="2020-12-05T21:57:37.100" v="6"/>
          <ac:spMkLst>
            <pc:docMk/>
            <pc:sldMk cId="2057557961" sldId="340"/>
            <ac:spMk id="2" creationId="{8D9FC2CF-23A2-4561-9407-1D3830256924}"/>
          </ac:spMkLst>
        </pc:spChg>
        <pc:spChg chg="mod ord">
          <ac:chgData name="Martinez Hernandez, Leslie N" userId="S::lmart177@calstatela.edu::832ada6a-b693-473f-946a-47322f032b42" providerId="AD" clId="Web-{D9564062-A278-7583-82EC-835FCF9B7977}" dt="2020-12-05T21:57:37.100" v="6"/>
          <ac:spMkLst>
            <pc:docMk/>
            <pc:sldMk cId="2057557961" sldId="340"/>
            <ac:spMk id="3" creationId="{76BB4E0C-8A2E-4C54-ABD4-09C1A88BF06D}"/>
          </ac:spMkLst>
        </pc:spChg>
      </pc:sldChg>
      <pc:sldMasterChg chg="add del addSldLayout delSldLayout">
        <pc:chgData name="Martinez Hernandez, Leslie N" userId="S::lmart177@calstatela.edu::832ada6a-b693-473f-946a-47322f032b42" providerId="AD" clId="Web-{D9564062-A278-7583-82EC-835FCF9B7977}" dt="2020-12-05T21:57:37.100" v="6"/>
        <pc:sldMasterMkLst>
          <pc:docMk/>
          <pc:sldMasterMk cId="3774393220" sldId="2147483795"/>
        </pc:sldMasterMkLst>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1035550206" sldId="2147483796"/>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1484902179" sldId="2147483797"/>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3383554295" sldId="2147483798"/>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3575339161" sldId="2147483799"/>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2152338186" sldId="2147483800"/>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3666957780" sldId="2147483801"/>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4220098018" sldId="2147483802"/>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4122300891" sldId="2147483803"/>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4180624492" sldId="2147483804"/>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1922936440" sldId="2147483805"/>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3678501415" sldId="2147483806"/>
          </pc:sldLayoutMkLst>
        </pc:sldLayoutChg>
        <pc:sldLayoutChg chg="add del">
          <pc:chgData name="Martinez Hernandez, Leslie N" userId="S::lmart177@calstatela.edu::832ada6a-b693-473f-946a-47322f032b42" providerId="AD" clId="Web-{D9564062-A278-7583-82EC-835FCF9B7977}" dt="2020-12-05T21:57:37.100" v="6"/>
          <pc:sldLayoutMkLst>
            <pc:docMk/>
            <pc:sldMasterMk cId="3774393220" sldId="2147483795"/>
            <pc:sldLayoutMk cId="3677864530" sldId="2147483807"/>
          </pc:sldLayoutMkLst>
        </pc:sldLayoutChg>
      </pc:sldMasterChg>
      <pc:sldMasterChg chg="add del addSldLayout delSldLayout modSldLayout">
        <pc:chgData name="Martinez Hernandez, Leslie N" userId="S::lmart177@calstatela.edu::832ada6a-b693-473f-946a-47322f032b42" providerId="AD" clId="Web-{D9564062-A278-7583-82EC-835FCF9B7977}" dt="2020-12-05T21:57:37.100" v="6"/>
        <pc:sldMasterMkLst>
          <pc:docMk/>
          <pc:sldMasterMk cId="4088744146" sldId="2147483808"/>
        </pc:sldMasterMkLst>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4049996878" sldId="2147483809"/>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1143379720" sldId="2147483810"/>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1375176442" sldId="2147483811"/>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2284150543" sldId="2147483812"/>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1857458127" sldId="2147483813"/>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3436329984" sldId="2147483814"/>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209132434" sldId="2147483815"/>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1361709237" sldId="2147483816"/>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1815502120" sldId="2147483817"/>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2995652100" sldId="2147483818"/>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169507973" sldId="2147483819"/>
          </pc:sldLayoutMkLst>
        </pc:sldLayoutChg>
        <pc:sldLayoutChg chg="add del mod replId">
          <pc:chgData name="Martinez Hernandez, Leslie N" userId="S::lmart177@calstatela.edu::832ada6a-b693-473f-946a-47322f032b42" providerId="AD" clId="Web-{D9564062-A278-7583-82EC-835FCF9B7977}" dt="2020-12-05T21:57:37.100" v="6"/>
          <pc:sldLayoutMkLst>
            <pc:docMk/>
            <pc:sldMasterMk cId="4088744146" sldId="2147483808"/>
            <pc:sldLayoutMk cId="2181719631" sldId="2147483820"/>
          </pc:sldLayoutMkLst>
        </pc:sldLayoutChg>
      </pc:sldMasterChg>
    </pc:docChg>
  </pc:docChgLst>
  <pc:docChgLst>
    <pc:chgData name="Torres, Brandon A" userId="S::btorre66@calstatela.edu::30e00120-a461-4de2-9b54-453362018ccc" providerId="AD" clId="Web-{1532EFFC-E5DB-1769-54F3-86BE9040D1B8}"/>
    <pc:docChg chg="modSld">
      <pc:chgData name="Torres, Brandon A" userId="S::btorre66@calstatela.edu::30e00120-a461-4de2-9b54-453362018ccc" providerId="AD" clId="Web-{1532EFFC-E5DB-1769-54F3-86BE9040D1B8}" dt="2020-11-27T08:53:32.279" v="2246"/>
      <pc:docMkLst>
        <pc:docMk/>
      </pc:docMkLst>
      <pc:sldChg chg="modSp modNotes">
        <pc:chgData name="Torres, Brandon A" userId="S::btorre66@calstatela.edu::30e00120-a461-4de2-9b54-453362018ccc" providerId="AD" clId="Web-{1532EFFC-E5DB-1769-54F3-86BE9040D1B8}" dt="2020-11-27T07:29:39.503" v="463"/>
        <pc:sldMkLst>
          <pc:docMk/>
          <pc:sldMk cId="3644990708" sldId="267"/>
        </pc:sldMkLst>
        <pc:spChg chg="mod">
          <ac:chgData name="Torres, Brandon A" userId="S::btorre66@calstatela.edu::30e00120-a461-4de2-9b54-453362018ccc" providerId="AD" clId="Web-{1532EFFC-E5DB-1769-54F3-86BE9040D1B8}" dt="2020-11-27T07:26:18.629" v="421" actId="20577"/>
          <ac:spMkLst>
            <pc:docMk/>
            <pc:sldMk cId="3644990708" sldId="267"/>
            <ac:spMk id="3" creationId="{25606C8B-FDC4-48F2-AE1C-0B6BA80B2CC0}"/>
          </ac:spMkLst>
        </pc:spChg>
      </pc:sldChg>
      <pc:sldChg chg="addSp delSp modSp modNotes">
        <pc:chgData name="Torres, Brandon A" userId="S::btorre66@calstatela.edu::30e00120-a461-4de2-9b54-453362018ccc" providerId="AD" clId="Web-{1532EFFC-E5DB-1769-54F3-86BE9040D1B8}" dt="2020-11-27T07:39:53.062" v="765"/>
        <pc:sldMkLst>
          <pc:docMk/>
          <pc:sldMk cId="3586592242" sldId="287"/>
        </pc:sldMkLst>
        <pc:spChg chg="mod">
          <ac:chgData name="Torres, Brandon A" userId="S::btorre66@calstatela.edu::30e00120-a461-4de2-9b54-453362018ccc" providerId="AD" clId="Web-{1532EFFC-E5DB-1769-54F3-86BE9040D1B8}" dt="2020-11-27T06:37:59.076" v="230" actId="20577"/>
          <ac:spMkLst>
            <pc:docMk/>
            <pc:sldMk cId="3586592242" sldId="287"/>
            <ac:spMk id="3" creationId="{291A8DCB-0DBA-4324-B4B7-198FE69EDE20}"/>
          </ac:spMkLst>
        </pc:spChg>
        <pc:graphicFrameChg chg="mod">
          <ac:chgData name="Torres, Brandon A" userId="S::btorre66@calstatela.edu::30e00120-a461-4de2-9b54-453362018ccc" providerId="AD" clId="Web-{1532EFFC-E5DB-1769-54F3-86BE9040D1B8}" dt="2020-11-27T06:37:30.058" v="226" actId="1076"/>
          <ac:graphicFrameMkLst>
            <pc:docMk/>
            <pc:sldMk cId="3586592242" sldId="287"/>
            <ac:graphicFrameMk id="6" creationId="{56A7A10E-BAF5-4BCB-AAA8-A1D545DFBA49}"/>
          </ac:graphicFrameMkLst>
        </pc:graphicFrameChg>
        <pc:graphicFrameChg chg="mod">
          <ac:chgData name="Torres, Brandon A" userId="S::btorre66@calstatela.edu::30e00120-a461-4de2-9b54-453362018ccc" providerId="AD" clId="Web-{1532EFFC-E5DB-1769-54F3-86BE9040D1B8}" dt="2020-11-27T06:37:43.512" v="227" actId="1076"/>
          <ac:graphicFrameMkLst>
            <pc:docMk/>
            <pc:sldMk cId="3586592242" sldId="287"/>
            <ac:graphicFrameMk id="8" creationId="{CCFD68E8-300C-4135-9451-441D771D247D}"/>
          </ac:graphicFrameMkLst>
        </pc:graphicFrameChg>
        <pc:picChg chg="mod">
          <ac:chgData name="Torres, Brandon A" userId="S::btorre66@calstatela.edu::30e00120-a461-4de2-9b54-453362018ccc" providerId="AD" clId="Web-{1532EFFC-E5DB-1769-54F3-86BE9040D1B8}" dt="2020-11-27T06:35:05.757" v="222" actId="1076"/>
          <ac:picMkLst>
            <pc:docMk/>
            <pc:sldMk cId="3586592242" sldId="287"/>
            <ac:picMk id="4" creationId="{5BFAF597-EEB6-4F66-93B2-C3CF7AAE51FC}"/>
          </ac:picMkLst>
        </pc:picChg>
        <pc:picChg chg="add del mod">
          <ac:chgData name="Torres, Brandon A" userId="S::btorre66@calstatela.edu::30e00120-a461-4de2-9b54-453362018ccc" providerId="AD" clId="Web-{1532EFFC-E5DB-1769-54F3-86BE9040D1B8}" dt="2020-11-27T06:38:11.248" v="235"/>
          <ac:picMkLst>
            <pc:docMk/>
            <pc:sldMk cId="3586592242" sldId="287"/>
            <ac:picMk id="7" creationId="{964885FE-D3E5-41DC-8420-6D42FC3E2321}"/>
          </ac:picMkLst>
        </pc:picChg>
        <pc:picChg chg="add del mod">
          <ac:chgData name="Torres, Brandon A" userId="S::btorre66@calstatela.edu::30e00120-a461-4de2-9b54-453362018ccc" providerId="AD" clId="Web-{1532EFFC-E5DB-1769-54F3-86BE9040D1B8}" dt="2020-11-27T07:22:55.974" v="253"/>
          <ac:picMkLst>
            <pc:docMk/>
            <pc:sldMk cId="3586592242" sldId="287"/>
            <ac:picMk id="7" creationId="{D97854F2-FD6C-4F17-8EA5-115EAFC52BB8}"/>
          </ac:picMkLst>
        </pc:picChg>
        <pc:picChg chg="add del mod">
          <ac:chgData name="Torres, Brandon A" userId="S::btorre66@calstatela.edu::30e00120-a461-4de2-9b54-453362018ccc" providerId="AD" clId="Web-{1532EFFC-E5DB-1769-54F3-86BE9040D1B8}" dt="2020-11-27T07:17:57.419" v="242"/>
          <ac:picMkLst>
            <pc:docMk/>
            <pc:sldMk cId="3586592242" sldId="287"/>
            <ac:picMk id="9" creationId="{E77074DF-7A1C-42B5-97CD-26DDAA155A10}"/>
          </ac:picMkLst>
        </pc:picChg>
        <pc:picChg chg="add mod">
          <ac:chgData name="Torres, Brandon A" userId="S::btorre66@calstatela.edu::30e00120-a461-4de2-9b54-453362018ccc" providerId="AD" clId="Web-{1532EFFC-E5DB-1769-54F3-86BE9040D1B8}" dt="2020-11-27T07:23:18.819" v="256" actId="1076"/>
          <ac:picMkLst>
            <pc:docMk/>
            <pc:sldMk cId="3586592242" sldId="287"/>
            <ac:picMk id="10" creationId="{A8CF9274-8941-4C22-B3EF-387EBFCE133D}"/>
          </ac:picMkLst>
        </pc:picChg>
      </pc:sldChg>
      <pc:sldChg chg="modSp modNotes">
        <pc:chgData name="Torres, Brandon A" userId="S::btorre66@calstatela.edu::30e00120-a461-4de2-9b54-453362018ccc" providerId="AD" clId="Web-{1532EFFC-E5DB-1769-54F3-86BE9040D1B8}" dt="2020-11-27T08:53:32.279" v="2246"/>
        <pc:sldMkLst>
          <pc:docMk/>
          <pc:sldMk cId="1272732338" sldId="291"/>
        </pc:sldMkLst>
        <pc:spChg chg="mod">
          <ac:chgData name="Torres, Brandon A" userId="S::btorre66@calstatela.edu::30e00120-a461-4de2-9b54-453362018ccc" providerId="AD" clId="Web-{1532EFFC-E5DB-1769-54F3-86BE9040D1B8}" dt="2020-11-27T08:04:22.982" v="1144" actId="20577"/>
          <ac:spMkLst>
            <pc:docMk/>
            <pc:sldMk cId="1272732338" sldId="291"/>
            <ac:spMk id="5" creationId="{1D40CC3D-8671-49DD-B77C-9B4E093C5693}"/>
          </ac:spMkLst>
        </pc:spChg>
      </pc:sldChg>
      <pc:sldChg chg="delSp modSp modNotes">
        <pc:chgData name="Torres, Brandon A" userId="S::btorre66@calstatela.edu::30e00120-a461-4de2-9b54-453362018ccc" providerId="AD" clId="Web-{1532EFFC-E5DB-1769-54F3-86BE9040D1B8}" dt="2020-11-27T08:36:22.426" v="1679"/>
        <pc:sldMkLst>
          <pc:docMk/>
          <pc:sldMk cId="3816598816" sldId="293"/>
        </pc:sldMkLst>
        <pc:spChg chg="mod">
          <ac:chgData name="Torres, Brandon A" userId="S::btorre66@calstatela.edu::30e00120-a461-4de2-9b54-453362018ccc" providerId="AD" clId="Web-{1532EFFC-E5DB-1769-54F3-86BE9040D1B8}" dt="2020-11-27T08:30:43.220" v="1631" actId="20577"/>
          <ac:spMkLst>
            <pc:docMk/>
            <pc:sldMk cId="3816598816" sldId="293"/>
            <ac:spMk id="2" creationId="{7ECF6C7E-93DB-D34F-8A55-6932E4516D8B}"/>
          </ac:spMkLst>
        </pc:spChg>
        <pc:spChg chg="del mod">
          <ac:chgData name="Torres, Brandon A" userId="S::btorre66@calstatela.edu::30e00120-a461-4de2-9b54-453362018ccc" providerId="AD" clId="Web-{1532EFFC-E5DB-1769-54F3-86BE9040D1B8}" dt="2020-11-27T08:31:01.597" v="1639"/>
          <ac:spMkLst>
            <pc:docMk/>
            <pc:sldMk cId="3816598816" sldId="293"/>
            <ac:spMk id="16" creationId="{EAAF2015-4524-C643-98D7-2E97E10C6C59}"/>
          </ac:spMkLst>
        </pc:spChg>
        <pc:graphicFrameChg chg="mod modGraphic">
          <ac:chgData name="Torres, Brandon A" userId="S::btorre66@calstatela.edu::30e00120-a461-4de2-9b54-453362018ccc" providerId="AD" clId="Web-{1532EFFC-E5DB-1769-54F3-86BE9040D1B8}" dt="2020-11-27T08:31:39.385" v="1647"/>
          <ac:graphicFrameMkLst>
            <pc:docMk/>
            <pc:sldMk cId="3816598816" sldId="293"/>
            <ac:graphicFrameMk id="15" creationId="{952ED2DA-3177-0F41-A9D4-14343CBF2207}"/>
          </ac:graphicFrameMkLst>
        </pc:graphicFrameChg>
        <pc:picChg chg="mod">
          <ac:chgData name="Torres, Brandon A" userId="S::btorre66@calstatela.edu::30e00120-a461-4de2-9b54-453362018ccc" providerId="AD" clId="Web-{1532EFFC-E5DB-1769-54F3-86BE9040D1B8}" dt="2020-11-27T08:31:13.160" v="1641" actId="1076"/>
          <ac:picMkLst>
            <pc:docMk/>
            <pc:sldMk cId="3816598816" sldId="293"/>
            <ac:picMk id="3" creationId="{C06F9DDC-E14D-477C-B6B5-B85AB69BF8D7}"/>
          </ac:picMkLst>
        </pc:picChg>
        <pc:picChg chg="mod">
          <ac:chgData name="Torres, Brandon A" userId="S::btorre66@calstatela.edu::30e00120-a461-4de2-9b54-453362018ccc" providerId="AD" clId="Web-{1532EFFC-E5DB-1769-54F3-86BE9040D1B8}" dt="2020-11-27T08:31:28.614" v="1644" actId="14100"/>
          <ac:picMkLst>
            <pc:docMk/>
            <pc:sldMk cId="3816598816" sldId="293"/>
            <ac:picMk id="7" creationId="{E159F2BC-5A69-4EF5-A57D-44C1E4E9C751}"/>
          </ac:picMkLst>
        </pc:picChg>
      </pc:sldChg>
      <pc:sldChg chg="delSp modSp modNotes">
        <pc:chgData name="Torres, Brandon A" userId="S::btorre66@calstatela.edu::30e00120-a461-4de2-9b54-453362018ccc" providerId="AD" clId="Web-{1532EFFC-E5DB-1769-54F3-86BE9040D1B8}" dt="2020-11-27T08:25:49.097" v="1615"/>
        <pc:sldMkLst>
          <pc:docMk/>
          <pc:sldMk cId="667867831" sldId="296"/>
        </pc:sldMkLst>
        <pc:spChg chg="mod">
          <ac:chgData name="Torres, Brandon A" userId="S::btorre66@calstatela.edu::30e00120-a461-4de2-9b54-453362018ccc" providerId="AD" clId="Web-{1532EFFC-E5DB-1769-54F3-86BE9040D1B8}" dt="2020-11-27T08:16:48.413" v="1278" actId="1076"/>
          <ac:spMkLst>
            <pc:docMk/>
            <pc:sldMk cId="667867831" sldId="296"/>
            <ac:spMk id="2" creationId="{7ECF6C7E-93DB-D34F-8A55-6932E4516D8B}"/>
          </ac:spMkLst>
        </pc:spChg>
        <pc:spChg chg="del mod">
          <ac:chgData name="Torres, Brandon A" userId="S::btorre66@calstatela.edu::30e00120-a461-4de2-9b54-453362018ccc" providerId="AD" clId="Web-{1532EFFC-E5DB-1769-54F3-86BE9040D1B8}" dt="2020-11-27T08:16:32.707" v="1276"/>
          <ac:spMkLst>
            <pc:docMk/>
            <pc:sldMk cId="667867831" sldId="296"/>
            <ac:spMk id="4" creationId="{160EBDCE-A642-4F4A-B095-8F03070BB6D5}"/>
          </ac:spMkLst>
        </pc:spChg>
        <pc:graphicFrameChg chg="mod modGraphic">
          <ac:chgData name="Torres, Brandon A" userId="S::btorre66@calstatela.edu::30e00120-a461-4de2-9b54-453362018ccc" providerId="AD" clId="Web-{1532EFFC-E5DB-1769-54F3-86BE9040D1B8}" dt="2020-11-27T08:25:49.097" v="1615"/>
          <ac:graphicFrameMkLst>
            <pc:docMk/>
            <pc:sldMk cId="667867831" sldId="296"/>
            <ac:graphicFrameMk id="15" creationId="{952ED2DA-3177-0F41-A9D4-14343CBF2207}"/>
          </ac:graphicFrameMkLst>
        </pc:graphicFrameChg>
        <pc:picChg chg="mod">
          <ac:chgData name="Torres, Brandon A" userId="S::btorre66@calstatela.edu::30e00120-a461-4de2-9b54-453362018ccc" providerId="AD" clId="Web-{1532EFFC-E5DB-1769-54F3-86BE9040D1B8}" dt="2020-11-27T08:17:33.401" v="1283" actId="1076"/>
          <ac:picMkLst>
            <pc:docMk/>
            <pc:sldMk cId="667867831" sldId="296"/>
            <ac:picMk id="8" creationId="{10FEE4D8-218A-6140-B548-03D32CEB3133}"/>
          </ac:picMkLst>
        </pc:picChg>
        <pc:picChg chg="mod">
          <ac:chgData name="Torres, Brandon A" userId="S::btorre66@calstatela.edu::30e00120-a461-4de2-9b54-453362018ccc" providerId="AD" clId="Web-{1532EFFC-E5DB-1769-54F3-86BE9040D1B8}" dt="2020-11-27T08:17:19.447" v="1281" actId="1076"/>
          <ac:picMkLst>
            <pc:docMk/>
            <pc:sldMk cId="667867831" sldId="296"/>
            <ac:picMk id="10" creationId="{C6ADB0EA-717F-2048-8209-8034C69F2D33}"/>
          </ac:picMkLst>
        </pc:picChg>
      </pc:sldChg>
      <pc:sldChg chg="modSp modNotes">
        <pc:chgData name="Torres, Brandon A" userId="S::btorre66@calstatela.edu::30e00120-a461-4de2-9b54-453362018ccc" providerId="AD" clId="Web-{1532EFFC-E5DB-1769-54F3-86BE9040D1B8}" dt="2020-11-27T08:27:36.501" v="1617"/>
        <pc:sldMkLst>
          <pc:docMk/>
          <pc:sldMk cId="880347071" sldId="298"/>
        </pc:sldMkLst>
        <pc:spChg chg="mod">
          <ac:chgData name="Torres, Brandon A" userId="S::btorre66@calstatela.edu::30e00120-a461-4de2-9b54-453362018ccc" providerId="AD" clId="Web-{1532EFFC-E5DB-1769-54F3-86BE9040D1B8}" dt="2020-11-27T07:56:00.498" v="809" actId="20577"/>
          <ac:spMkLst>
            <pc:docMk/>
            <pc:sldMk cId="880347071" sldId="298"/>
            <ac:spMk id="2" creationId="{D5E6A074-EFE3-42BA-B97B-E3F2F79F441E}"/>
          </ac:spMkLst>
        </pc:spChg>
        <pc:graphicFrameChg chg="mod modGraphic">
          <ac:chgData name="Torres, Brandon A" userId="S::btorre66@calstatela.edu::30e00120-a461-4de2-9b54-453362018ccc" providerId="AD" clId="Web-{1532EFFC-E5DB-1769-54F3-86BE9040D1B8}" dt="2020-11-27T08:27:36.501" v="1617"/>
          <ac:graphicFrameMkLst>
            <pc:docMk/>
            <pc:sldMk cId="880347071" sldId="298"/>
            <ac:graphicFrameMk id="7" creationId="{7E4C6558-1454-4DAC-BA59-1692475237B9}"/>
          </ac:graphicFrameMkLst>
        </pc:graphicFrameChg>
        <pc:picChg chg="mod">
          <ac:chgData name="Torres, Brandon A" userId="S::btorre66@calstatela.edu::30e00120-a461-4de2-9b54-453362018ccc" providerId="AD" clId="Web-{1532EFFC-E5DB-1769-54F3-86BE9040D1B8}" dt="2020-11-27T07:56:26.328" v="832" actId="1076"/>
          <ac:picMkLst>
            <pc:docMk/>
            <pc:sldMk cId="880347071" sldId="298"/>
            <ac:picMk id="4" creationId="{AEB065BC-B380-491D-9E74-70890F488CEB}"/>
          </ac:picMkLst>
        </pc:picChg>
      </pc:sldChg>
      <pc:sldChg chg="delSp modSp modNotes">
        <pc:chgData name="Torres, Brandon A" userId="S::btorre66@calstatela.edu::30e00120-a461-4de2-9b54-453362018ccc" providerId="AD" clId="Web-{1532EFFC-E5DB-1769-54F3-86BE9040D1B8}" dt="2020-11-27T08:48:33.753" v="2051"/>
        <pc:sldMkLst>
          <pc:docMk/>
          <pc:sldMk cId="570505168" sldId="300"/>
        </pc:sldMkLst>
        <pc:spChg chg="mod">
          <ac:chgData name="Torres, Brandon A" userId="S::btorre66@calstatela.edu::30e00120-a461-4de2-9b54-453362018ccc" providerId="AD" clId="Web-{1532EFFC-E5DB-1769-54F3-86BE9040D1B8}" dt="2020-11-27T08:24:02.637" v="1591" actId="20577"/>
          <ac:spMkLst>
            <pc:docMk/>
            <pc:sldMk cId="570505168" sldId="300"/>
            <ac:spMk id="2" creationId="{7ECF6C7E-93DB-D34F-8A55-6932E4516D8B}"/>
          </ac:spMkLst>
        </pc:spChg>
        <pc:spChg chg="del">
          <ac:chgData name="Torres, Brandon A" userId="S::btorre66@calstatela.edu::30e00120-a461-4de2-9b54-453362018ccc" providerId="AD" clId="Web-{1532EFFC-E5DB-1769-54F3-86BE9040D1B8}" dt="2020-11-27T08:24:08.559" v="1595"/>
          <ac:spMkLst>
            <pc:docMk/>
            <pc:sldMk cId="570505168" sldId="300"/>
            <ac:spMk id="4" creationId="{160EBDCE-A642-4F4A-B095-8F03070BB6D5}"/>
          </ac:spMkLst>
        </pc:spChg>
        <pc:graphicFrameChg chg="mod modGraphic">
          <ac:chgData name="Torres, Brandon A" userId="S::btorre66@calstatela.edu::30e00120-a461-4de2-9b54-453362018ccc" providerId="AD" clId="Web-{1532EFFC-E5DB-1769-54F3-86BE9040D1B8}" dt="2020-11-27T08:25:19.251" v="1612"/>
          <ac:graphicFrameMkLst>
            <pc:docMk/>
            <pc:sldMk cId="570505168" sldId="300"/>
            <ac:graphicFrameMk id="15" creationId="{952ED2DA-3177-0F41-A9D4-14343CBF2207}"/>
          </ac:graphicFrameMkLst>
        </pc:graphicFrameChg>
        <pc:picChg chg="mod">
          <ac:chgData name="Torres, Brandon A" userId="S::btorre66@calstatela.edu::30e00120-a461-4de2-9b54-453362018ccc" providerId="AD" clId="Web-{1532EFFC-E5DB-1769-54F3-86BE9040D1B8}" dt="2020-11-27T08:24:29.717" v="1596" actId="1076"/>
          <ac:picMkLst>
            <pc:docMk/>
            <pc:sldMk cId="570505168" sldId="300"/>
            <ac:picMk id="8" creationId="{10FEE4D8-218A-6140-B548-03D32CEB3133}"/>
          </ac:picMkLst>
        </pc:picChg>
        <pc:picChg chg="mod">
          <ac:chgData name="Torres, Brandon A" userId="S::btorre66@calstatela.edu::30e00120-a461-4de2-9b54-453362018ccc" providerId="AD" clId="Web-{1532EFFC-E5DB-1769-54F3-86BE9040D1B8}" dt="2020-11-27T08:24:37.936" v="1597" actId="1076"/>
          <ac:picMkLst>
            <pc:docMk/>
            <pc:sldMk cId="570505168" sldId="300"/>
            <ac:picMk id="10" creationId="{C6ADB0EA-717F-2048-8209-8034C69F2D33}"/>
          </ac:picMkLst>
        </pc:picChg>
      </pc:sldChg>
      <pc:sldChg chg="delSp modSp modNotes">
        <pc:chgData name="Torres, Brandon A" userId="S::btorre66@calstatela.edu::30e00120-a461-4de2-9b54-453362018ccc" providerId="AD" clId="Web-{1532EFFC-E5DB-1769-54F3-86BE9040D1B8}" dt="2020-11-27T08:48:25.268" v="2050"/>
        <pc:sldMkLst>
          <pc:docMk/>
          <pc:sldMk cId="614035286" sldId="301"/>
        </pc:sldMkLst>
        <pc:spChg chg="mod">
          <ac:chgData name="Torres, Brandon A" userId="S::btorre66@calstatela.edu::30e00120-a461-4de2-9b54-453362018ccc" providerId="AD" clId="Web-{1532EFFC-E5DB-1769-54F3-86BE9040D1B8}" dt="2020-11-27T08:46:52.554" v="2040" actId="20577"/>
          <ac:spMkLst>
            <pc:docMk/>
            <pc:sldMk cId="614035286" sldId="301"/>
            <ac:spMk id="2" creationId="{7ECF6C7E-93DB-D34F-8A55-6932E4516D8B}"/>
          </ac:spMkLst>
        </pc:spChg>
        <pc:spChg chg="del">
          <ac:chgData name="Torres, Brandon A" userId="S::btorre66@calstatela.edu::30e00120-a461-4de2-9b54-453362018ccc" providerId="AD" clId="Web-{1532EFFC-E5DB-1769-54F3-86BE9040D1B8}" dt="2020-11-27T08:46:45.069" v="2027"/>
          <ac:spMkLst>
            <pc:docMk/>
            <pc:sldMk cId="614035286" sldId="301"/>
            <ac:spMk id="16" creationId="{EAAF2015-4524-C643-98D7-2E97E10C6C59}"/>
          </ac:spMkLst>
        </pc:spChg>
        <pc:graphicFrameChg chg="mod modGraphic">
          <ac:chgData name="Torres, Brandon A" userId="S::btorre66@calstatela.edu::30e00120-a461-4de2-9b54-453362018ccc" providerId="AD" clId="Web-{1532EFFC-E5DB-1769-54F3-86BE9040D1B8}" dt="2020-11-27T08:47:11.290" v="2047"/>
          <ac:graphicFrameMkLst>
            <pc:docMk/>
            <pc:sldMk cId="614035286" sldId="301"/>
            <ac:graphicFrameMk id="15" creationId="{952ED2DA-3177-0F41-A9D4-14343CBF2207}"/>
          </ac:graphicFrameMkLst>
        </pc:graphicFrameChg>
        <pc:picChg chg="mod">
          <ac:chgData name="Torres, Brandon A" userId="S::btorre66@calstatela.edu::30e00120-a461-4de2-9b54-453362018ccc" providerId="AD" clId="Web-{1532EFFC-E5DB-1769-54F3-86BE9040D1B8}" dt="2020-11-27T08:47:14.900" v="2048" actId="1076"/>
          <ac:picMkLst>
            <pc:docMk/>
            <pc:sldMk cId="614035286" sldId="301"/>
            <ac:picMk id="3" creationId="{C06F9DDC-E14D-477C-B6B5-B85AB69BF8D7}"/>
          </ac:picMkLst>
        </pc:picChg>
        <pc:picChg chg="mod">
          <ac:chgData name="Torres, Brandon A" userId="S::btorre66@calstatela.edu::30e00120-a461-4de2-9b54-453362018ccc" providerId="AD" clId="Web-{1532EFFC-E5DB-1769-54F3-86BE9040D1B8}" dt="2020-11-27T08:46:58.211" v="2044" actId="1076"/>
          <ac:picMkLst>
            <pc:docMk/>
            <pc:sldMk cId="614035286" sldId="301"/>
            <ac:picMk id="7" creationId="{E159F2BC-5A69-4EF5-A57D-44C1E4E9C751}"/>
          </ac:picMkLst>
        </pc:picChg>
      </pc:sldChg>
    </pc:docChg>
  </pc:docChgLst>
  <pc:docChgLst>
    <pc:chgData name="Sanchez, Christina" userId="S::csanch85@calstatela.edu::8301ae12-fdc5-4539-a550-d4b9f3acaf92" providerId="AD" clId="Web-{D1DEA796-1B71-CF72-92E7-C499198C76B8}"/>
    <pc:docChg chg="modSld">
      <pc:chgData name="Sanchez, Christina" userId="S::csanch85@calstatela.edu::8301ae12-fdc5-4539-a550-d4b9f3acaf92" providerId="AD" clId="Web-{D1DEA796-1B71-CF72-92E7-C499198C76B8}" dt="2020-12-06T23:33:21.519" v="1" actId="1076"/>
      <pc:docMkLst>
        <pc:docMk/>
      </pc:docMkLst>
      <pc:sldChg chg="modSp">
        <pc:chgData name="Sanchez, Christina" userId="S::csanch85@calstatela.edu::8301ae12-fdc5-4539-a550-d4b9f3acaf92" providerId="AD" clId="Web-{D1DEA796-1B71-CF72-92E7-C499198C76B8}" dt="2020-12-06T23:33:21.519" v="1" actId="1076"/>
        <pc:sldMkLst>
          <pc:docMk/>
          <pc:sldMk cId="880347071" sldId="298"/>
        </pc:sldMkLst>
        <pc:spChg chg="mod">
          <ac:chgData name="Sanchez, Christina" userId="S::csanch85@calstatela.edu::8301ae12-fdc5-4539-a550-d4b9f3acaf92" providerId="AD" clId="Web-{D1DEA796-1B71-CF72-92E7-C499198C76B8}" dt="2020-12-06T23:33:21.519" v="1" actId="1076"/>
          <ac:spMkLst>
            <pc:docMk/>
            <pc:sldMk cId="880347071" sldId="298"/>
            <ac:spMk id="9" creationId="{E4BCA53D-9584-4949-9CD7-77D6E6CFBFA8}"/>
          </ac:spMkLst>
        </pc:spChg>
      </pc:sldChg>
    </pc:docChg>
  </pc:docChgLst>
  <pc:docChgLst>
    <pc:chgData name="Ramos, Kevin N" userId="S::kramos41@calstatela.edu::d760918a-d6b5-41f7-b95a-b2097f911074" providerId="AD" clId="Web-{19A0DEF2-4413-ECC6-1663-4876D5A08AB7}"/>
    <pc:docChg chg="modSld">
      <pc:chgData name="Ramos, Kevin N" userId="S::kramos41@calstatela.edu::d760918a-d6b5-41f7-b95a-b2097f911074" providerId="AD" clId="Web-{19A0DEF2-4413-ECC6-1663-4876D5A08AB7}" dt="2020-12-07T00:18:52.520" v="812" actId="1076"/>
      <pc:docMkLst>
        <pc:docMk/>
      </pc:docMkLst>
      <pc:sldChg chg="addSp delSp modSp">
        <pc:chgData name="Ramos, Kevin N" userId="S::kramos41@calstatela.edu::d760918a-d6b5-41f7-b95a-b2097f911074" providerId="AD" clId="Web-{19A0DEF2-4413-ECC6-1663-4876D5A08AB7}" dt="2020-12-07T00:18:52.520" v="812" actId="1076"/>
        <pc:sldMkLst>
          <pc:docMk/>
          <pc:sldMk cId="4173428745" sldId="266"/>
        </pc:sldMkLst>
        <pc:spChg chg="add mod">
          <ac:chgData name="Ramos, Kevin N" userId="S::kramos41@calstatela.edu::d760918a-d6b5-41f7-b95a-b2097f911074" providerId="AD" clId="Web-{19A0DEF2-4413-ECC6-1663-4876D5A08AB7}" dt="2020-12-06T23:53:07.521" v="612" actId="14100"/>
          <ac:spMkLst>
            <pc:docMk/>
            <pc:sldMk cId="4173428745" sldId="266"/>
            <ac:spMk id="5" creationId="{1349BB93-09BF-4816-B58B-68CCDA5E3CA1}"/>
          </ac:spMkLst>
        </pc:spChg>
        <pc:spChg chg="mod">
          <ac:chgData name="Ramos, Kevin N" userId="S::kramos41@calstatela.edu::d760918a-d6b5-41f7-b95a-b2097f911074" providerId="AD" clId="Web-{19A0DEF2-4413-ECC6-1663-4876D5A08AB7}" dt="2020-12-06T23:32:11.708" v="267" actId="20577"/>
          <ac:spMkLst>
            <pc:docMk/>
            <pc:sldMk cId="4173428745" sldId="266"/>
            <ac:spMk id="7" creationId="{22DE53C0-BE9C-4C47-9992-B93B27C90E44}"/>
          </ac:spMkLst>
        </pc:spChg>
        <pc:spChg chg="mod">
          <ac:chgData name="Ramos, Kevin N" userId="S::kramos41@calstatela.edu::d760918a-d6b5-41f7-b95a-b2097f911074" providerId="AD" clId="Web-{19A0DEF2-4413-ECC6-1663-4876D5A08AB7}" dt="2020-12-07T00:13:57.474" v="783" actId="20577"/>
          <ac:spMkLst>
            <pc:docMk/>
            <pc:sldMk cId="4173428745" sldId="266"/>
            <ac:spMk id="8" creationId="{761D3BF9-AA6C-4170-A2D3-8B3053D5090D}"/>
          </ac:spMkLst>
        </pc:spChg>
        <pc:spChg chg="add mod">
          <ac:chgData name="Ramos, Kevin N" userId="S::kramos41@calstatela.edu::d760918a-d6b5-41f7-b95a-b2097f911074" providerId="AD" clId="Web-{19A0DEF2-4413-ECC6-1663-4876D5A08AB7}" dt="2020-12-07T00:15:15.134" v="795" actId="1076"/>
          <ac:spMkLst>
            <pc:docMk/>
            <pc:sldMk cId="4173428745" sldId="266"/>
            <ac:spMk id="10" creationId="{B0797AD6-473A-4D46-8E21-AF0E65E19C7E}"/>
          </ac:spMkLst>
        </pc:spChg>
        <pc:graphicFrameChg chg="mod modGraphic">
          <ac:chgData name="Ramos, Kevin N" userId="S::kramos41@calstatela.edu::d760918a-d6b5-41f7-b95a-b2097f911074" providerId="AD" clId="Web-{19A0DEF2-4413-ECC6-1663-4876D5A08AB7}" dt="2020-12-07T00:15:27.228" v="797" actId="1076"/>
          <ac:graphicFrameMkLst>
            <pc:docMk/>
            <pc:sldMk cId="4173428745" sldId="266"/>
            <ac:graphicFrameMk id="11" creationId="{3D125C42-F5F0-4DB1-8EFC-873427DE3868}"/>
          </ac:graphicFrameMkLst>
        </pc:graphicFrameChg>
        <pc:picChg chg="add del mod">
          <ac:chgData name="Ramos, Kevin N" userId="S::kramos41@calstatela.edu::d760918a-d6b5-41f7-b95a-b2097f911074" providerId="AD" clId="Web-{19A0DEF2-4413-ECC6-1663-4876D5A08AB7}" dt="2020-12-06T23:51:51.001" v="589"/>
          <ac:picMkLst>
            <pc:docMk/>
            <pc:sldMk cId="4173428745" sldId="266"/>
            <ac:picMk id="3" creationId="{988BE65B-582A-4F3C-9827-D9061B2E7870}"/>
          </ac:picMkLst>
        </pc:picChg>
        <pc:picChg chg="add del mod">
          <ac:chgData name="Ramos, Kevin N" userId="S::kramos41@calstatela.edu::d760918a-d6b5-41f7-b95a-b2097f911074" providerId="AD" clId="Web-{19A0DEF2-4413-ECC6-1663-4876D5A08AB7}" dt="2020-12-07T00:13:34.707" v="781"/>
          <ac:picMkLst>
            <pc:docMk/>
            <pc:sldMk cId="4173428745" sldId="266"/>
            <ac:picMk id="6" creationId="{5E879621-2043-4BDD-A766-3BAA34C6BE47}"/>
          </ac:picMkLst>
        </pc:picChg>
        <pc:picChg chg="add del mod modCrop">
          <ac:chgData name="Ramos, Kevin N" userId="S::kramos41@calstatela.edu::d760918a-d6b5-41f7-b95a-b2097f911074" providerId="AD" clId="Web-{19A0DEF2-4413-ECC6-1663-4876D5A08AB7}" dt="2020-12-07T00:18:28.894" v="807"/>
          <ac:picMkLst>
            <pc:docMk/>
            <pc:sldMk cId="4173428745" sldId="266"/>
            <ac:picMk id="9" creationId="{3474FC6B-CD2B-493C-9F0B-B084BF971E9F}"/>
          </ac:picMkLst>
        </pc:picChg>
        <pc:picChg chg="add mod">
          <ac:chgData name="Ramos, Kevin N" userId="S::kramos41@calstatela.edu::d760918a-d6b5-41f7-b95a-b2097f911074" providerId="AD" clId="Web-{19A0DEF2-4413-ECC6-1663-4876D5A08AB7}" dt="2020-12-07T00:18:52.520" v="812" actId="1076"/>
          <ac:picMkLst>
            <pc:docMk/>
            <pc:sldMk cId="4173428745" sldId="266"/>
            <ac:picMk id="12" creationId="{8E0F1613-A607-4397-8A64-F63D7EAF3D64}"/>
          </ac:picMkLst>
        </pc:picChg>
      </pc:sldChg>
      <pc:sldChg chg="addSp delSp modSp">
        <pc:chgData name="Ramos, Kevin N" userId="S::kramos41@calstatela.edu::d760918a-d6b5-41f7-b95a-b2097f911074" providerId="AD" clId="Web-{19A0DEF2-4413-ECC6-1663-4876D5A08AB7}" dt="2020-12-07T00:11:27.404" v="775" actId="20577"/>
        <pc:sldMkLst>
          <pc:docMk/>
          <pc:sldMk cId="3353625947" sldId="276"/>
        </pc:sldMkLst>
        <pc:spChg chg="mod">
          <ac:chgData name="Ramos, Kevin N" userId="S::kramos41@calstatela.edu::d760918a-d6b5-41f7-b95a-b2097f911074" providerId="AD" clId="Web-{19A0DEF2-4413-ECC6-1663-4876D5A08AB7}" dt="2020-12-06T23:24:10.419" v="258" actId="20577"/>
          <ac:spMkLst>
            <pc:docMk/>
            <pc:sldMk cId="3353625947" sldId="276"/>
            <ac:spMk id="9" creationId="{F68BA383-6AA2-4059-B895-26DF7D00CD8C}"/>
          </ac:spMkLst>
        </pc:spChg>
        <pc:spChg chg="mod">
          <ac:chgData name="Ramos, Kevin N" userId="S::kramos41@calstatela.edu::d760918a-d6b5-41f7-b95a-b2097f911074" providerId="AD" clId="Web-{19A0DEF2-4413-ECC6-1663-4876D5A08AB7}" dt="2020-12-07T00:11:27.404" v="775" actId="20577"/>
          <ac:spMkLst>
            <pc:docMk/>
            <pc:sldMk cId="3353625947" sldId="276"/>
            <ac:spMk id="10" creationId="{9A45CBC0-840C-4D87-A330-059ACCFA3AB4}"/>
          </ac:spMkLst>
        </pc:spChg>
        <pc:picChg chg="add del mod">
          <ac:chgData name="Ramos, Kevin N" userId="S::kramos41@calstatela.edu::d760918a-d6b5-41f7-b95a-b2097f911074" providerId="AD" clId="Web-{19A0DEF2-4413-ECC6-1663-4876D5A08AB7}" dt="2020-12-06T23:53:15.162" v="613"/>
          <ac:picMkLst>
            <pc:docMk/>
            <pc:sldMk cId="3353625947" sldId="276"/>
            <ac:picMk id="3" creationId="{E195046A-272F-449A-8033-BC341E2258A5}"/>
          </ac:picMkLst>
        </pc:picChg>
        <pc:picChg chg="del">
          <ac:chgData name="Ramos, Kevin N" userId="S::kramos41@calstatela.edu::d760918a-d6b5-41f7-b95a-b2097f911074" providerId="AD" clId="Web-{19A0DEF2-4413-ECC6-1663-4876D5A08AB7}" dt="2020-12-06T23:51:10.765" v="584"/>
          <ac:picMkLst>
            <pc:docMk/>
            <pc:sldMk cId="3353625947" sldId="276"/>
            <ac:picMk id="4" creationId="{5B3854D7-5FC7-4FC4-913A-E008532E4A43}"/>
          </ac:picMkLst>
        </pc:picChg>
        <pc:picChg chg="mod modCrop">
          <ac:chgData name="Ramos, Kevin N" userId="S::kramos41@calstatela.edu::d760918a-d6b5-41f7-b95a-b2097f911074" providerId="AD" clId="Web-{19A0DEF2-4413-ECC6-1663-4876D5A08AB7}" dt="2020-12-07T00:05:43.589" v="676" actId="1076"/>
          <ac:picMkLst>
            <pc:docMk/>
            <pc:sldMk cId="3353625947" sldId="276"/>
            <ac:picMk id="6" creationId="{556A755F-46DC-450E-ABA7-E53DB2F1BD5C}"/>
          </ac:picMkLst>
        </pc:picChg>
      </pc:sldChg>
    </pc:docChg>
  </pc:docChgLst>
  <pc:docChgLst>
    <pc:chgData name="Mahlebashian, Matthew" userId="S::mmahleb@calstatela.edu::c7f27a51-5439-4c32-a6aa-2c91f6658496" providerId="AD" clId="Web-{9AD8B2C7-4E3A-4FC1-B4CC-E1577DDED3C1}"/>
    <pc:docChg chg="addSld modSld">
      <pc:chgData name="Mahlebashian, Matthew" userId="S::mmahleb@calstatela.edu::c7f27a51-5439-4c32-a6aa-2c91f6658496" providerId="AD" clId="Web-{9AD8B2C7-4E3A-4FC1-B4CC-E1577DDED3C1}" dt="2021-04-14T19:38:55.249" v="35" actId="20577"/>
      <pc:docMkLst>
        <pc:docMk/>
      </pc:docMkLst>
      <pc:sldChg chg="modSp add replId">
        <pc:chgData name="Mahlebashian, Matthew" userId="S::mmahleb@calstatela.edu::c7f27a51-5439-4c32-a6aa-2c91f6658496" providerId="AD" clId="Web-{9AD8B2C7-4E3A-4FC1-B4CC-E1577DDED3C1}" dt="2021-04-14T19:38:33.639" v="28" actId="20577"/>
        <pc:sldMkLst>
          <pc:docMk/>
          <pc:sldMk cId="3279495340" sldId="275"/>
        </pc:sldMkLst>
        <pc:spChg chg="mod">
          <ac:chgData name="Mahlebashian, Matthew" userId="S::mmahleb@calstatela.edu::c7f27a51-5439-4c32-a6aa-2c91f6658496" providerId="AD" clId="Web-{9AD8B2C7-4E3A-4FC1-B4CC-E1577DDED3C1}" dt="2021-04-14T19:38:33.639" v="28" actId="20577"/>
          <ac:spMkLst>
            <pc:docMk/>
            <pc:sldMk cId="3279495340" sldId="275"/>
            <ac:spMk id="18" creationId="{42DE1E1F-C97F-5B40-A796-FC340C20CFC2}"/>
          </ac:spMkLst>
        </pc:spChg>
      </pc:sldChg>
      <pc:sldChg chg="modSp add replId">
        <pc:chgData name="Mahlebashian, Matthew" userId="S::mmahleb@calstatela.edu::c7f27a51-5439-4c32-a6aa-2c91f6658496" providerId="AD" clId="Web-{9AD8B2C7-4E3A-4FC1-B4CC-E1577DDED3C1}" dt="2021-04-14T19:38:41.624" v="31" actId="20577"/>
        <pc:sldMkLst>
          <pc:docMk/>
          <pc:sldMk cId="283939976" sldId="276"/>
        </pc:sldMkLst>
        <pc:spChg chg="mod">
          <ac:chgData name="Mahlebashian, Matthew" userId="S::mmahleb@calstatela.edu::c7f27a51-5439-4c32-a6aa-2c91f6658496" providerId="AD" clId="Web-{9AD8B2C7-4E3A-4FC1-B4CC-E1577DDED3C1}" dt="2021-04-14T19:38:41.624" v="31" actId="20577"/>
          <ac:spMkLst>
            <pc:docMk/>
            <pc:sldMk cId="283939976" sldId="276"/>
            <ac:spMk id="18" creationId="{42DE1E1F-C97F-5B40-A796-FC340C20CFC2}"/>
          </ac:spMkLst>
        </pc:spChg>
      </pc:sldChg>
      <pc:sldChg chg="modSp add replId">
        <pc:chgData name="Mahlebashian, Matthew" userId="S::mmahleb@calstatela.edu::c7f27a51-5439-4c32-a6aa-2c91f6658496" providerId="AD" clId="Web-{9AD8B2C7-4E3A-4FC1-B4CC-E1577DDED3C1}" dt="2021-04-14T19:38:55.249" v="35" actId="20577"/>
        <pc:sldMkLst>
          <pc:docMk/>
          <pc:sldMk cId="3141667996" sldId="277"/>
        </pc:sldMkLst>
        <pc:spChg chg="mod">
          <ac:chgData name="Mahlebashian, Matthew" userId="S::mmahleb@calstatela.edu::c7f27a51-5439-4c32-a6aa-2c91f6658496" providerId="AD" clId="Web-{9AD8B2C7-4E3A-4FC1-B4CC-E1577DDED3C1}" dt="2021-04-14T19:38:55.249" v="35" actId="20577"/>
          <ac:spMkLst>
            <pc:docMk/>
            <pc:sldMk cId="3141667996" sldId="277"/>
            <ac:spMk id="18" creationId="{42DE1E1F-C97F-5B40-A796-FC340C20CFC2}"/>
          </ac:spMkLst>
        </pc:spChg>
      </pc:sldChg>
    </pc:docChg>
  </pc:docChgLst>
  <pc:docChgLst>
    <pc:chgData name="Sanchez Ledezma, Gabriela" userId="S::gsanc123@calstatela.edu::e19f2e2b-e01a-4302-925c-fd29b9c23215" providerId="AD" clId="Web-{B84E76E7-BE01-A79D-8F96-2427DD3365EC}"/>
    <pc:docChg chg="modSld">
      <pc:chgData name="Sanchez Ledezma, Gabriela" userId="S::gsanc123@calstatela.edu::e19f2e2b-e01a-4302-925c-fd29b9c23215" providerId="AD" clId="Web-{B84E76E7-BE01-A79D-8F96-2427DD3365EC}" dt="2020-12-06T01:23:43.708" v="1"/>
      <pc:docMkLst>
        <pc:docMk/>
      </pc:docMkLst>
      <pc:sldChg chg="delSp">
        <pc:chgData name="Sanchez Ledezma, Gabriela" userId="S::gsanc123@calstatela.edu::e19f2e2b-e01a-4302-925c-fd29b9c23215" providerId="AD" clId="Web-{B84E76E7-BE01-A79D-8F96-2427DD3365EC}" dt="2020-12-06T01:23:43.708" v="1"/>
        <pc:sldMkLst>
          <pc:docMk/>
          <pc:sldMk cId="2057557961" sldId="340"/>
        </pc:sldMkLst>
        <pc:spChg chg="del">
          <ac:chgData name="Sanchez Ledezma, Gabriela" userId="S::gsanc123@calstatela.edu::e19f2e2b-e01a-4302-925c-fd29b9c23215" providerId="AD" clId="Web-{B84E76E7-BE01-A79D-8F96-2427DD3365EC}" dt="2020-12-06T01:23:43.708" v="1"/>
          <ac:spMkLst>
            <pc:docMk/>
            <pc:sldMk cId="2057557961" sldId="340"/>
            <ac:spMk id="4" creationId="{DC930E65-87E7-423E-80CB-EA51D6635245}"/>
          </ac:spMkLst>
        </pc:spChg>
      </pc:sldChg>
      <pc:sldChg chg="delSp">
        <pc:chgData name="Sanchez Ledezma, Gabriela" userId="S::gsanc123@calstatela.edu::e19f2e2b-e01a-4302-925c-fd29b9c23215" providerId="AD" clId="Web-{B84E76E7-BE01-A79D-8F96-2427DD3365EC}" dt="2020-12-06T01:23:39.223" v="0"/>
        <pc:sldMkLst>
          <pc:docMk/>
          <pc:sldMk cId="726578924" sldId="342"/>
        </pc:sldMkLst>
        <pc:spChg chg="del">
          <ac:chgData name="Sanchez Ledezma, Gabriela" userId="S::gsanc123@calstatela.edu::e19f2e2b-e01a-4302-925c-fd29b9c23215" providerId="AD" clId="Web-{B84E76E7-BE01-A79D-8F96-2427DD3365EC}" dt="2020-12-06T01:23:39.223" v="0"/>
          <ac:spMkLst>
            <pc:docMk/>
            <pc:sldMk cId="726578924" sldId="342"/>
            <ac:spMk id="4" creationId="{DC930E65-87E7-423E-80CB-EA51D6635245}"/>
          </ac:spMkLst>
        </pc:spChg>
      </pc:sldChg>
    </pc:docChg>
  </pc:docChgLst>
  <pc:docChgLst>
    <pc:chgData name="Rodriguez, Destinie E" userId="bcb1c0ad-7d6f-4e77-a11b-f7b1205b53aa" providerId="ADAL" clId="{F41D8BED-6E03-D148-84CC-82ACE4643274}"/>
    <pc:docChg chg="undo custSel addSld delSld modSld">
      <pc:chgData name="Rodriguez, Destinie E" userId="bcb1c0ad-7d6f-4e77-a11b-f7b1205b53aa" providerId="ADAL" clId="{F41D8BED-6E03-D148-84CC-82ACE4643274}" dt="2021-04-19T07:29:21.769" v="131" actId="20577"/>
      <pc:docMkLst>
        <pc:docMk/>
      </pc:docMkLst>
      <pc:sldChg chg="addSp delSp modSp mod">
        <pc:chgData name="Rodriguez, Destinie E" userId="bcb1c0ad-7d6f-4e77-a11b-f7b1205b53aa" providerId="ADAL" clId="{F41D8BED-6E03-D148-84CC-82ACE4643274}" dt="2021-04-19T07:29:21.769" v="131" actId="20577"/>
        <pc:sldMkLst>
          <pc:docMk/>
          <pc:sldMk cId="1044643285" sldId="399"/>
        </pc:sldMkLst>
        <pc:spChg chg="del">
          <ac:chgData name="Rodriguez, Destinie E" userId="bcb1c0ad-7d6f-4e77-a11b-f7b1205b53aa" providerId="ADAL" clId="{F41D8BED-6E03-D148-84CC-82ACE4643274}" dt="2021-04-19T05:46:46.072" v="4" actId="478"/>
          <ac:spMkLst>
            <pc:docMk/>
            <pc:sldMk cId="1044643285" sldId="399"/>
            <ac:spMk id="3" creationId="{436EDCD8-BB14-47C0-A679-FFCAA0E9592A}"/>
          </ac:spMkLst>
        </pc:spChg>
        <pc:spChg chg="add del mod">
          <ac:chgData name="Rodriguez, Destinie E" userId="bcb1c0ad-7d6f-4e77-a11b-f7b1205b53aa" providerId="ADAL" clId="{F41D8BED-6E03-D148-84CC-82ACE4643274}" dt="2021-04-19T05:46:57.487" v="5"/>
          <ac:spMkLst>
            <pc:docMk/>
            <pc:sldMk cId="1044643285" sldId="399"/>
            <ac:spMk id="7" creationId="{579C1693-372C-834D-9E66-B59844D9E4F8}"/>
          </ac:spMkLst>
        </pc:spChg>
        <pc:spChg chg="add del mod">
          <ac:chgData name="Rodriguez, Destinie E" userId="bcb1c0ad-7d6f-4e77-a11b-f7b1205b53aa" providerId="ADAL" clId="{F41D8BED-6E03-D148-84CC-82ACE4643274}" dt="2021-04-19T05:47:02.758" v="7" actId="478"/>
          <ac:spMkLst>
            <pc:docMk/>
            <pc:sldMk cId="1044643285" sldId="399"/>
            <ac:spMk id="8" creationId="{B5A368BB-0577-2345-801D-2AC8375B8F47}"/>
          </ac:spMkLst>
        </pc:spChg>
        <pc:spChg chg="add del mod">
          <ac:chgData name="Rodriguez, Destinie E" userId="bcb1c0ad-7d6f-4e77-a11b-f7b1205b53aa" providerId="ADAL" clId="{F41D8BED-6E03-D148-84CC-82ACE4643274}" dt="2021-04-19T05:47:08.878" v="9" actId="478"/>
          <ac:spMkLst>
            <pc:docMk/>
            <pc:sldMk cId="1044643285" sldId="399"/>
            <ac:spMk id="10" creationId="{905B019D-3407-1545-9F7A-F58D3E8DEA4B}"/>
          </ac:spMkLst>
        </pc:spChg>
        <pc:spChg chg="add mod">
          <ac:chgData name="Rodriguez, Destinie E" userId="bcb1c0ad-7d6f-4e77-a11b-f7b1205b53aa" providerId="ADAL" clId="{F41D8BED-6E03-D148-84CC-82ACE4643274}" dt="2021-04-19T07:27:02.282" v="81" actId="20577"/>
          <ac:spMkLst>
            <pc:docMk/>
            <pc:sldMk cId="1044643285" sldId="399"/>
            <ac:spMk id="11" creationId="{FB9B7090-54FA-484E-8BB5-8059B601674E}"/>
          </ac:spMkLst>
        </pc:spChg>
        <pc:spChg chg="add mod">
          <ac:chgData name="Rodriguez, Destinie E" userId="bcb1c0ad-7d6f-4e77-a11b-f7b1205b53aa" providerId="ADAL" clId="{F41D8BED-6E03-D148-84CC-82ACE4643274}" dt="2021-04-19T07:29:21.769" v="131" actId="20577"/>
          <ac:spMkLst>
            <pc:docMk/>
            <pc:sldMk cId="1044643285" sldId="399"/>
            <ac:spMk id="12" creationId="{482AA15B-93CF-D44A-90CE-172AC60DD243}"/>
          </ac:spMkLst>
        </pc:spChg>
      </pc:sldChg>
      <pc:sldChg chg="addSp delSp modSp mod">
        <pc:chgData name="Rodriguez, Destinie E" userId="bcb1c0ad-7d6f-4e77-a11b-f7b1205b53aa" providerId="ADAL" clId="{F41D8BED-6E03-D148-84CC-82ACE4643274}" dt="2021-04-19T06:00:09.861" v="68" actId="20577"/>
        <pc:sldMkLst>
          <pc:docMk/>
          <pc:sldMk cId="1000773861" sldId="400"/>
        </pc:sldMkLst>
        <pc:spChg chg="del">
          <ac:chgData name="Rodriguez, Destinie E" userId="bcb1c0ad-7d6f-4e77-a11b-f7b1205b53aa" providerId="ADAL" clId="{F41D8BED-6E03-D148-84CC-82ACE4643274}" dt="2021-04-19T05:52:08.019" v="41" actId="478"/>
          <ac:spMkLst>
            <pc:docMk/>
            <pc:sldMk cId="1000773861" sldId="400"/>
            <ac:spMk id="3" creationId="{436EDCD8-BB14-47C0-A679-FFCAA0E9592A}"/>
          </ac:spMkLst>
        </pc:spChg>
        <pc:spChg chg="add del mod">
          <ac:chgData name="Rodriguez, Destinie E" userId="bcb1c0ad-7d6f-4e77-a11b-f7b1205b53aa" providerId="ADAL" clId="{F41D8BED-6E03-D148-84CC-82ACE4643274}" dt="2021-04-19T05:52:11.894" v="42" actId="478"/>
          <ac:spMkLst>
            <pc:docMk/>
            <pc:sldMk cId="1000773861" sldId="400"/>
            <ac:spMk id="7" creationId="{47709E20-0811-DC46-8613-A01DF7861B3D}"/>
          </ac:spMkLst>
        </pc:spChg>
        <pc:spChg chg="add mod">
          <ac:chgData name="Rodriguez, Destinie E" userId="bcb1c0ad-7d6f-4e77-a11b-f7b1205b53aa" providerId="ADAL" clId="{F41D8BED-6E03-D148-84CC-82ACE4643274}" dt="2021-04-19T06:00:09.861" v="68" actId="20577"/>
          <ac:spMkLst>
            <pc:docMk/>
            <pc:sldMk cId="1000773861" sldId="400"/>
            <ac:spMk id="8" creationId="{5491D615-6BC3-1642-B1D5-8A1C6349198A}"/>
          </ac:spMkLst>
        </pc:spChg>
      </pc:sldChg>
      <pc:sldChg chg="modSp add del mod">
        <pc:chgData name="Rodriguez, Destinie E" userId="bcb1c0ad-7d6f-4e77-a11b-f7b1205b53aa" providerId="ADAL" clId="{F41D8BED-6E03-D148-84CC-82ACE4643274}" dt="2021-04-19T05:46:41.393" v="3"/>
        <pc:sldMkLst>
          <pc:docMk/>
          <pc:sldMk cId="1126629877" sldId="424"/>
        </pc:sldMkLst>
        <pc:spChg chg="mod">
          <ac:chgData name="Rodriguez, Destinie E" userId="bcb1c0ad-7d6f-4e77-a11b-f7b1205b53aa" providerId="ADAL" clId="{F41D8BED-6E03-D148-84CC-82ACE4643274}" dt="2021-04-19T05:46:41.393" v="3"/>
          <ac:spMkLst>
            <pc:docMk/>
            <pc:sldMk cId="1126629877" sldId="424"/>
            <ac:spMk id="3" creationId="{436EDCD8-BB14-47C0-A679-FFCAA0E9592A}"/>
          </ac:spMkLst>
        </pc:spChg>
      </pc:sldChg>
    </pc:docChg>
  </pc:docChgLst>
  <pc:docChgLst>
    <pc:chgData name="Torres, Brandon A" userId="S::btorre66@calstatela.edu::30e00120-a461-4de2-9b54-453362018ccc" providerId="AD" clId="Web-{1330F4E1-C7DC-05B4-2B98-EEFD1DA90FEC}"/>
    <pc:docChg chg="delSld modSld">
      <pc:chgData name="Torres, Brandon A" userId="S::btorre66@calstatela.edu::30e00120-a461-4de2-9b54-453362018ccc" providerId="AD" clId="Web-{1330F4E1-C7DC-05B4-2B98-EEFD1DA90FEC}" dt="2020-12-06T05:09:07.487" v="2"/>
      <pc:docMkLst>
        <pc:docMk/>
      </pc:docMkLst>
      <pc:sldChg chg="del">
        <pc:chgData name="Torres, Brandon A" userId="S::btorre66@calstatela.edu::30e00120-a461-4de2-9b54-453362018ccc" providerId="AD" clId="Web-{1330F4E1-C7DC-05B4-2B98-EEFD1DA90FEC}" dt="2020-12-06T05:09:07.487" v="2"/>
        <pc:sldMkLst>
          <pc:docMk/>
          <pc:sldMk cId="3816598816" sldId="293"/>
        </pc:sldMkLst>
      </pc:sldChg>
      <pc:sldChg chg="addSp modSp">
        <pc:chgData name="Torres, Brandon A" userId="S::btorre66@calstatela.edu::30e00120-a461-4de2-9b54-453362018ccc" providerId="AD" clId="Web-{1330F4E1-C7DC-05B4-2B98-EEFD1DA90FEC}" dt="2020-12-06T05:08:57.518" v="1" actId="1076"/>
        <pc:sldMkLst>
          <pc:docMk/>
          <pc:sldMk cId="667867831" sldId="296"/>
        </pc:sldMkLst>
        <pc:picChg chg="add mod">
          <ac:chgData name="Torres, Brandon A" userId="S::btorre66@calstatela.edu::30e00120-a461-4de2-9b54-453362018ccc" providerId="AD" clId="Web-{1330F4E1-C7DC-05B4-2B98-EEFD1DA90FEC}" dt="2020-12-06T05:08:57.518" v="1" actId="1076"/>
          <ac:picMkLst>
            <pc:docMk/>
            <pc:sldMk cId="667867831" sldId="296"/>
            <ac:picMk id="4" creationId="{93F7AD77-4B46-4297-9F6E-B01C7BD99925}"/>
          </ac:picMkLst>
        </pc:picChg>
      </pc:sldChg>
    </pc:docChg>
  </pc:docChgLst>
  <pc:docChgLst>
    <pc:chgData name="Ng, Jason" userId="S::jng22@calstatela.edu::fe69566f-2b07-4158-ac5b-b185546fa785" providerId="AD" clId="Web-{9F7D2766-B923-83A8-0AD6-DE712A93BB6F}"/>
    <pc:docChg chg="addSld modSld">
      <pc:chgData name="Ng, Jason" userId="S::jng22@calstatela.edu::fe69566f-2b07-4158-ac5b-b185546fa785" providerId="AD" clId="Web-{9F7D2766-B923-83A8-0AD6-DE712A93BB6F}" dt="2020-12-05T23:56:30.013" v="393" actId="20577"/>
      <pc:docMkLst>
        <pc:docMk/>
      </pc:docMkLst>
      <pc:sldChg chg="addSp modSp new">
        <pc:chgData name="Ng, Jason" userId="S::jng22@calstatela.edu::fe69566f-2b07-4158-ac5b-b185546fa785" providerId="AD" clId="Web-{9F7D2766-B923-83A8-0AD6-DE712A93BB6F}" dt="2020-12-05T23:56:29.638" v="392" actId="20577"/>
        <pc:sldMkLst>
          <pc:docMk/>
          <pc:sldMk cId="2646905810" sldId="343"/>
        </pc:sldMkLst>
        <pc:spChg chg="mod">
          <ac:chgData name="Ng, Jason" userId="S::jng22@calstatela.edu::fe69566f-2b07-4158-ac5b-b185546fa785" providerId="AD" clId="Web-{9F7D2766-B923-83A8-0AD6-DE712A93BB6F}" dt="2020-12-05T23:54:21.614" v="322" actId="20577"/>
          <ac:spMkLst>
            <pc:docMk/>
            <pc:sldMk cId="2646905810" sldId="343"/>
            <ac:spMk id="2" creationId="{E8E00BF6-301E-4727-AF2A-A80FF87E74E9}"/>
          </ac:spMkLst>
        </pc:spChg>
        <pc:spChg chg="add mod">
          <ac:chgData name="Ng, Jason" userId="S::jng22@calstatela.edu::fe69566f-2b07-4158-ac5b-b185546fa785" providerId="AD" clId="Web-{9F7D2766-B923-83A8-0AD6-DE712A93BB6F}" dt="2020-12-05T23:56:29.638" v="392" actId="20577"/>
          <ac:spMkLst>
            <pc:docMk/>
            <pc:sldMk cId="2646905810" sldId="343"/>
            <ac:spMk id="4" creationId="{3B7C5A70-477C-4F96-9A2A-FBE68031615F}"/>
          </ac:spMkLst>
        </pc:spChg>
      </pc:sldChg>
    </pc:docChg>
  </pc:docChgLst>
  <pc:docChgLst>
    <pc:chgData name="Puvvada, Soumya" userId="S::spuvvad@calstatela.edu::ecd3cf85-a6a9-4b28-aea6-d6a5af52e242" providerId="AD" clId="Web-{2D7BAEA6-A172-8B49-0427-214C2355BF2E}"/>
    <pc:docChg chg="modSld">
      <pc:chgData name="Puvvada, Soumya" userId="S::spuvvad@calstatela.edu::ecd3cf85-a6a9-4b28-aea6-d6a5af52e242" providerId="AD" clId="Web-{2D7BAEA6-A172-8B49-0427-214C2355BF2E}" dt="2020-12-09T04:12:27.752" v="259"/>
      <pc:docMkLst>
        <pc:docMk/>
      </pc:docMkLst>
      <pc:sldChg chg="modSp">
        <pc:chgData name="Puvvada, Soumya" userId="S::spuvvad@calstatela.edu::ecd3cf85-a6a9-4b28-aea6-d6a5af52e242" providerId="AD" clId="Web-{2D7BAEA6-A172-8B49-0427-214C2355BF2E}" dt="2020-12-09T04:12:27.752" v="259"/>
        <pc:sldMkLst>
          <pc:docMk/>
          <pc:sldMk cId="1323754853" sldId="338"/>
        </pc:sldMkLst>
        <pc:graphicFrameChg chg="mod modGraphic">
          <ac:chgData name="Puvvada, Soumya" userId="S::spuvvad@calstatela.edu::ecd3cf85-a6a9-4b28-aea6-d6a5af52e242" providerId="AD" clId="Web-{2D7BAEA6-A172-8B49-0427-214C2355BF2E}" dt="2020-12-09T04:12:27.752" v="259"/>
          <ac:graphicFrameMkLst>
            <pc:docMk/>
            <pc:sldMk cId="1323754853" sldId="338"/>
            <ac:graphicFrameMk id="7" creationId="{173DD9FB-13BE-4DAC-8FCA-580C24BDD252}"/>
          </ac:graphicFrameMkLst>
        </pc:graphicFrameChg>
      </pc:sldChg>
    </pc:docChg>
  </pc:docChgLst>
  <pc:docChgLst>
    <pc:chgData name="Velazquez, Jose M" userId="S::jvelaz25@calstatela.edu::b9a2ecda-d0b2-430b-940e-670f0835f082" providerId="AD" clId="Web-{6749BF9F-10CC-B000-D5E4-3A0DCB1D6827}"/>
    <pc:docChg chg="modSld">
      <pc:chgData name="Velazquez, Jose M" userId="S::jvelaz25@calstatela.edu::b9a2ecda-d0b2-430b-940e-670f0835f082" providerId="AD" clId="Web-{6749BF9F-10CC-B000-D5E4-3A0DCB1D6827}" dt="2021-04-18T00:43:10.219" v="90" actId="20577"/>
      <pc:docMkLst>
        <pc:docMk/>
      </pc:docMkLst>
      <pc:sldChg chg="modSp mod modClrScheme chgLayout">
        <pc:chgData name="Velazquez, Jose M" userId="S::jvelaz25@calstatela.edu::b9a2ecda-d0b2-430b-940e-670f0835f082" providerId="AD" clId="Web-{6749BF9F-10CC-B000-D5E4-3A0DCB1D6827}" dt="2021-04-18T00:43:10.219" v="90" actId="20577"/>
        <pc:sldMkLst>
          <pc:docMk/>
          <pc:sldMk cId="3049534375" sldId="379"/>
        </pc:sldMkLst>
        <pc:spChg chg="mod ord">
          <ac:chgData name="Velazquez, Jose M" userId="S::jvelaz25@calstatela.edu::b9a2ecda-d0b2-430b-940e-670f0835f082" providerId="AD" clId="Web-{6749BF9F-10CC-B000-D5E4-3A0DCB1D6827}" dt="2021-04-18T00:38:50.622" v="0"/>
          <ac:spMkLst>
            <pc:docMk/>
            <pc:sldMk cId="3049534375" sldId="379"/>
            <ac:spMk id="2" creationId="{B679239B-A9CD-4FB3-9BCB-12C1EDB4C1C7}"/>
          </ac:spMkLst>
        </pc:spChg>
        <pc:spChg chg="mod ord">
          <ac:chgData name="Velazquez, Jose M" userId="S::jvelaz25@calstatela.edu::b9a2ecda-d0b2-430b-940e-670f0835f082" providerId="AD" clId="Web-{6749BF9F-10CC-B000-D5E4-3A0DCB1D6827}" dt="2021-04-18T00:38:50.622" v="0"/>
          <ac:spMkLst>
            <pc:docMk/>
            <pc:sldMk cId="3049534375" sldId="379"/>
            <ac:spMk id="4" creationId="{4E3E439F-28FD-4226-B2FA-99CCF732A4EB}"/>
          </ac:spMkLst>
        </pc:spChg>
        <pc:spChg chg="mod ord">
          <ac:chgData name="Velazquez, Jose M" userId="S::jvelaz25@calstatela.edu::b9a2ecda-d0b2-430b-940e-670f0835f082" providerId="AD" clId="Web-{6749BF9F-10CC-B000-D5E4-3A0DCB1D6827}" dt="2021-04-18T00:38:50.622" v="0"/>
          <ac:spMkLst>
            <pc:docMk/>
            <pc:sldMk cId="3049534375" sldId="379"/>
            <ac:spMk id="5" creationId="{396FED2A-90CC-4676-8EB7-CE8B9F508C83}"/>
          </ac:spMkLst>
        </pc:spChg>
        <pc:spChg chg="mod ord">
          <ac:chgData name="Velazquez, Jose M" userId="S::jvelaz25@calstatela.edu::b9a2ecda-d0b2-430b-940e-670f0835f082" providerId="AD" clId="Web-{6749BF9F-10CC-B000-D5E4-3A0DCB1D6827}" dt="2021-04-18T00:42:34.201" v="89" actId="1076"/>
          <ac:spMkLst>
            <pc:docMk/>
            <pc:sldMk cId="3049534375" sldId="379"/>
            <ac:spMk id="7" creationId="{DF0D45B0-DA48-4575-95BA-D9890934F05A}"/>
          </ac:spMkLst>
        </pc:spChg>
        <pc:spChg chg="mod ord">
          <ac:chgData name="Velazquez, Jose M" userId="S::jvelaz25@calstatela.edu::b9a2ecda-d0b2-430b-940e-670f0835f082" providerId="AD" clId="Web-{6749BF9F-10CC-B000-D5E4-3A0DCB1D6827}" dt="2021-04-18T00:43:10.219" v="90" actId="20577"/>
          <ac:spMkLst>
            <pc:docMk/>
            <pc:sldMk cId="3049534375" sldId="379"/>
            <ac:spMk id="11" creationId="{66EA403E-E206-4071-B02B-F5F56B9DD67E}"/>
          </ac:spMkLst>
        </pc:spChg>
        <pc:picChg chg="mod ord">
          <ac:chgData name="Velazquez, Jose M" userId="S::jvelaz25@calstatela.edu::b9a2ecda-d0b2-430b-940e-670f0835f082" providerId="AD" clId="Web-{6749BF9F-10CC-B000-D5E4-3A0DCB1D6827}" dt="2021-04-18T00:39:10.733" v="17" actId="1076"/>
          <ac:picMkLst>
            <pc:docMk/>
            <pc:sldMk cId="3049534375" sldId="379"/>
            <ac:picMk id="10" creationId="{5A2C1520-317B-4773-99B0-09C92A81AA4D}"/>
          </ac:picMkLst>
        </pc:picChg>
        <pc:picChg chg="mod ord">
          <ac:chgData name="Velazquez, Jose M" userId="S::jvelaz25@calstatela.edu::b9a2ecda-d0b2-430b-940e-670f0835f082" providerId="AD" clId="Web-{6749BF9F-10CC-B000-D5E4-3A0DCB1D6827}" dt="2021-04-18T00:39:17.296" v="18" actId="1076"/>
          <ac:picMkLst>
            <pc:docMk/>
            <pc:sldMk cId="3049534375" sldId="379"/>
            <ac:picMk id="16" creationId="{6E0E7EF2-F912-4D75-AE13-C1BE201C7327}"/>
          </ac:picMkLst>
        </pc:picChg>
      </pc:sldChg>
    </pc:docChg>
  </pc:docChgLst>
  <pc:docChgLst>
    <pc:chgData name="Mena, Anthony F" userId="S::amena16@calstatela.edu::d641865d-4e1a-46a9-b883-49636a5170b9" providerId="AD" clId="Web-{C889E441-8192-EA88-6854-C35DBCB045D4}"/>
    <pc:docChg chg="addSld delSld modSld sldOrd">
      <pc:chgData name="Mena, Anthony F" userId="S::amena16@calstatela.edu::d641865d-4e1a-46a9-b883-49636a5170b9" providerId="AD" clId="Web-{C889E441-8192-EA88-6854-C35DBCB045D4}" dt="2021-04-26T04:44:09.187" v="300" actId="14100"/>
      <pc:docMkLst>
        <pc:docMk/>
      </pc:docMkLst>
      <pc:sldChg chg="addSp delSp modSp del delAnim">
        <pc:chgData name="Mena, Anthony F" userId="S::amena16@calstatela.edu::d641865d-4e1a-46a9-b883-49636a5170b9" providerId="AD" clId="Web-{C889E441-8192-EA88-6854-C35DBCB045D4}" dt="2021-04-26T04:38:45.490" v="232"/>
        <pc:sldMkLst>
          <pc:docMk/>
          <pc:sldMk cId="1572118351" sldId="377"/>
        </pc:sldMkLst>
        <pc:spChg chg="add mod">
          <ac:chgData name="Mena, Anthony F" userId="S::amena16@calstatela.edu::d641865d-4e1a-46a9-b883-49636a5170b9" providerId="AD" clId="Web-{C889E441-8192-EA88-6854-C35DBCB045D4}" dt="2021-04-26T03:58:13.800" v="56" actId="14100"/>
          <ac:spMkLst>
            <pc:docMk/>
            <pc:sldMk cId="1572118351" sldId="377"/>
            <ac:spMk id="6" creationId="{051B9C22-08C3-4A1F-8BF5-C392EF9A9B09}"/>
          </ac:spMkLst>
        </pc:spChg>
        <pc:graphicFrameChg chg="del mod modGraphic">
          <ac:chgData name="Mena, Anthony F" userId="S::amena16@calstatela.edu::d641865d-4e1a-46a9-b883-49636a5170b9" providerId="AD" clId="Web-{C889E441-8192-EA88-6854-C35DBCB045D4}" dt="2021-04-26T03:57:22.033" v="52"/>
          <ac:graphicFrameMkLst>
            <pc:docMk/>
            <pc:sldMk cId="1572118351" sldId="377"/>
            <ac:graphicFrameMk id="11" creationId="{E1170F46-83F8-439D-B42A-6D502B8AC9B6}"/>
          </ac:graphicFrameMkLst>
        </pc:graphicFrameChg>
        <pc:picChg chg="del">
          <ac:chgData name="Mena, Anthony F" userId="S::amena16@calstatela.edu::d641865d-4e1a-46a9-b883-49636a5170b9" providerId="AD" clId="Web-{C889E441-8192-EA88-6854-C35DBCB045D4}" dt="2021-04-26T03:20:24.206" v="40"/>
          <ac:picMkLst>
            <pc:docMk/>
            <pc:sldMk cId="1572118351" sldId="377"/>
            <ac:picMk id="25" creationId="{38474A5F-8B31-4BA7-AFC2-FDBF5CD5C40C}"/>
          </ac:picMkLst>
        </pc:picChg>
        <pc:picChg chg="mod">
          <ac:chgData name="Mena, Anthony F" userId="S::amena16@calstatela.edu::d641865d-4e1a-46a9-b883-49636a5170b9" providerId="AD" clId="Web-{C889E441-8192-EA88-6854-C35DBCB045D4}" dt="2021-04-26T04:00:44.243" v="61" actId="14100"/>
          <ac:picMkLst>
            <pc:docMk/>
            <pc:sldMk cId="1572118351" sldId="377"/>
            <ac:picMk id="27" creationId="{A8DC09C4-A7A4-419D-8915-1CEB0213CCE3}"/>
          </ac:picMkLst>
        </pc:picChg>
        <pc:picChg chg="mod">
          <ac:chgData name="Mena, Anthony F" userId="S::amena16@calstatela.edu::d641865d-4e1a-46a9-b883-49636a5170b9" providerId="AD" clId="Web-{C889E441-8192-EA88-6854-C35DBCB045D4}" dt="2021-04-26T03:58:19.613" v="58" actId="14100"/>
          <ac:picMkLst>
            <pc:docMk/>
            <pc:sldMk cId="1572118351" sldId="377"/>
            <ac:picMk id="29" creationId="{AF409A0F-3804-4CDA-A81E-6C408993399C}"/>
          </ac:picMkLst>
        </pc:picChg>
        <pc:picChg chg="mod">
          <ac:chgData name="Mena, Anthony F" userId="S::amena16@calstatela.edu::d641865d-4e1a-46a9-b883-49636a5170b9" providerId="AD" clId="Web-{C889E441-8192-EA88-6854-C35DBCB045D4}" dt="2021-04-26T04:00:54.087" v="62" actId="14100"/>
          <ac:picMkLst>
            <pc:docMk/>
            <pc:sldMk cId="1572118351" sldId="377"/>
            <ac:picMk id="31" creationId="{D86481DD-AF56-4755-986A-499560D4BF04}"/>
          </ac:picMkLst>
        </pc:picChg>
      </pc:sldChg>
      <pc:sldChg chg="ord">
        <pc:chgData name="Mena, Anthony F" userId="S::amena16@calstatela.edu::d641865d-4e1a-46a9-b883-49636a5170b9" providerId="AD" clId="Web-{C889E441-8192-EA88-6854-C35DBCB045D4}" dt="2021-04-26T03:19:46.502" v="1"/>
        <pc:sldMkLst>
          <pc:docMk/>
          <pc:sldMk cId="1128417950" sldId="422"/>
        </pc:sldMkLst>
      </pc:sldChg>
      <pc:sldChg chg="addSp delSp modSp new">
        <pc:chgData name="Mena, Anthony F" userId="S::amena16@calstatela.edu::d641865d-4e1a-46a9-b883-49636a5170b9" providerId="AD" clId="Web-{C889E441-8192-EA88-6854-C35DBCB045D4}" dt="2021-04-26T04:44:09.187" v="300" actId="14100"/>
        <pc:sldMkLst>
          <pc:docMk/>
          <pc:sldMk cId="3209212746" sldId="434"/>
        </pc:sldMkLst>
        <pc:spChg chg="mod">
          <ac:chgData name="Mena, Anthony F" userId="S::amena16@calstatela.edu::d641865d-4e1a-46a9-b883-49636a5170b9" providerId="AD" clId="Web-{C889E441-8192-EA88-6854-C35DBCB045D4}" dt="2021-04-26T03:20:05.674" v="37" actId="20577"/>
          <ac:spMkLst>
            <pc:docMk/>
            <pc:sldMk cId="3209212746" sldId="434"/>
            <ac:spMk id="2" creationId="{66EFBBD6-7E6B-407D-B76C-C2A657255968}"/>
          </ac:spMkLst>
        </pc:spChg>
        <pc:spChg chg="del">
          <ac:chgData name="Mena, Anthony F" userId="S::amena16@calstatela.edu::d641865d-4e1a-46a9-b883-49636a5170b9" providerId="AD" clId="Web-{C889E441-8192-EA88-6854-C35DBCB045D4}" dt="2021-04-26T03:20:55.488" v="44"/>
          <ac:spMkLst>
            <pc:docMk/>
            <pc:sldMk cId="3209212746" sldId="434"/>
            <ac:spMk id="3" creationId="{CDEAA5A1-8B63-48D1-9B33-BE9C3BCE3508}"/>
          </ac:spMkLst>
        </pc:spChg>
        <pc:spChg chg="add mod">
          <ac:chgData name="Mena, Anthony F" userId="S::amena16@calstatela.edu::d641865d-4e1a-46a9-b883-49636a5170b9" providerId="AD" clId="Web-{C889E441-8192-EA88-6854-C35DBCB045D4}" dt="2021-04-26T04:44:09.187" v="300" actId="14100"/>
          <ac:spMkLst>
            <pc:docMk/>
            <pc:sldMk cId="3209212746" sldId="434"/>
            <ac:spMk id="3" creationId="{EFEAA4C6-3ACC-409F-940D-30D5D67A09CE}"/>
          </ac:spMkLst>
        </pc:spChg>
        <pc:graphicFrameChg chg="add mod ord modGraphic">
          <ac:chgData name="Mena, Anthony F" userId="S::amena16@calstatela.edu::d641865d-4e1a-46a9-b883-49636a5170b9" providerId="AD" clId="Web-{C889E441-8192-EA88-6854-C35DBCB045D4}" dt="2021-04-26T04:15:58.551" v="231"/>
          <ac:graphicFrameMkLst>
            <pc:docMk/>
            <pc:sldMk cId="3209212746" sldId="434"/>
            <ac:graphicFrameMk id="7" creationId="{ACF7160C-C5A1-40F8-8F19-73DDE13909B5}"/>
          </ac:graphicFrameMkLst>
        </pc:graphicFrameChg>
        <pc:picChg chg="add mod">
          <ac:chgData name="Mena, Anthony F" userId="S::amena16@calstatela.edu::d641865d-4e1a-46a9-b883-49636a5170b9" providerId="AD" clId="Web-{C889E441-8192-EA88-6854-C35DBCB045D4}" dt="2021-04-26T04:43:45.312" v="280" actId="14100"/>
          <ac:picMkLst>
            <pc:docMk/>
            <pc:sldMk cId="3209212746" sldId="434"/>
            <ac:picMk id="6" creationId="{B37C9526-B8C3-475A-985A-CC7EEB594FDE}"/>
          </ac:picMkLst>
        </pc:picChg>
      </pc:sldChg>
    </pc:docChg>
  </pc:docChgLst>
  <pc:docChgLst>
    <pc:chgData name="Dakhil, Jonathan M" userId="S::jdakhil@calstatela.edu::83ed5be7-581a-4429-8593-67840db65c84" providerId="AD" clId="Web-{BBD7434E-1A8F-F197-31D2-B60ED495D10B}"/>
    <pc:docChg chg="delSld modSld">
      <pc:chgData name="Dakhil, Jonathan M" userId="S::jdakhil@calstatela.edu::83ed5be7-581a-4429-8593-67840db65c84" providerId="AD" clId="Web-{BBD7434E-1A8F-F197-31D2-B60ED495D10B}" dt="2020-12-01T02:22:28.186" v="38" actId="20577"/>
      <pc:docMkLst>
        <pc:docMk/>
      </pc:docMkLst>
      <pc:sldChg chg="modSp">
        <pc:chgData name="Dakhil, Jonathan M" userId="S::jdakhil@calstatela.edu::83ed5be7-581a-4429-8593-67840db65c84" providerId="AD" clId="Web-{BBD7434E-1A8F-F197-31D2-B60ED495D10B}" dt="2020-12-01T02:22:13.889" v="36" actId="20577"/>
        <pc:sldMkLst>
          <pc:docMk/>
          <pc:sldMk cId="2892351882" sldId="262"/>
        </pc:sldMkLst>
        <pc:spChg chg="mod">
          <ac:chgData name="Dakhil, Jonathan M" userId="S::jdakhil@calstatela.edu::83ed5be7-581a-4429-8593-67840db65c84" providerId="AD" clId="Web-{BBD7434E-1A8F-F197-31D2-B60ED495D10B}" dt="2020-12-01T02:22:13.889" v="36" actId="20577"/>
          <ac:spMkLst>
            <pc:docMk/>
            <pc:sldMk cId="2892351882" sldId="262"/>
            <ac:spMk id="4" creationId="{7447672A-B564-4706-BBF0-BDB51142183B}"/>
          </ac:spMkLst>
        </pc:spChg>
      </pc:sldChg>
      <pc:sldChg chg="modSp">
        <pc:chgData name="Dakhil, Jonathan M" userId="S::jdakhil@calstatela.edu::83ed5be7-581a-4429-8593-67840db65c84" providerId="AD" clId="Web-{BBD7434E-1A8F-F197-31D2-B60ED495D10B}" dt="2020-12-01T02:01:26.271" v="1" actId="20577"/>
        <pc:sldMkLst>
          <pc:docMk/>
          <pc:sldMk cId="611510149" sldId="270"/>
        </pc:sldMkLst>
        <pc:spChg chg="mod">
          <ac:chgData name="Dakhil, Jonathan M" userId="S::jdakhil@calstatela.edu::83ed5be7-581a-4429-8593-67840db65c84" providerId="AD" clId="Web-{BBD7434E-1A8F-F197-31D2-B60ED495D10B}" dt="2020-12-01T02:01:26.271" v="1" actId="20577"/>
          <ac:spMkLst>
            <pc:docMk/>
            <pc:sldMk cId="611510149" sldId="270"/>
            <ac:spMk id="2" creationId="{BB06F216-4E33-F647-AB97-1FBB2227F8A1}"/>
          </ac:spMkLst>
        </pc:spChg>
      </pc:sldChg>
      <pc:sldChg chg="del">
        <pc:chgData name="Dakhil, Jonathan M" userId="S::jdakhil@calstatela.edu::83ed5be7-581a-4429-8593-67840db65c84" providerId="AD" clId="Web-{BBD7434E-1A8F-F197-31D2-B60ED495D10B}" dt="2020-12-01T01:59:46.269" v="0"/>
        <pc:sldMkLst>
          <pc:docMk/>
          <pc:sldMk cId="3602909275" sldId="273"/>
        </pc:sldMkLst>
      </pc:sldChg>
      <pc:sldChg chg="modSp">
        <pc:chgData name="Dakhil, Jonathan M" userId="S::jdakhil@calstatela.edu::83ed5be7-581a-4429-8593-67840db65c84" providerId="AD" clId="Web-{BBD7434E-1A8F-F197-31D2-B60ED495D10B}" dt="2020-12-01T02:08:14.952" v="10" actId="20577"/>
        <pc:sldMkLst>
          <pc:docMk/>
          <pc:sldMk cId="389692970" sldId="304"/>
        </pc:sldMkLst>
        <pc:spChg chg="mod">
          <ac:chgData name="Dakhil, Jonathan M" userId="S::jdakhil@calstatela.edu::83ed5be7-581a-4429-8593-67840db65c84" providerId="AD" clId="Web-{BBD7434E-1A8F-F197-31D2-B60ED495D10B}" dt="2020-12-01T02:08:14.952" v="10" actId="20577"/>
          <ac:spMkLst>
            <pc:docMk/>
            <pc:sldMk cId="389692970" sldId="304"/>
            <ac:spMk id="3" creationId="{B55E5559-BA5B-4932-9953-8ABF33E6E7AF}"/>
          </ac:spMkLst>
        </pc:spChg>
      </pc:sldChg>
    </pc:docChg>
  </pc:docChgLst>
  <pc:docChgLst>
    <pc:chgData name="Solis, Ana R" userId="22d2e692-6afd-45a0-bdf8-bd45195b7d40" providerId="ADAL" clId="{8996E1A1-C682-994D-A66D-18DE64190227}"/>
    <pc:docChg chg="undo custSel addSld modSld sldOrd">
      <pc:chgData name="Solis, Ana R" userId="22d2e692-6afd-45a0-bdf8-bd45195b7d40" providerId="ADAL" clId="{8996E1A1-C682-994D-A66D-18DE64190227}" dt="2021-04-21T02:19:23.611" v="374" actId="14100"/>
      <pc:docMkLst>
        <pc:docMk/>
      </pc:docMkLst>
      <pc:sldChg chg="modSp mod">
        <pc:chgData name="Solis, Ana R" userId="22d2e692-6afd-45a0-bdf8-bd45195b7d40" providerId="ADAL" clId="{8996E1A1-C682-994D-A66D-18DE64190227}" dt="2021-04-21T02:11:55.717" v="365" actId="27636"/>
        <pc:sldMkLst>
          <pc:docMk/>
          <pc:sldMk cId="1032757599" sldId="258"/>
        </pc:sldMkLst>
        <pc:spChg chg="mod">
          <ac:chgData name="Solis, Ana R" userId="22d2e692-6afd-45a0-bdf8-bd45195b7d40" providerId="ADAL" clId="{8996E1A1-C682-994D-A66D-18DE64190227}" dt="2021-04-21T02:11:55.717" v="365" actId="27636"/>
          <ac:spMkLst>
            <pc:docMk/>
            <pc:sldMk cId="1032757599" sldId="258"/>
            <ac:spMk id="11" creationId="{7B85F007-B764-45D0-95CE-6F57AF66F10C}"/>
          </ac:spMkLst>
        </pc:spChg>
      </pc:sldChg>
      <pc:sldChg chg="modSp mod">
        <pc:chgData name="Solis, Ana R" userId="22d2e692-6afd-45a0-bdf8-bd45195b7d40" providerId="ADAL" clId="{8996E1A1-C682-994D-A66D-18DE64190227}" dt="2021-04-19T04:30:51.150" v="3" actId="1076"/>
        <pc:sldMkLst>
          <pc:docMk/>
          <pc:sldMk cId="2670836025" sldId="270"/>
        </pc:sldMkLst>
        <pc:spChg chg="mod">
          <ac:chgData name="Solis, Ana R" userId="22d2e692-6afd-45a0-bdf8-bd45195b7d40" providerId="ADAL" clId="{8996E1A1-C682-994D-A66D-18DE64190227}" dt="2021-04-19T04:30:51.150" v="3" actId="1076"/>
          <ac:spMkLst>
            <pc:docMk/>
            <pc:sldMk cId="2670836025" sldId="270"/>
            <ac:spMk id="15" creationId="{0071C400-B265-084B-9790-8A174C0A929B}"/>
          </ac:spMkLst>
        </pc:spChg>
        <pc:picChg chg="mod modCrop">
          <ac:chgData name="Solis, Ana R" userId="22d2e692-6afd-45a0-bdf8-bd45195b7d40" providerId="ADAL" clId="{8996E1A1-C682-994D-A66D-18DE64190227}" dt="2021-04-19T04:30:47.967" v="2" actId="1076"/>
          <ac:picMkLst>
            <pc:docMk/>
            <pc:sldMk cId="2670836025" sldId="270"/>
            <ac:picMk id="10" creationId="{4DA49941-43BC-544F-9B63-6A9DEFD0BAC2}"/>
          </ac:picMkLst>
        </pc:picChg>
      </pc:sldChg>
      <pc:sldChg chg="ord">
        <pc:chgData name="Solis, Ana R" userId="22d2e692-6afd-45a0-bdf8-bd45195b7d40" providerId="ADAL" clId="{8996E1A1-C682-994D-A66D-18DE64190227}" dt="2021-04-19T04:31:50.130" v="4" actId="20578"/>
        <pc:sldMkLst>
          <pc:docMk/>
          <pc:sldMk cId="4121905416" sldId="271"/>
        </pc:sldMkLst>
      </pc:sldChg>
      <pc:sldChg chg="modSp mod">
        <pc:chgData name="Solis, Ana R" userId="22d2e692-6afd-45a0-bdf8-bd45195b7d40" providerId="ADAL" clId="{8996E1A1-C682-994D-A66D-18DE64190227}" dt="2021-04-21T02:19:23.611" v="374" actId="14100"/>
        <pc:sldMkLst>
          <pc:docMk/>
          <pc:sldMk cId="2355372494" sldId="278"/>
        </pc:sldMkLst>
        <pc:spChg chg="mod">
          <ac:chgData name="Solis, Ana R" userId="22d2e692-6afd-45a0-bdf8-bd45195b7d40" providerId="ADAL" clId="{8996E1A1-C682-994D-A66D-18DE64190227}" dt="2021-04-21T02:19:23.611" v="374" actId="14100"/>
          <ac:spMkLst>
            <pc:docMk/>
            <pc:sldMk cId="2355372494" sldId="278"/>
            <ac:spMk id="7" creationId="{CD62FDDF-8DCD-4241-BC16-1DA067C01EAC}"/>
          </ac:spMkLst>
        </pc:spChg>
        <pc:picChg chg="mod">
          <ac:chgData name="Solis, Ana R" userId="22d2e692-6afd-45a0-bdf8-bd45195b7d40" providerId="ADAL" clId="{8996E1A1-C682-994D-A66D-18DE64190227}" dt="2021-04-19T05:39:23.357" v="212" actId="1076"/>
          <ac:picMkLst>
            <pc:docMk/>
            <pc:sldMk cId="2355372494" sldId="278"/>
            <ac:picMk id="9" creationId="{5B603446-C46B-49C3-A5EE-9CF35C667B06}"/>
          </ac:picMkLst>
        </pc:picChg>
      </pc:sldChg>
      <pc:sldChg chg="modSp mod">
        <pc:chgData name="Solis, Ana R" userId="22d2e692-6afd-45a0-bdf8-bd45195b7d40" providerId="ADAL" clId="{8996E1A1-C682-994D-A66D-18DE64190227}" dt="2021-04-21T02:18:54.713" v="371" actId="15"/>
        <pc:sldMkLst>
          <pc:docMk/>
          <pc:sldMk cId="1500008273" sldId="279"/>
        </pc:sldMkLst>
        <pc:spChg chg="mod">
          <ac:chgData name="Solis, Ana R" userId="22d2e692-6afd-45a0-bdf8-bd45195b7d40" providerId="ADAL" clId="{8996E1A1-C682-994D-A66D-18DE64190227}" dt="2021-04-21T02:18:54.713" v="371" actId="15"/>
          <ac:spMkLst>
            <pc:docMk/>
            <pc:sldMk cId="1500008273" sldId="279"/>
            <ac:spMk id="7" creationId="{773F263F-F4D5-124C-8DB6-AFE46A9CBC81}"/>
          </ac:spMkLst>
        </pc:spChg>
      </pc:sldChg>
      <pc:sldChg chg="addSp delSp modSp mod">
        <pc:chgData name="Solis, Ana R" userId="22d2e692-6afd-45a0-bdf8-bd45195b7d40" providerId="ADAL" clId="{8996E1A1-C682-994D-A66D-18DE64190227}" dt="2021-04-19T06:04:18.062" v="250" actId="208"/>
        <pc:sldMkLst>
          <pc:docMk/>
          <pc:sldMk cId="1627518076" sldId="280"/>
        </pc:sldMkLst>
        <pc:spChg chg="mod">
          <ac:chgData name="Solis, Ana R" userId="22d2e692-6afd-45a0-bdf8-bd45195b7d40" providerId="ADAL" clId="{8996E1A1-C682-994D-A66D-18DE64190227}" dt="2021-04-19T05:40:22.370" v="240" actId="20577"/>
          <ac:spMkLst>
            <pc:docMk/>
            <pc:sldMk cId="1627518076" sldId="280"/>
            <ac:spMk id="2" creationId="{C02187E4-DC45-5440-A5AB-B9F21FBB60CB}"/>
          </ac:spMkLst>
        </pc:spChg>
        <pc:spChg chg="add mod">
          <ac:chgData name="Solis, Ana R" userId="22d2e692-6afd-45a0-bdf8-bd45195b7d40" providerId="ADAL" clId="{8996E1A1-C682-994D-A66D-18DE64190227}" dt="2021-04-19T05:38:47.167" v="210" actId="14100"/>
          <ac:spMkLst>
            <pc:docMk/>
            <pc:sldMk cId="1627518076" sldId="280"/>
            <ac:spMk id="3" creationId="{3BC1D1C9-5332-1945-BC4C-9EBB1D7061F4}"/>
          </ac:spMkLst>
        </pc:spChg>
        <pc:spChg chg="add mod">
          <ac:chgData name="Solis, Ana R" userId="22d2e692-6afd-45a0-bdf8-bd45195b7d40" providerId="ADAL" clId="{8996E1A1-C682-994D-A66D-18DE64190227}" dt="2021-04-19T05:39:11.823" v="211" actId="1076"/>
          <ac:spMkLst>
            <pc:docMk/>
            <pc:sldMk cId="1627518076" sldId="280"/>
            <ac:spMk id="7" creationId="{3164E88C-88B7-5047-A8D0-9E13D8DDBD62}"/>
          </ac:spMkLst>
        </pc:spChg>
        <pc:spChg chg="add del mod">
          <ac:chgData name="Solis, Ana R" userId="22d2e692-6afd-45a0-bdf8-bd45195b7d40" providerId="ADAL" clId="{8996E1A1-C682-994D-A66D-18DE64190227}" dt="2021-04-19T05:36:05.634" v="182" actId="478"/>
          <ac:spMkLst>
            <pc:docMk/>
            <pc:sldMk cId="1627518076" sldId="280"/>
            <ac:spMk id="8" creationId="{21218D73-17EB-BD46-B208-B978882D9560}"/>
          </ac:spMkLst>
        </pc:spChg>
        <pc:spChg chg="add del mod">
          <ac:chgData name="Solis, Ana R" userId="22d2e692-6afd-45a0-bdf8-bd45195b7d40" providerId="ADAL" clId="{8996E1A1-C682-994D-A66D-18DE64190227}" dt="2021-04-19T05:33:31.061" v="146"/>
          <ac:spMkLst>
            <pc:docMk/>
            <pc:sldMk cId="1627518076" sldId="280"/>
            <ac:spMk id="9" creationId="{A4AE9A5F-5B5D-9544-AB5F-05F4DFFAA4DE}"/>
          </ac:spMkLst>
        </pc:spChg>
        <pc:spChg chg="add mod">
          <ac:chgData name="Solis, Ana R" userId="22d2e692-6afd-45a0-bdf8-bd45195b7d40" providerId="ADAL" clId="{8996E1A1-C682-994D-A66D-18DE64190227}" dt="2021-04-19T06:04:15.087" v="249" actId="208"/>
          <ac:spMkLst>
            <pc:docMk/>
            <pc:sldMk cId="1627518076" sldId="280"/>
            <ac:spMk id="10" creationId="{A9A80214-3FFD-F942-AC88-D531C854BD7E}"/>
          </ac:spMkLst>
        </pc:spChg>
        <pc:spChg chg="add mod">
          <ac:chgData name="Solis, Ana R" userId="22d2e692-6afd-45a0-bdf8-bd45195b7d40" providerId="ADAL" clId="{8996E1A1-C682-994D-A66D-18DE64190227}" dt="2021-04-19T06:04:18.062" v="250" actId="208"/>
          <ac:spMkLst>
            <pc:docMk/>
            <pc:sldMk cId="1627518076" sldId="280"/>
            <ac:spMk id="11" creationId="{2810F7FE-2569-9D45-8207-BD2183409645}"/>
          </ac:spMkLst>
        </pc:spChg>
        <pc:picChg chg="add del mod">
          <ac:chgData name="Solis, Ana R" userId="22d2e692-6afd-45a0-bdf8-bd45195b7d40" providerId="ADAL" clId="{8996E1A1-C682-994D-A66D-18DE64190227}" dt="2021-04-19T05:39:49.335" v="218" actId="478"/>
          <ac:picMkLst>
            <pc:docMk/>
            <pc:sldMk cId="1627518076" sldId="280"/>
            <ac:picMk id="6" creationId="{A060204B-C74E-1D44-AC52-856C2973C6F4}"/>
          </ac:picMkLst>
        </pc:picChg>
        <pc:picChg chg="add mod">
          <ac:chgData name="Solis, Ana R" userId="22d2e692-6afd-45a0-bdf8-bd45195b7d40" providerId="ADAL" clId="{8996E1A1-C682-994D-A66D-18DE64190227}" dt="2021-04-19T05:39:59.366" v="219"/>
          <ac:picMkLst>
            <pc:docMk/>
            <pc:sldMk cId="1627518076" sldId="280"/>
            <ac:picMk id="12" creationId="{B3364083-18F2-0549-9322-2F3846AB1FE3}"/>
          </ac:picMkLst>
        </pc:picChg>
      </pc:sldChg>
      <pc:sldChg chg="modSp mod">
        <pc:chgData name="Solis, Ana R" userId="22d2e692-6afd-45a0-bdf8-bd45195b7d40" providerId="ADAL" clId="{8996E1A1-C682-994D-A66D-18DE64190227}" dt="2021-04-21T02:13:09.230" v="366" actId="403"/>
        <pc:sldMkLst>
          <pc:docMk/>
          <pc:sldMk cId="173985946" sldId="387"/>
        </pc:sldMkLst>
        <pc:spChg chg="mod">
          <ac:chgData name="Solis, Ana R" userId="22d2e692-6afd-45a0-bdf8-bd45195b7d40" providerId="ADAL" clId="{8996E1A1-C682-994D-A66D-18DE64190227}" dt="2021-04-21T02:13:09.230" v="366" actId="403"/>
          <ac:spMkLst>
            <pc:docMk/>
            <pc:sldMk cId="173985946" sldId="387"/>
            <ac:spMk id="11" creationId="{7E5B1A80-CB5D-4F56-A3CD-B27920AFD954}"/>
          </ac:spMkLst>
        </pc:spChg>
      </pc:sldChg>
      <pc:sldChg chg="modSp mod">
        <pc:chgData name="Solis, Ana R" userId="22d2e692-6afd-45a0-bdf8-bd45195b7d40" providerId="ADAL" clId="{8996E1A1-C682-994D-A66D-18DE64190227}" dt="2021-04-21T02:13:28.825" v="370" actId="20577"/>
        <pc:sldMkLst>
          <pc:docMk/>
          <pc:sldMk cId="755467814" sldId="388"/>
        </pc:sldMkLst>
        <pc:spChg chg="mod">
          <ac:chgData name="Solis, Ana R" userId="22d2e692-6afd-45a0-bdf8-bd45195b7d40" providerId="ADAL" clId="{8996E1A1-C682-994D-A66D-18DE64190227}" dt="2021-04-21T02:13:28.825" v="370" actId="20577"/>
          <ac:spMkLst>
            <pc:docMk/>
            <pc:sldMk cId="755467814" sldId="388"/>
            <ac:spMk id="2" creationId="{50F3D362-0EAE-4941-A757-A9FD68DD069F}"/>
          </ac:spMkLst>
        </pc:spChg>
      </pc:sldChg>
      <pc:sldChg chg="modSp new mod">
        <pc:chgData name="Solis, Ana R" userId="22d2e692-6afd-45a0-bdf8-bd45195b7d40" providerId="ADAL" clId="{8996E1A1-C682-994D-A66D-18DE64190227}" dt="2021-04-19T06:06:19.192" v="301" actId="20577"/>
        <pc:sldMkLst>
          <pc:docMk/>
          <pc:sldMk cId="3616438279" sldId="424"/>
        </pc:sldMkLst>
        <pc:spChg chg="mod">
          <ac:chgData name="Solis, Ana R" userId="22d2e692-6afd-45a0-bdf8-bd45195b7d40" providerId="ADAL" clId="{8996E1A1-C682-994D-A66D-18DE64190227}" dt="2021-04-19T06:06:12.444" v="290" actId="20577"/>
          <ac:spMkLst>
            <pc:docMk/>
            <pc:sldMk cId="3616438279" sldId="424"/>
            <ac:spMk id="2" creationId="{8FA3811A-DDD5-384E-9AC8-A3C0B8F77CC5}"/>
          </ac:spMkLst>
        </pc:spChg>
        <pc:spChg chg="mod">
          <ac:chgData name="Solis, Ana R" userId="22d2e692-6afd-45a0-bdf8-bd45195b7d40" providerId="ADAL" clId="{8996E1A1-C682-994D-A66D-18DE64190227}" dt="2021-04-19T06:06:19.192" v="301" actId="20577"/>
          <ac:spMkLst>
            <pc:docMk/>
            <pc:sldMk cId="3616438279" sldId="424"/>
            <ac:spMk id="3" creationId="{841AA9B5-EC79-4046-AE13-532A293CDBAD}"/>
          </ac:spMkLst>
        </pc:spChg>
      </pc:sldChg>
      <pc:sldChg chg="modSp new mod">
        <pc:chgData name="Solis, Ana R" userId="22d2e692-6afd-45a0-bdf8-bd45195b7d40" providerId="ADAL" clId="{8996E1A1-C682-994D-A66D-18DE64190227}" dt="2021-04-19T06:06:32.941" v="332" actId="20577"/>
        <pc:sldMkLst>
          <pc:docMk/>
          <pc:sldMk cId="535779490" sldId="425"/>
        </pc:sldMkLst>
        <pc:spChg chg="mod">
          <ac:chgData name="Solis, Ana R" userId="22d2e692-6afd-45a0-bdf8-bd45195b7d40" providerId="ADAL" clId="{8996E1A1-C682-994D-A66D-18DE64190227}" dt="2021-04-19T06:06:30.182" v="321" actId="20577"/>
          <ac:spMkLst>
            <pc:docMk/>
            <pc:sldMk cId="535779490" sldId="425"/>
            <ac:spMk id="2" creationId="{E183DFD2-3A6C-B641-835B-82799C17A468}"/>
          </ac:spMkLst>
        </pc:spChg>
        <pc:spChg chg="mod">
          <ac:chgData name="Solis, Ana R" userId="22d2e692-6afd-45a0-bdf8-bd45195b7d40" providerId="ADAL" clId="{8996E1A1-C682-994D-A66D-18DE64190227}" dt="2021-04-19T06:06:32.941" v="332" actId="20577"/>
          <ac:spMkLst>
            <pc:docMk/>
            <pc:sldMk cId="535779490" sldId="425"/>
            <ac:spMk id="3" creationId="{08B3A4D9-7DB2-9C4E-AC89-EC27AA117A9E}"/>
          </ac:spMkLst>
        </pc:spChg>
      </pc:sldChg>
      <pc:sldChg chg="modSp new mod">
        <pc:chgData name="Solis, Ana R" userId="22d2e692-6afd-45a0-bdf8-bd45195b7d40" providerId="ADAL" clId="{8996E1A1-C682-994D-A66D-18DE64190227}" dt="2021-04-19T06:06:46.605" v="358" actId="20577"/>
        <pc:sldMkLst>
          <pc:docMk/>
          <pc:sldMk cId="4250781062" sldId="426"/>
        </pc:sldMkLst>
        <pc:spChg chg="mod">
          <ac:chgData name="Solis, Ana R" userId="22d2e692-6afd-45a0-bdf8-bd45195b7d40" providerId="ADAL" clId="{8996E1A1-C682-994D-A66D-18DE64190227}" dt="2021-04-19T06:06:42.873" v="347" actId="20577"/>
          <ac:spMkLst>
            <pc:docMk/>
            <pc:sldMk cId="4250781062" sldId="426"/>
            <ac:spMk id="2" creationId="{5BD590B2-ACE0-A94C-A663-C8082DFBEC50}"/>
          </ac:spMkLst>
        </pc:spChg>
        <pc:spChg chg="mod">
          <ac:chgData name="Solis, Ana R" userId="22d2e692-6afd-45a0-bdf8-bd45195b7d40" providerId="ADAL" clId="{8996E1A1-C682-994D-A66D-18DE64190227}" dt="2021-04-19T06:06:46.605" v="358" actId="20577"/>
          <ac:spMkLst>
            <pc:docMk/>
            <pc:sldMk cId="4250781062" sldId="426"/>
            <ac:spMk id="3" creationId="{4EC11767-663A-3E4A-930B-156B66E53FFC}"/>
          </ac:spMkLst>
        </pc:spChg>
      </pc:sldChg>
    </pc:docChg>
  </pc:docChgLst>
  <pc:docChgLst>
    <pc:chgData name="Menendez, Hector A" userId="S::hmenend2@calstatela.edu::b0156674-96d9-4d92-a55b-af2bfc7828e1" providerId="AD" clId="Web-{7F78C49F-20A3-C000-123D-235334017E5E}"/>
    <pc:docChg chg="modSld">
      <pc:chgData name="Menendez, Hector A" userId="S::hmenend2@calstatela.edu::b0156674-96d9-4d92-a55b-af2bfc7828e1" providerId="AD" clId="Web-{7F78C49F-20A3-C000-123D-235334017E5E}" dt="2021-05-04T03:12:37.321" v="36" actId="20577"/>
      <pc:docMkLst>
        <pc:docMk/>
      </pc:docMkLst>
      <pc:sldChg chg="modSp">
        <pc:chgData name="Menendez, Hector A" userId="S::hmenend2@calstatela.edu::b0156674-96d9-4d92-a55b-af2bfc7828e1" providerId="AD" clId="Web-{7F78C49F-20A3-C000-123D-235334017E5E}" dt="2021-05-04T03:12:37.321" v="36" actId="20577"/>
        <pc:sldMkLst>
          <pc:docMk/>
          <pc:sldMk cId="1892852265" sldId="401"/>
        </pc:sldMkLst>
        <pc:spChg chg="mod">
          <ac:chgData name="Menendez, Hector A" userId="S::hmenend2@calstatela.edu::b0156674-96d9-4d92-a55b-af2bfc7828e1" providerId="AD" clId="Web-{7F78C49F-20A3-C000-123D-235334017E5E}" dt="2021-05-04T03:12:37.321" v="36" actId="20577"/>
          <ac:spMkLst>
            <pc:docMk/>
            <pc:sldMk cId="1892852265" sldId="401"/>
            <ac:spMk id="6" creationId="{49ECC393-863B-4C7A-9FBC-4269762FA192}"/>
          </ac:spMkLst>
        </pc:spChg>
      </pc:sldChg>
    </pc:docChg>
  </pc:docChgLst>
  <pc:docChgLst>
    <pc:chgData name="Cortes, Jorge A" userId="S::jcorte60@calstatela.edu::a77a8934-eb52-4451-8c92-229f1dfa3600" providerId="AD" clId="Web-{EE4C85E0-FE3E-3381-B526-9219630130B1}"/>
    <pc:docChg chg="addSld modSld sldOrd">
      <pc:chgData name="Cortes, Jorge A" userId="S::jcorte60@calstatela.edu::a77a8934-eb52-4451-8c92-229f1dfa3600" providerId="AD" clId="Web-{EE4C85E0-FE3E-3381-B526-9219630130B1}" dt="2020-11-20T04:17:45.899" v="1412" actId="1076"/>
      <pc:docMkLst>
        <pc:docMk/>
      </pc:docMkLst>
      <pc:sldChg chg="addSp delSp modSp mod setBg">
        <pc:chgData name="Cortes, Jorge A" userId="S::jcorte60@calstatela.edu::a77a8934-eb52-4451-8c92-229f1dfa3600" providerId="AD" clId="Web-{EE4C85E0-FE3E-3381-B526-9219630130B1}" dt="2020-11-20T03:11:47.309" v="64"/>
        <pc:sldMkLst>
          <pc:docMk/>
          <pc:sldMk cId="4038084604" sldId="265"/>
        </pc:sldMkLst>
        <pc:spChg chg="mod">
          <ac:chgData name="Cortes, Jorge A" userId="S::jcorte60@calstatela.edu::a77a8934-eb52-4451-8c92-229f1dfa3600" providerId="AD" clId="Web-{EE4C85E0-FE3E-3381-B526-9219630130B1}" dt="2020-11-20T03:11:44.684" v="61"/>
          <ac:spMkLst>
            <pc:docMk/>
            <pc:sldMk cId="4038084604" sldId="265"/>
            <ac:spMk id="2" creationId="{B31B9066-4D04-3047-B16A-F40E8066B362}"/>
          </ac:spMkLst>
        </pc:spChg>
        <pc:spChg chg="mod ord">
          <ac:chgData name="Cortes, Jorge A" userId="S::jcorte60@calstatela.edu::a77a8934-eb52-4451-8c92-229f1dfa3600" providerId="AD" clId="Web-{EE4C85E0-FE3E-3381-B526-9219630130B1}" dt="2020-11-20T03:11:44.684" v="61"/>
          <ac:spMkLst>
            <pc:docMk/>
            <pc:sldMk cId="4038084604" sldId="265"/>
            <ac:spMk id="3" creationId="{49D7533D-1354-4349-90BA-7AC5114CBF84}"/>
          </ac:spMkLst>
        </pc:spChg>
        <pc:spChg chg="add del mod">
          <ac:chgData name="Cortes, Jorge A" userId="S::jcorte60@calstatela.edu::a77a8934-eb52-4451-8c92-229f1dfa3600" providerId="AD" clId="Web-{EE4C85E0-FE3E-3381-B526-9219630130B1}" dt="2020-11-20T03:01:29.734" v="2"/>
          <ac:spMkLst>
            <pc:docMk/>
            <pc:sldMk cId="4038084604" sldId="265"/>
            <ac:spMk id="4" creationId="{8832794F-9B8E-4CAC-8AE2-3C61BD78F3F3}"/>
          </ac:spMkLst>
        </pc:spChg>
        <pc:spChg chg="add mod ord">
          <ac:chgData name="Cortes, Jorge A" userId="S::jcorte60@calstatela.edu::a77a8934-eb52-4451-8c92-229f1dfa3600" providerId="AD" clId="Web-{EE4C85E0-FE3E-3381-B526-9219630130B1}" dt="2020-11-20T03:11:44.684" v="61"/>
          <ac:spMkLst>
            <pc:docMk/>
            <pc:sldMk cId="4038084604" sldId="265"/>
            <ac:spMk id="5" creationId="{E7D1D959-8D53-4B4E-810A-B72630F81722}"/>
          </ac:spMkLst>
        </pc:spChg>
        <pc:spChg chg="add">
          <ac:chgData name="Cortes, Jorge A" userId="S::jcorte60@calstatela.edu::a77a8934-eb52-4451-8c92-229f1dfa3600" providerId="AD" clId="Web-{EE4C85E0-FE3E-3381-B526-9219630130B1}" dt="2020-11-20T03:11:44.684" v="61"/>
          <ac:spMkLst>
            <pc:docMk/>
            <pc:sldMk cId="4038084604" sldId="265"/>
            <ac:spMk id="9" creationId="{1C47D4F4-0CFE-4B87-8C7E-3681081D3C5A}"/>
          </ac:spMkLst>
        </pc:spChg>
        <pc:spChg chg="add del">
          <ac:chgData name="Cortes, Jorge A" userId="S::jcorte60@calstatela.edu::a77a8934-eb52-4451-8c92-229f1dfa3600" providerId="AD" clId="Web-{EE4C85E0-FE3E-3381-B526-9219630130B1}" dt="2020-11-20T03:11:44.668" v="60"/>
          <ac:spMkLst>
            <pc:docMk/>
            <pc:sldMk cId="4038084604" sldId="265"/>
            <ac:spMk id="12" creationId="{1C47D4F4-0CFE-4B87-8C7E-3681081D3C5A}"/>
          </ac:spMkLst>
        </pc:spChg>
        <pc:spChg chg="add del">
          <ac:chgData name="Cortes, Jorge A" userId="S::jcorte60@calstatela.edu::a77a8934-eb52-4451-8c92-229f1dfa3600" providerId="AD" clId="Web-{EE4C85E0-FE3E-3381-B526-9219630130B1}" dt="2020-11-20T03:11:44.668" v="60"/>
          <ac:spMkLst>
            <pc:docMk/>
            <pc:sldMk cId="4038084604" sldId="265"/>
            <ac:spMk id="14" creationId="{48C110B4-D26A-44C6-8576-236CA24E98C1}"/>
          </ac:spMkLst>
        </pc:spChg>
        <pc:spChg chg="add del">
          <ac:chgData name="Cortes, Jorge A" userId="S::jcorte60@calstatela.edu::a77a8934-eb52-4451-8c92-229f1dfa3600" providerId="AD" clId="Web-{EE4C85E0-FE3E-3381-B526-9219630130B1}" dt="2020-11-20T03:11:44.668" v="60"/>
          <ac:spMkLst>
            <pc:docMk/>
            <pc:sldMk cId="4038084604" sldId="265"/>
            <ac:spMk id="16" creationId="{5BFD4DBB-3229-4DF6-A68A-CD91F8325879}"/>
          </ac:spMkLst>
        </pc:spChg>
        <pc:spChg chg="add del">
          <ac:chgData name="Cortes, Jorge A" userId="S::jcorte60@calstatela.edu::a77a8934-eb52-4451-8c92-229f1dfa3600" providerId="AD" clId="Web-{EE4C85E0-FE3E-3381-B526-9219630130B1}" dt="2020-11-20T03:11:44.668" v="60"/>
          <ac:spMkLst>
            <pc:docMk/>
            <pc:sldMk cId="4038084604" sldId="265"/>
            <ac:spMk id="18" creationId="{792979E5-1F93-4CE3-975E-3CAEC618BFB3}"/>
          </ac:spMkLst>
        </pc:spChg>
        <pc:picChg chg="add del mod">
          <ac:chgData name="Cortes, Jorge A" userId="S::jcorte60@calstatela.edu::a77a8934-eb52-4451-8c92-229f1dfa3600" providerId="AD" clId="Web-{EE4C85E0-FE3E-3381-B526-9219630130B1}" dt="2020-11-20T03:11:46.794" v="63"/>
          <ac:picMkLst>
            <pc:docMk/>
            <pc:sldMk cId="4038084604" sldId="265"/>
            <ac:picMk id="6" creationId="{D2B0601A-9D72-41AB-963F-338E6D3E88D4}"/>
          </ac:picMkLst>
        </pc:picChg>
        <pc:picChg chg="add del mod">
          <ac:chgData name="Cortes, Jorge A" userId="S::jcorte60@calstatela.edu::a77a8934-eb52-4451-8c92-229f1dfa3600" providerId="AD" clId="Web-{EE4C85E0-FE3E-3381-B526-9219630130B1}" dt="2020-11-20T03:11:47.309" v="64"/>
          <ac:picMkLst>
            <pc:docMk/>
            <pc:sldMk cId="4038084604" sldId="265"/>
            <ac:picMk id="7" creationId="{4B53D399-2F70-46A8-93A3-901AC108047B}"/>
          </ac:picMkLst>
        </pc:picChg>
      </pc:sldChg>
      <pc:sldChg chg="addSp delSp modSp">
        <pc:chgData name="Cortes, Jorge A" userId="S::jcorte60@calstatela.edu::a77a8934-eb52-4451-8c92-229f1dfa3600" providerId="AD" clId="Web-{EE4C85E0-FE3E-3381-B526-9219630130B1}" dt="2020-11-20T03:22:52.108" v="198" actId="1076"/>
        <pc:sldMkLst>
          <pc:docMk/>
          <pc:sldMk cId="4173428745" sldId="266"/>
        </pc:sldMkLst>
        <pc:spChg chg="mod">
          <ac:chgData name="Cortes, Jorge A" userId="S::jcorte60@calstatela.edu::a77a8934-eb52-4451-8c92-229f1dfa3600" providerId="AD" clId="Web-{EE4C85E0-FE3E-3381-B526-9219630130B1}" dt="2020-11-20T03:15:36.019" v="168" actId="1076"/>
          <ac:spMkLst>
            <pc:docMk/>
            <pc:sldMk cId="4173428745" sldId="266"/>
            <ac:spMk id="3" creationId="{A7A4F5CB-8AB0-4154-96DC-5DEE0B51186A}"/>
          </ac:spMkLst>
        </pc:spChg>
        <pc:spChg chg="add del">
          <ac:chgData name="Cortes, Jorge A" userId="S::jcorte60@calstatela.edu::a77a8934-eb52-4451-8c92-229f1dfa3600" providerId="AD" clId="Web-{EE4C85E0-FE3E-3381-B526-9219630130B1}" dt="2020-11-20T03:14:43.436" v="157"/>
          <ac:spMkLst>
            <pc:docMk/>
            <pc:sldMk cId="4173428745" sldId="266"/>
            <ac:spMk id="4" creationId="{FF7A13F5-F3D2-479B-88E6-6504CE7B3831}"/>
          </ac:spMkLst>
        </pc:spChg>
        <pc:spChg chg="mod">
          <ac:chgData name="Cortes, Jorge A" userId="S::jcorte60@calstatela.edu::a77a8934-eb52-4451-8c92-229f1dfa3600" providerId="AD" clId="Web-{EE4C85E0-FE3E-3381-B526-9219630130B1}" dt="2020-11-20T03:22:52.108" v="198" actId="1076"/>
          <ac:spMkLst>
            <pc:docMk/>
            <pc:sldMk cId="4173428745" sldId="266"/>
            <ac:spMk id="6" creationId="{0B70C617-18C1-4E7B-85D2-2E59D2818451}"/>
          </ac:spMkLst>
        </pc:spChg>
        <pc:spChg chg="add mod">
          <ac:chgData name="Cortes, Jorge A" userId="S::jcorte60@calstatela.edu::a77a8934-eb52-4451-8c92-229f1dfa3600" providerId="AD" clId="Web-{EE4C85E0-FE3E-3381-B526-9219630130B1}" dt="2020-11-20T03:15:53.942" v="171" actId="14100"/>
          <ac:spMkLst>
            <pc:docMk/>
            <pc:sldMk cId="4173428745" sldId="266"/>
            <ac:spMk id="7" creationId="{1FE170A0-FC43-4130-A9AC-B1AC844F8E90}"/>
          </ac:spMkLst>
        </pc:spChg>
        <pc:spChg chg="add mod">
          <ac:chgData name="Cortes, Jorge A" userId="S::jcorte60@calstatela.edu::a77a8934-eb52-4451-8c92-229f1dfa3600" providerId="AD" clId="Web-{EE4C85E0-FE3E-3381-B526-9219630130B1}" dt="2020-11-20T03:22:32.074" v="195" actId="1076"/>
          <ac:spMkLst>
            <pc:docMk/>
            <pc:sldMk cId="4173428745" sldId="266"/>
            <ac:spMk id="8" creationId="{B4BEA9EE-4ECB-433F-9621-625C22C9C12B}"/>
          </ac:spMkLst>
        </pc:spChg>
        <pc:picChg chg="mod">
          <ac:chgData name="Cortes, Jorge A" userId="S::jcorte60@calstatela.edu::a77a8934-eb52-4451-8c92-229f1dfa3600" providerId="AD" clId="Web-{EE4C85E0-FE3E-3381-B526-9219630130B1}" dt="2020-11-20T03:15:48.598" v="170" actId="14100"/>
          <ac:picMkLst>
            <pc:docMk/>
            <pc:sldMk cId="4173428745" sldId="266"/>
            <ac:picMk id="5" creationId="{9A8812E0-82C7-4C7D-8392-63D7DACDFE3E}"/>
          </ac:picMkLst>
        </pc:picChg>
      </pc:sldChg>
      <pc:sldChg chg="addSp modSp mod ord setBg">
        <pc:chgData name="Cortes, Jorge A" userId="S::jcorte60@calstatela.edu::a77a8934-eb52-4451-8c92-229f1dfa3600" providerId="AD" clId="Web-{EE4C85E0-FE3E-3381-B526-9219630130B1}" dt="2020-11-20T03:30:27.322" v="257"/>
        <pc:sldMkLst>
          <pc:docMk/>
          <pc:sldMk cId="1637420045" sldId="275"/>
        </pc:sldMkLst>
        <pc:spChg chg="mod">
          <ac:chgData name="Cortes, Jorge A" userId="S::jcorte60@calstatela.edu::a77a8934-eb52-4451-8c92-229f1dfa3600" providerId="AD" clId="Web-{EE4C85E0-FE3E-3381-B526-9219630130B1}" dt="2020-11-20T03:28:44.675" v="255"/>
          <ac:spMkLst>
            <pc:docMk/>
            <pc:sldMk cId="1637420045" sldId="275"/>
            <ac:spMk id="2" creationId="{B501B0B4-969D-40AC-9FC4-C88744F58AC2}"/>
          </ac:spMkLst>
        </pc:spChg>
        <pc:spChg chg="mod">
          <ac:chgData name="Cortes, Jorge A" userId="S::jcorte60@calstatela.edu::a77a8934-eb52-4451-8c92-229f1dfa3600" providerId="AD" clId="Web-{EE4C85E0-FE3E-3381-B526-9219630130B1}" dt="2020-11-20T03:28:44.675" v="255"/>
          <ac:spMkLst>
            <pc:docMk/>
            <pc:sldMk cId="1637420045" sldId="275"/>
            <ac:spMk id="3" creationId="{60B5E986-149A-429E-BF85-DA2D3DFCA23E}"/>
          </ac:spMkLst>
        </pc:spChg>
        <pc:spChg chg="add">
          <ac:chgData name="Cortes, Jorge A" userId="S::jcorte60@calstatela.edu::a77a8934-eb52-4451-8c92-229f1dfa3600" providerId="AD" clId="Web-{EE4C85E0-FE3E-3381-B526-9219630130B1}" dt="2020-11-20T03:28:44.675" v="255"/>
          <ac:spMkLst>
            <pc:docMk/>
            <pc:sldMk cId="1637420045" sldId="275"/>
            <ac:spMk id="10" creationId="{2793B903-AB42-42A0-AE97-93D366679CA2}"/>
          </ac:spMkLst>
        </pc:spChg>
        <pc:spChg chg="add">
          <ac:chgData name="Cortes, Jorge A" userId="S::jcorte60@calstatela.edu::a77a8934-eb52-4451-8c92-229f1dfa3600" providerId="AD" clId="Web-{EE4C85E0-FE3E-3381-B526-9219630130B1}" dt="2020-11-20T03:28:44.675" v="255"/>
          <ac:spMkLst>
            <pc:docMk/>
            <pc:sldMk cId="1637420045" sldId="275"/>
            <ac:spMk id="12" creationId="{B9F89C22-0475-4427-B7C8-0269AD40E3EC}"/>
          </ac:spMkLst>
        </pc:spChg>
        <pc:picChg chg="add">
          <ac:chgData name="Cortes, Jorge A" userId="S::jcorte60@calstatela.edu::a77a8934-eb52-4451-8c92-229f1dfa3600" providerId="AD" clId="Web-{EE4C85E0-FE3E-3381-B526-9219630130B1}" dt="2020-11-20T03:28:44.675" v="255"/>
          <ac:picMkLst>
            <pc:docMk/>
            <pc:sldMk cId="1637420045" sldId="275"/>
            <ac:picMk id="7" creationId="{77E91189-1480-498B-A6FC-BD8F1718DF1D}"/>
          </ac:picMkLst>
        </pc:picChg>
      </pc:sldChg>
      <pc:sldChg chg="modSp ord">
        <pc:chgData name="Cortes, Jorge A" userId="S::jcorte60@calstatela.edu::a77a8934-eb52-4451-8c92-229f1dfa3600" providerId="AD" clId="Web-{EE4C85E0-FE3E-3381-B526-9219630130B1}" dt="2020-11-20T03:29:16.803" v="256"/>
        <pc:sldMkLst>
          <pc:docMk/>
          <pc:sldMk cId="3353625947" sldId="276"/>
        </pc:sldMkLst>
        <pc:picChg chg="mod">
          <ac:chgData name="Cortes, Jorge A" userId="S::jcorte60@calstatela.edu::a77a8934-eb52-4451-8c92-229f1dfa3600" providerId="AD" clId="Web-{EE4C85E0-FE3E-3381-B526-9219630130B1}" dt="2020-11-20T03:21:15.551" v="174" actId="1076"/>
          <ac:picMkLst>
            <pc:docMk/>
            <pc:sldMk cId="3353625947" sldId="276"/>
            <ac:picMk id="6" creationId="{556A755F-46DC-450E-ABA7-E53DB2F1BD5C}"/>
          </ac:picMkLst>
        </pc:picChg>
      </pc:sldChg>
      <pc:sldChg chg="modSp">
        <pc:chgData name="Cortes, Jorge A" userId="S::jcorte60@calstatela.edu::a77a8934-eb52-4451-8c92-229f1dfa3600" providerId="AD" clId="Web-{EE4C85E0-FE3E-3381-B526-9219630130B1}" dt="2020-11-20T03:18:37.458" v="172" actId="1076"/>
        <pc:sldMkLst>
          <pc:docMk/>
          <pc:sldMk cId="1732065134" sldId="285"/>
        </pc:sldMkLst>
        <pc:picChg chg="mod">
          <ac:chgData name="Cortes, Jorge A" userId="S::jcorte60@calstatela.edu::a77a8934-eb52-4451-8c92-229f1dfa3600" providerId="AD" clId="Web-{EE4C85E0-FE3E-3381-B526-9219630130B1}" dt="2020-11-20T03:18:37.458" v="172" actId="1076"/>
          <ac:picMkLst>
            <pc:docMk/>
            <pc:sldMk cId="1732065134" sldId="285"/>
            <ac:picMk id="4" creationId="{3607E9CD-0764-4CCD-9092-020F7B4B867A}"/>
          </ac:picMkLst>
        </pc:picChg>
      </pc:sldChg>
      <pc:sldChg chg="addSp delSp modSp new mod setBg">
        <pc:chgData name="Cortes, Jorge A" userId="S::jcorte60@calstatela.edu::a77a8934-eb52-4451-8c92-229f1dfa3600" providerId="AD" clId="Web-{EE4C85E0-FE3E-3381-B526-9219630130B1}" dt="2020-11-20T04:17:45.899" v="1412" actId="1076"/>
        <pc:sldMkLst>
          <pc:docMk/>
          <pc:sldMk cId="696534798" sldId="299"/>
        </pc:sldMkLst>
        <pc:spChg chg="mod">
          <ac:chgData name="Cortes, Jorge A" userId="S::jcorte60@calstatela.edu::a77a8934-eb52-4451-8c92-229f1dfa3600" providerId="AD" clId="Web-{EE4C85E0-FE3E-3381-B526-9219630130B1}" dt="2020-11-20T03:36:37.279" v="548"/>
          <ac:spMkLst>
            <pc:docMk/>
            <pc:sldMk cId="696534798" sldId="299"/>
            <ac:spMk id="2" creationId="{EE9D9C17-262F-4F2F-8887-9CC6DECC6033}"/>
          </ac:spMkLst>
        </pc:spChg>
        <pc:spChg chg="add mod">
          <ac:chgData name="Cortes, Jorge A" userId="S::jcorte60@calstatela.edu::a77a8934-eb52-4451-8c92-229f1dfa3600" providerId="AD" clId="Web-{EE4C85E0-FE3E-3381-B526-9219630130B1}" dt="2020-11-20T04:13:38.886" v="1387" actId="20577"/>
          <ac:spMkLst>
            <pc:docMk/>
            <pc:sldMk cId="696534798" sldId="299"/>
            <ac:spMk id="5" creationId="{BF18F9F0-7D7C-4B5B-8E1A-6335A8AA7840}"/>
          </ac:spMkLst>
        </pc:spChg>
        <pc:spChg chg="add del mod">
          <ac:chgData name="Cortes, Jorge A" userId="S::jcorte60@calstatela.edu::a77a8934-eb52-4451-8c92-229f1dfa3600" providerId="AD" clId="Web-{EE4C85E0-FE3E-3381-B526-9219630130B1}" dt="2020-11-20T03:32:11.629" v="268"/>
          <ac:spMkLst>
            <pc:docMk/>
            <pc:sldMk cId="696534798" sldId="299"/>
            <ac:spMk id="6" creationId="{535755EF-2D08-40DD-AA39-5F5AC6315783}"/>
          </ac:spMkLst>
        </pc:spChg>
        <pc:spChg chg="add del mod">
          <ac:chgData name="Cortes, Jorge A" userId="S::jcorte60@calstatela.edu::a77a8934-eb52-4451-8c92-229f1dfa3600" providerId="AD" clId="Web-{EE4C85E0-FE3E-3381-B526-9219630130B1}" dt="2020-11-20T03:36:56.062" v="553"/>
          <ac:spMkLst>
            <pc:docMk/>
            <pc:sldMk cId="696534798" sldId="299"/>
            <ac:spMk id="8" creationId="{6704728B-0D92-4A6E-AAA3-EC3133E6A6FC}"/>
          </ac:spMkLst>
        </pc:spChg>
        <pc:spChg chg="add mod">
          <ac:chgData name="Cortes, Jorge A" userId="S::jcorte60@calstatela.edu::a77a8934-eb52-4451-8c92-229f1dfa3600" providerId="AD" clId="Web-{EE4C85E0-FE3E-3381-B526-9219630130B1}" dt="2020-11-20T04:17:45.899" v="1412" actId="1076"/>
          <ac:spMkLst>
            <pc:docMk/>
            <pc:sldMk cId="696534798" sldId="299"/>
            <ac:spMk id="10" creationId="{7A6DE282-AEAC-4FD1-A2CA-89848BC36B40}"/>
          </ac:spMkLst>
        </pc:spChg>
        <pc:spChg chg="add mod">
          <ac:chgData name="Cortes, Jorge A" userId="S::jcorte60@calstatela.edu::a77a8934-eb52-4451-8c92-229f1dfa3600" providerId="AD" clId="Web-{EE4C85E0-FE3E-3381-B526-9219630130B1}" dt="2020-11-20T03:52:43.498" v="1034" actId="1076"/>
          <ac:spMkLst>
            <pc:docMk/>
            <pc:sldMk cId="696534798" sldId="299"/>
            <ac:spMk id="11" creationId="{D57F66A0-9388-4F32-8B4A-BBE6DFEE884A}"/>
          </ac:spMkLst>
        </pc:spChg>
        <pc:spChg chg="add">
          <ac:chgData name="Cortes, Jorge A" userId="S::jcorte60@calstatela.edu::a77a8934-eb52-4451-8c92-229f1dfa3600" providerId="AD" clId="Web-{EE4C85E0-FE3E-3381-B526-9219630130B1}" dt="2020-11-20T03:36:37.279" v="548"/>
          <ac:spMkLst>
            <pc:docMk/>
            <pc:sldMk cId="696534798" sldId="299"/>
            <ac:spMk id="12" creationId="{2793B903-AB42-42A0-AE97-93D366679CA2}"/>
          </ac:spMkLst>
        </pc:spChg>
        <pc:spChg chg="add">
          <ac:chgData name="Cortes, Jorge A" userId="S::jcorte60@calstatela.edu::a77a8934-eb52-4451-8c92-229f1dfa3600" providerId="AD" clId="Web-{EE4C85E0-FE3E-3381-B526-9219630130B1}" dt="2020-11-20T03:36:37.279" v="548"/>
          <ac:spMkLst>
            <pc:docMk/>
            <pc:sldMk cId="696534798" sldId="299"/>
            <ac:spMk id="14" creationId="{B9F89C22-0475-4427-B7C8-0269AD40E3EC}"/>
          </ac:spMkLst>
        </pc:spChg>
        <pc:picChg chg="add del mod">
          <ac:chgData name="Cortes, Jorge A" userId="S::jcorte60@calstatela.edu::a77a8934-eb52-4451-8c92-229f1dfa3600" providerId="AD" clId="Web-{EE4C85E0-FE3E-3381-B526-9219630130B1}" dt="2020-11-20T03:27:54.921" v="243"/>
          <ac:picMkLst>
            <pc:docMk/>
            <pc:sldMk cId="696534798" sldId="299"/>
            <ac:picMk id="3" creationId="{7E61C35D-9821-4A54-AD3C-2E65B5F697E4}"/>
          </ac:picMkLst>
        </pc:picChg>
        <pc:picChg chg="add del mod">
          <ac:chgData name="Cortes, Jorge A" userId="S::jcorte60@calstatela.edu::a77a8934-eb52-4451-8c92-229f1dfa3600" providerId="AD" clId="Web-{EE4C85E0-FE3E-3381-B526-9219630130B1}" dt="2020-11-20T03:36:16.824" v="543"/>
          <ac:picMkLst>
            <pc:docMk/>
            <pc:sldMk cId="696534798" sldId="299"/>
            <ac:picMk id="4" creationId="{8584254D-2A96-4D64-9621-C60A2062C149}"/>
          </ac:picMkLst>
        </pc:picChg>
        <pc:picChg chg="add mod">
          <ac:chgData name="Cortes, Jorge A" userId="S::jcorte60@calstatela.edu::a77a8934-eb52-4451-8c92-229f1dfa3600" providerId="AD" clId="Web-{EE4C85E0-FE3E-3381-B526-9219630130B1}" dt="2020-11-20T03:37:32.863" v="558" actId="1076"/>
          <ac:picMkLst>
            <pc:docMk/>
            <pc:sldMk cId="696534798" sldId="299"/>
            <ac:picMk id="7" creationId="{4260BAA8-8D5D-4C46-BC4A-790015A40FD5}"/>
          </ac:picMkLst>
        </pc:picChg>
        <pc:picChg chg="add mod">
          <ac:chgData name="Cortes, Jorge A" userId="S::jcorte60@calstatela.edu::a77a8934-eb52-4451-8c92-229f1dfa3600" providerId="AD" clId="Web-{EE4C85E0-FE3E-3381-B526-9219630130B1}" dt="2020-11-20T03:37:29.831" v="557" actId="1076"/>
          <ac:picMkLst>
            <pc:docMk/>
            <pc:sldMk cId="696534798" sldId="299"/>
            <ac:picMk id="9" creationId="{A2D138DB-79AA-4F95-BC7D-5CCAF43CCBEF}"/>
          </ac:picMkLst>
        </pc:picChg>
      </pc:sldChg>
      <pc:sldChg chg="modSp new ord">
        <pc:chgData name="Cortes, Jorge A" userId="S::jcorte60@calstatela.edu::a77a8934-eb52-4451-8c92-229f1dfa3600" providerId="AD" clId="Web-{EE4C85E0-FE3E-3381-B526-9219630130B1}" dt="2020-11-20T04:16:47.362" v="1409" actId="20577"/>
        <pc:sldMkLst>
          <pc:docMk/>
          <pc:sldMk cId="2620723577" sldId="303"/>
        </pc:sldMkLst>
        <pc:spChg chg="mod">
          <ac:chgData name="Cortes, Jorge A" userId="S::jcorte60@calstatela.edu::a77a8934-eb52-4451-8c92-229f1dfa3600" providerId="AD" clId="Web-{EE4C85E0-FE3E-3381-B526-9219630130B1}" dt="2020-11-20T04:16:47.362" v="1409" actId="20577"/>
          <ac:spMkLst>
            <pc:docMk/>
            <pc:sldMk cId="2620723577" sldId="303"/>
            <ac:spMk id="2" creationId="{0463AA16-366B-4474-BB41-1A66ABA380CC}"/>
          </ac:spMkLst>
        </pc:spChg>
      </pc:sldChg>
    </pc:docChg>
  </pc:docChgLst>
  <pc:docChgLst>
    <pc:chgData name="Mahlebashian, Matthew" userId="S::mmahleb@calstatela.edu::c7f27a51-5439-4c32-a6aa-2c91f6658496" providerId="AD" clId="Web-{375BBE9F-C037-C000-1751-5DD18F50E0B0}"/>
    <pc:docChg chg="modSld">
      <pc:chgData name="Mahlebashian, Matthew" userId="S::mmahleb@calstatela.edu::c7f27a51-5439-4c32-a6aa-2c91f6658496" providerId="AD" clId="Web-{375BBE9F-C037-C000-1751-5DD18F50E0B0}" dt="2021-04-15T03:37:44.329" v="391" actId="20577"/>
      <pc:docMkLst>
        <pc:docMk/>
      </pc:docMkLst>
      <pc:sldChg chg="addSp modSp modNotes">
        <pc:chgData name="Mahlebashian, Matthew" userId="S::mmahleb@calstatela.edu::c7f27a51-5439-4c32-a6aa-2c91f6658496" providerId="AD" clId="Web-{375BBE9F-C037-C000-1751-5DD18F50E0B0}" dt="2021-04-15T03:37:44.329" v="391" actId="20577"/>
        <pc:sldMkLst>
          <pc:docMk/>
          <pc:sldMk cId="3141667996" sldId="277"/>
        </pc:sldMkLst>
        <pc:spChg chg="add mod">
          <ac:chgData name="Mahlebashian, Matthew" userId="S::mmahleb@calstatela.edu::c7f27a51-5439-4c32-a6aa-2c91f6658496" providerId="AD" clId="Web-{375BBE9F-C037-C000-1751-5DD18F50E0B0}" dt="2021-04-15T03:29:01.317" v="126" actId="1076"/>
          <ac:spMkLst>
            <pc:docMk/>
            <pc:sldMk cId="3141667996" sldId="277"/>
            <ac:spMk id="3" creationId="{C773106A-7B31-47A2-BB2D-75BF17B69A66}"/>
          </ac:spMkLst>
        </pc:spChg>
        <pc:spChg chg="add mod">
          <ac:chgData name="Mahlebashian, Matthew" userId="S::mmahleb@calstatela.edu::c7f27a51-5439-4c32-a6aa-2c91f6658496" providerId="AD" clId="Web-{375BBE9F-C037-C000-1751-5DD18F50E0B0}" dt="2021-04-15T03:28:56.739" v="125" actId="1076"/>
          <ac:spMkLst>
            <pc:docMk/>
            <pc:sldMk cId="3141667996" sldId="277"/>
            <ac:spMk id="4" creationId="{ACDA7295-51EC-4807-A93D-852DE9304D97}"/>
          </ac:spMkLst>
        </pc:spChg>
        <pc:spChg chg="add mod">
          <ac:chgData name="Mahlebashian, Matthew" userId="S::mmahleb@calstatela.edu::c7f27a51-5439-4c32-a6aa-2c91f6658496" providerId="AD" clId="Web-{375BBE9F-C037-C000-1751-5DD18F50E0B0}" dt="2021-04-15T03:27:13.284" v="124" actId="1076"/>
          <ac:spMkLst>
            <pc:docMk/>
            <pc:sldMk cId="3141667996" sldId="277"/>
            <ac:spMk id="5" creationId="{9AE41699-B625-4DE1-92F6-948F2855A124}"/>
          </ac:spMkLst>
        </pc:spChg>
        <pc:spChg chg="add mod">
          <ac:chgData name="Mahlebashian, Matthew" userId="S::mmahleb@calstatela.edu::c7f27a51-5439-4c32-a6aa-2c91f6658496" providerId="AD" clId="Web-{375BBE9F-C037-C000-1751-5DD18F50E0B0}" dt="2021-04-15T03:35:21.295" v="293" actId="1076"/>
          <ac:spMkLst>
            <pc:docMk/>
            <pc:sldMk cId="3141667996" sldId="277"/>
            <ac:spMk id="7" creationId="{8532C883-2446-4014-B0D3-728A99EFBFE9}"/>
          </ac:spMkLst>
        </pc:spChg>
        <pc:spChg chg="add mod">
          <ac:chgData name="Mahlebashian, Matthew" userId="S::mmahleb@calstatela.edu::c7f27a51-5439-4c32-a6aa-2c91f6658496" providerId="AD" clId="Web-{375BBE9F-C037-C000-1751-5DD18F50E0B0}" dt="2021-04-15T03:35:16.217" v="292" actId="1076"/>
          <ac:spMkLst>
            <pc:docMk/>
            <pc:sldMk cId="3141667996" sldId="277"/>
            <ac:spMk id="8" creationId="{9DF21097-081D-4CD6-8284-A23136011E6C}"/>
          </ac:spMkLst>
        </pc:spChg>
        <pc:spChg chg="add mod">
          <ac:chgData name="Mahlebashian, Matthew" userId="S::mmahleb@calstatela.edu::c7f27a51-5439-4c32-a6aa-2c91f6658496" providerId="AD" clId="Web-{375BBE9F-C037-C000-1751-5DD18F50E0B0}" dt="2021-04-15T03:36:40.719" v="330" actId="1076"/>
          <ac:spMkLst>
            <pc:docMk/>
            <pc:sldMk cId="3141667996" sldId="277"/>
            <ac:spMk id="9" creationId="{425778DB-DEFB-4FF6-B1A9-7FA6990EDDE6}"/>
          </ac:spMkLst>
        </pc:spChg>
        <pc:spChg chg="add mod">
          <ac:chgData name="Mahlebashian, Matthew" userId="S::mmahleb@calstatela.edu::c7f27a51-5439-4c32-a6aa-2c91f6658496" providerId="AD" clId="Web-{375BBE9F-C037-C000-1751-5DD18F50E0B0}" dt="2021-04-15T03:37:44.329" v="391" actId="20577"/>
          <ac:spMkLst>
            <pc:docMk/>
            <pc:sldMk cId="3141667996" sldId="277"/>
            <ac:spMk id="10" creationId="{D8AE682C-5242-4CFD-BCBB-8C15FC16D858}"/>
          </ac:spMkLst>
        </pc:spChg>
        <pc:spChg chg="mod">
          <ac:chgData name="Mahlebashian, Matthew" userId="S::mmahleb@calstatela.edu::c7f27a51-5439-4c32-a6aa-2c91f6658496" providerId="AD" clId="Web-{375BBE9F-C037-C000-1751-5DD18F50E0B0}" dt="2021-04-15T03:20:51.572" v="56" actId="20577"/>
          <ac:spMkLst>
            <pc:docMk/>
            <pc:sldMk cId="3141667996" sldId="277"/>
            <ac:spMk id="18" creationId="{42DE1E1F-C97F-5B40-A796-FC340C20CFC2}"/>
          </ac:spMkLst>
        </pc:spChg>
      </pc:sldChg>
    </pc:docChg>
  </pc:docChgLst>
  <pc:docChgLst>
    <pc:chgData name="Cortes, Jorge A" userId="S::jcorte60@calstatela.edu::a77a8934-eb52-4451-8c92-229f1dfa3600" providerId="AD" clId="Web-{6F196329-BC60-1A94-8A6A-B5C7D9D95D3D}"/>
    <pc:docChg chg="modSld">
      <pc:chgData name="Cortes, Jorge A" userId="S::jcorte60@calstatela.edu::a77a8934-eb52-4451-8c92-229f1dfa3600" providerId="AD" clId="Web-{6F196329-BC60-1A94-8A6A-B5C7D9D95D3D}" dt="2020-12-07T00:39:08.297" v="94" actId="20577"/>
      <pc:docMkLst>
        <pc:docMk/>
      </pc:docMkLst>
      <pc:sldChg chg="modSp">
        <pc:chgData name="Cortes, Jorge A" userId="S::jcorte60@calstatela.edu::a77a8934-eb52-4451-8c92-229f1dfa3600" providerId="AD" clId="Web-{6F196329-BC60-1A94-8A6A-B5C7D9D95D3D}" dt="2020-12-07T00:39:06.359" v="92" actId="20577"/>
        <pc:sldMkLst>
          <pc:docMk/>
          <pc:sldMk cId="696534798" sldId="299"/>
        </pc:sldMkLst>
        <pc:spChg chg="mod">
          <ac:chgData name="Cortes, Jorge A" userId="S::jcorte60@calstatela.edu::a77a8934-eb52-4451-8c92-229f1dfa3600" providerId="AD" clId="Web-{6F196329-BC60-1A94-8A6A-B5C7D9D95D3D}" dt="2020-12-07T00:39:01.641" v="85" actId="20577"/>
          <ac:spMkLst>
            <pc:docMk/>
            <pc:sldMk cId="696534798" sldId="299"/>
            <ac:spMk id="10" creationId="{7A6DE282-AEAC-4FD1-A2CA-89848BC36B40}"/>
          </ac:spMkLst>
        </pc:spChg>
        <pc:spChg chg="mod">
          <ac:chgData name="Cortes, Jorge A" userId="S::jcorte60@calstatela.edu::a77a8934-eb52-4451-8c92-229f1dfa3600" providerId="AD" clId="Web-{6F196329-BC60-1A94-8A6A-B5C7D9D95D3D}" dt="2020-12-07T00:39:06.359" v="92" actId="20577"/>
          <ac:spMkLst>
            <pc:docMk/>
            <pc:sldMk cId="696534798" sldId="299"/>
            <ac:spMk id="11" creationId="{D57F66A0-9388-4F32-8B4A-BBE6DFEE884A}"/>
          </ac:spMkLst>
        </pc:spChg>
      </pc:sldChg>
      <pc:sldChg chg="modSp">
        <pc:chgData name="Cortes, Jorge A" userId="S::jcorte60@calstatela.edu::a77a8934-eb52-4451-8c92-229f1dfa3600" providerId="AD" clId="Web-{6F196329-BC60-1A94-8A6A-B5C7D9D95D3D}" dt="2020-12-07T00:37:28.139" v="83" actId="20577"/>
        <pc:sldMkLst>
          <pc:docMk/>
          <pc:sldMk cId="2620723577" sldId="303"/>
        </pc:sldMkLst>
        <pc:spChg chg="mod">
          <ac:chgData name="Cortes, Jorge A" userId="S::jcorte60@calstatela.edu::a77a8934-eb52-4451-8c92-229f1dfa3600" providerId="AD" clId="Web-{6F196329-BC60-1A94-8A6A-B5C7D9D95D3D}" dt="2020-12-07T00:37:28.139" v="83" actId="20577"/>
          <ac:spMkLst>
            <pc:docMk/>
            <pc:sldMk cId="2620723577" sldId="303"/>
            <ac:spMk id="6" creationId="{A8A42CC5-5561-4ED3-97DE-B570013E1D65}"/>
          </ac:spMkLst>
        </pc:spChg>
      </pc:sldChg>
    </pc:docChg>
  </pc:docChgLst>
  <pc:docChgLst>
    <pc:chgData name="Torres, Brandon A" userId="S::btorre66@calstatela.edu::30e00120-a461-4de2-9b54-453362018ccc" providerId="AD" clId="Web-{35E6B062-20B3-F23B-F08C-45BB110F2058}"/>
    <pc:docChg chg="modSld">
      <pc:chgData name="Torres, Brandon A" userId="S::btorre66@calstatela.edu::30e00120-a461-4de2-9b54-453362018ccc" providerId="AD" clId="Web-{35E6B062-20B3-F23B-F08C-45BB110F2058}" dt="2021-04-18T17:03:21.382" v="21" actId="1076"/>
      <pc:docMkLst>
        <pc:docMk/>
      </pc:docMkLst>
      <pc:sldChg chg="delSp modSp">
        <pc:chgData name="Torres, Brandon A" userId="S::btorre66@calstatela.edu::30e00120-a461-4de2-9b54-453362018ccc" providerId="AD" clId="Web-{35E6B062-20B3-F23B-F08C-45BB110F2058}" dt="2021-04-18T17:00:24.612" v="19" actId="1076"/>
        <pc:sldMkLst>
          <pc:docMk/>
          <pc:sldMk cId="2286288813" sldId="372"/>
        </pc:sldMkLst>
        <pc:graphicFrameChg chg="mod">
          <ac:chgData name="Torres, Brandon A" userId="S::btorre66@calstatela.edu::30e00120-a461-4de2-9b54-453362018ccc" providerId="AD" clId="Web-{35E6B062-20B3-F23B-F08C-45BB110F2058}" dt="2021-04-18T17:00:24.612" v="19" actId="1076"/>
          <ac:graphicFrameMkLst>
            <pc:docMk/>
            <pc:sldMk cId="2286288813" sldId="372"/>
            <ac:graphicFrameMk id="3" creationId="{722C331F-1D8A-4085-8909-9BF6184F5FA6}"/>
          </ac:graphicFrameMkLst>
        </pc:graphicFrameChg>
        <pc:picChg chg="mod">
          <ac:chgData name="Torres, Brandon A" userId="S::btorre66@calstatela.edu::30e00120-a461-4de2-9b54-453362018ccc" providerId="AD" clId="Web-{35E6B062-20B3-F23B-F08C-45BB110F2058}" dt="2021-04-18T17:00:19.987" v="18" actId="1076"/>
          <ac:picMkLst>
            <pc:docMk/>
            <pc:sldMk cId="2286288813" sldId="372"/>
            <ac:picMk id="6" creationId="{D3D20DA3-A69A-400C-A0FF-79716021AE71}"/>
          </ac:picMkLst>
        </pc:picChg>
        <pc:picChg chg="mod">
          <ac:chgData name="Torres, Brandon A" userId="S::btorre66@calstatela.edu::30e00120-a461-4de2-9b54-453362018ccc" providerId="AD" clId="Web-{35E6B062-20B3-F23B-F08C-45BB110F2058}" dt="2021-04-18T16:54:18.384" v="10" actId="14100"/>
          <ac:picMkLst>
            <pc:docMk/>
            <pc:sldMk cId="2286288813" sldId="372"/>
            <ac:picMk id="8" creationId="{6ABA6163-0815-48A7-B2E1-D85D07C29DC8}"/>
          </ac:picMkLst>
        </pc:picChg>
        <pc:cxnChg chg="del">
          <ac:chgData name="Torres, Brandon A" userId="S::btorre66@calstatela.edu::30e00120-a461-4de2-9b54-453362018ccc" providerId="AD" clId="Web-{35E6B062-20B3-F23B-F08C-45BB110F2058}" dt="2021-04-18T16:53:25.446" v="6"/>
          <ac:cxnSpMkLst>
            <pc:docMk/>
            <pc:sldMk cId="2286288813" sldId="372"/>
            <ac:cxnSpMk id="9" creationId="{428CBA1C-A82A-48A9-88B8-55340595C180}"/>
          </ac:cxnSpMkLst>
        </pc:cxnChg>
        <pc:cxnChg chg="del mod">
          <ac:chgData name="Torres, Brandon A" userId="S::btorre66@calstatela.edu::30e00120-a461-4de2-9b54-453362018ccc" providerId="AD" clId="Web-{35E6B062-20B3-F23B-F08C-45BB110F2058}" dt="2021-04-18T17:00:00.018" v="15"/>
          <ac:cxnSpMkLst>
            <pc:docMk/>
            <pc:sldMk cId="2286288813" sldId="372"/>
            <ac:cxnSpMk id="10" creationId="{E772ADEF-EA04-4018-B642-3C042C0BC915}"/>
          </ac:cxnSpMkLst>
        </pc:cxnChg>
        <pc:cxnChg chg="del">
          <ac:chgData name="Torres, Brandon A" userId="S::btorre66@calstatela.edu::30e00120-a461-4de2-9b54-453362018ccc" providerId="AD" clId="Web-{35E6B062-20B3-F23B-F08C-45BB110F2058}" dt="2021-04-18T16:53:25.477" v="7"/>
          <ac:cxnSpMkLst>
            <pc:docMk/>
            <pc:sldMk cId="2286288813" sldId="372"/>
            <ac:cxnSpMk id="14" creationId="{B703CBC2-ED93-45D6-9311-5186491AAA8E}"/>
          </ac:cxnSpMkLst>
        </pc:cxnChg>
        <pc:cxnChg chg="del">
          <ac:chgData name="Torres, Brandon A" userId="S::btorre66@calstatela.edu::30e00120-a461-4de2-9b54-453362018ccc" providerId="AD" clId="Web-{35E6B062-20B3-F23B-F08C-45BB110F2058}" dt="2021-04-18T17:00:03.080" v="16"/>
          <ac:cxnSpMkLst>
            <pc:docMk/>
            <pc:sldMk cId="2286288813" sldId="372"/>
            <ac:cxnSpMk id="17" creationId="{531CF0AD-B1DC-4358-BE34-A8FAE923C257}"/>
          </ac:cxnSpMkLst>
        </pc:cxnChg>
      </pc:sldChg>
      <pc:sldChg chg="delSp modSp">
        <pc:chgData name="Torres, Brandon A" userId="S::btorre66@calstatela.edu::30e00120-a461-4de2-9b54-453362018ccc" providerId="AD" clId="Web-{35E6B062-20B3-F23B-F08C-45BB110F2058}" dt="2021-04-18T16:47:45.141" v="5"/>
        <pc:sldMkLst>
          <pc:docMk/>
          <pc:sldMk cId="989397225" sldId="382"/>
        </pc:sldMkLst>
        <pc:picChg chg="mod">
          <ac:chgData name="Torres, Brandon A" userId="S::btorre66@calstatela.edu::30e00120-a461-4de2-9b54-453362018ccc" providerId="AD" clId="Web-{35E6B062-20B3-F23B-F08C-45BB110F2058}" dt="2021-04-18T16:47:45.141" v="5"/>
          <ac:picMkLst>
            <pc:docMk/>
            <pc:sldMk cId="989397225" sldId="382"/>
            <ac:picMk id="7" creationId="{22E98B2A-72F6-4EC0-8051-3D22D84856E0}"/>
          </ac:picMkLst>
        </pc:picChg>
        <pc:cxnChg chg="del">
          <ac:chgData name="Torres, Brandon A" userId="S::btorre66@calstatela.edu::30e00120-a461-4de2-9b54-453362018ccc" providerId="AD" clId="Web-{35E6B062-20B3-F23B-F08C-45BB110F2058}" dt="2021-04-18T16:47:29.375" v="2"/>
          <ac:cxnSpMkLst>
            <pc:docMk/>
            <pc:sldMk cId="989397225" sldId="382"/>
            <ac:cxnSpMk id="12" creationId="{FC131751-AB93-41D7-B7A6-C6DEBD71376F}"/>
          </ac:cxnSpMkLst>
        </pc:cxnChg>
        <pc:cxnChg chg="del">
          <ac:chgData name="Torres, Brandon A" userId="S::btorre66@calstatela.edu::30e00120-a461-4de2-9b54-453362018ccc" providerId="AD" clId="Web-{35E6B062-20B3-F23B-F08C-45BB110F2058}" dt="2021-04-18T16:47:26.891" v="1"/>
          <ac:cxnSpMkLst>
            <pc:docMk/>
            <pc:sldMk cId="989397225" sldId="382"/>
            <ac:cxnSpMk id="13" creationId="{EFE082D2-7D93-4692-A378-E30544A0AEAA}"/>
          </ac:cxnSpMkLst>
        </pc:cxnChg>
        <pc:cxnChg chg="del mod">
          <ac:chgData name="Torres, Brandon A" userId="S::btorre66@calstatela.edu::30e00120-a461-4de2-9b54-453362018ccc" providerId="AD" clId="Web-{35E6B062-20B3-F23B-F08C-45BB110F2058}" dt="2021-04-18T16:47:33.797" v="4"/>
          <ac:cxnSpMkLst>
            <pc:docMk/>
            <pc:sldMk cId="989397225" sldId="382"/>
            <ac:cxnSpMk id="14" creationId="{7F5EDC39-9728-4005-9642-FE9CD2D3B646}"/>
          </ac:cxnSpMkLst>
        </pc:cxnChg>
      </pc:sldChg>
      <pc:sldChg chg="modSp">
        <pc:chgData name="Torres, Brandon A" userId="S::btorre66@calstatela.edu::30e00120-a461-4de2-9b54-453362018ccc" providerId="AD" clId="Web-{35E6B062-20B3-F23B-F08C-45BB110F2058}" dt="2021-04-18T17:03:21.382" v="21" actId="1076"/>
        <pc:sldMkLst>
          <pc:docMk/>
          <pc:sldMk cId="2013639093" sldId="385"/>
        </pc:sldMkLst>
        <pc:spChg chg="mod">
          <ac:chgData name="Torres, Brandon A" userId="S::btorre66@calstatela.edu::30e00120-a461-4de2-9b54-453362018ccc" providerId="AD" clId="Web-{35E6B062-20B3-F23B-F08C-45BB110F2058}" dt="2021-04-18T17:03:21.382" v="21" actId="1076"/>
          <ac:spMkLst>
            <pc:docMk/>
            <pc:sldMk cId="2013639093" sldId="385"/>
            <ac:spMk id="6" creationId="{6E417F3D-94BE-4181-85DE-D6F4878A2F31}"/>
          </ac:spMkLst>
        </pc:spChg>
      </pc:sldChg>
      <pc:sldChg chg="modSp">
        <pc:chgData name="Torres, Brandon A" userId="S::btorre66@calstatela.edu::30e00120-a461-4de2-9b54-453362018ccc" providerId="AD" clId="Web-{35E6B062-20B3-F23B-F08C-45BB110F2058}" dt="2021-04-18T17:03:06.147" v="20" actId="1076"/>
        <pc:sldMkLst>
          <pc:docMk/>
          <pc:sldMk cId="2578709702" sldId="386"/>
        </pc:sldMkLst>
        <pc:spChg chg="mod">
          <ac:chgData name="Torres, Brandon A" userId="S::btorre66@calstatela.edu::30e00120-a461-4de2-9b54-453362018ccc" providerId="AD" clId="Web-{35E6B062-20B3-F23B-F08C-45BB110F2058}" dt="2021-04-18T17:03:06.147" v="20" actId="1076"/>
          <ac:spMkLst>
            <pc:docMk/>
            <pc:sldMk cId="2578709702" sldId="386"/>
            <ac:spMk id="5" creationId="{6C43C0D0-9D26-42DA-96D9-64AEFB16A88A}"/>
          </ac:spMkLst>
        </pc:spChg>
        <pc:picChg chg="mod">
          <ac:chgData name="Torres, Brandon A" userId="S::btorre66@calstatela.edu::30e00120-a461-4de2-9b54-453362018ccc" providerId="AD" clId="Web-{35E6B062-20B3-F23B-F08C-45BB110F2058}" dt="2021-04-18T16:41:18.382" v="0"/>
          <ac:picMkLst>
            <pc:docMk/>
            <pc:sldMk cId="2578709702" sldId="386"/>
            <ac:picMk id="9" creationId="{FC3A066F-3423-4DE6-A108-BB64B832CF21}"/>
          </ac:picMkLst>
        </pc:picChg>
      </pc:sldChg>
    </pc:docChg>
  </pc:docChgLst>
  <pc:docChgLst>
    <pc:chgData name="Torres, Brandon A" userId="S::btorre66@calstatela.edu::30e00120-a461-4de2-9b54-453362018ccc" providerId="AD" clId="Web-{CC1765B3-1FDC-A7A2-B7D9-792882518862}"/>
    <pc:docChg chg="modSld">
      <pc:chgData name="Torres, Brandon A" userId="S::btorre66@calstatela.edu::30e00120-a461-4de2-9b54-453362018ccc" providerId="AD" clId="Web-{CC1765B3-1FDC-A7A2-B7D9-792882518862}" dt="2020-12-05T23:49:44.337" v="274" actId="1076"/>
      <pc:docMkLst>
        <pc:docMk/>
      </pc:docMkLst>
      <pc:sldChg chg="addSp delSp modSp">
        <pc:chgData name="Torres, Brandon A" userId="S::btorre66@calstatela.edu::30e00120-a461-4de2-9b54-453362018ccc" providerId="AD" clId="Web-{CC1765B3-1FDC-A7A2-B7D9-792882518862}" dt="2020-12-05T23:34:46.214" v="174" actId="14100"/>
        <pc:sldMkLst>
          <pc:docMk/>
          <pc:sldMk cId="3644990708" sldId="267"/>
        </pc:sldMkLst>
        <pc:spChg chg="mod">
          <ac:chgData name="Torres, Brandon A" userId="S::btorre66@calstatela.edu::30e00120-a461-4de2-9b54-453362018ccc" providerId="AD" clId="Web-{CC1765B3-1FDC-A7A2-B7D9-792882518862}" dt="2020-12-05T18:50:37.038" v="33" actId="20577"/>
          <ac:spMkLst>
            <pc:docMk/>
            <pc:sldMk cId="3644990708" sldId="267"/>
            <ac:spMk id="2" creationId="{2C5E0B8D-41FA-9844-9959-0E9E509C38DE}"/>
          </ac:spMkLst>
        </pc:spChg>
        <pc:spChg chg="mod">
          <ac:chgData name="Torres, Brandon A" userId="S::btorre66@calstatela.edu::30e00120-a461-4de2-9b54-453362018ccc" providerId="AD" clId="Web-{CC1765B3-1FDC-A7A2-B7D9-792882518862}" dt="2020-12-05T18:45:21.765" v="3" actId="20577"/>
          <ac:spMkLst>
            <pc:docMk/>
            <pc:sldMk cId="3644990708" sldId="267"/>
            <ac:spMk id="3" creationId="{25606C8B-FDC4-48F2-AE1C-0B6BA80B2CC0}"/>
          </ac:spMkLst>
        </pc:spChg>
        <pc:spChg chg="add mod">
          <ac:chgData name="Torres, Brandon A" userId="S::btorre66@calstatela.edu::30e00120-a461-4de2-9b54-453362018ccc" providerId="AD" clId="Web-{CC1765B3-1FDC-A7A2-B7D9-792882518862}" dt="2020-12-05T23:34:14.806" v="160" actId="20577"/>
          <ac:spMkLst>
            <pc:docMk/>
            <pc:sldMk cId="3644990708" sldId="267"/>
            <ac:spMk id="7" creationId="{51A7BF4D-C710-4220-A423-2B17D1996356}"/>
          </ac:spMkLst>
        </pc:spChg>
        <pc:spChg chg="add mod">
          <ac:chgData name="Torres, Brandon A" userId="S::btorre66@calstatela.edu::30e00120-a461-4de2-9b54-453362018ccc" providerId="AD" clId="Web-{CC1765B3-1FDC-A7A2-B7D9-792882518862}" dt="2020-12-05T18:56:10.936" v="72" actId="1076"/>
          <ac:spMkLst>
            <pc:docMk/>
            <pc:sldMk cId="3644990708" sldId="267"/>
            <ac:spMk id="10" creationId="{F0BED4A2-CA3E-4E05-8E28-795430F2F196}"/>
          </ac:spMkLst>
        </pc:spChg>
        <pc:spChg chg="add mod">
          <ac:chgData name="Torres, Brandon A" userId="S::btorre66@calstatela.edu::30e00120-a461-4de2-9b54-453362018ccc" providerId="AD" clId="Web-{CC1765B3-1FDC-A7A2-B7D9-792882518862}" dt="2020-12-05T18:56:42.405" v="76" actId="20577"/>
          <ac:spMkLst>
            <pc:docMk/>
            <pc:sldMk cId="3644990708" sldId="267"/>
            <ac:spMk id="11" creationId="{472B5064-6FA9-4C26-84F6-9CE8FE8546CA}"/>
          </ac:spMkLst>
        </pc:spChg>
        <pc:spChg chg="add mod">
          <ac:chgData name="Torres, Brandon A" userId="S::btorre66@calstatela.edu::30e00120-a461-4de2-9b54-453362018ccc" providerId="AD" clId="Web-{CC1765B3-1FDC-A7A2-B7D9-792882518862}" dt="2020-12-05T23:33:37.460" v="155" actId="1076"/>
          <ac:spMkLst>
            <pc:docMk/>
            <pc:sldMk cId="3644990708" sldId="267"/>
            <ac:spMk id="12" creationId="{90751E83-5612-45F3-AC4C-EA748C09318E}"/>
          </ac:spMkLst>
        </pc:spChg>
        <pc:spChg chg="add mod">
          <ac:chgData name="Torres, Brandon A" userId="S::btorre66@calstatela.edu::30e00120-a461-4de2-9b54-453362018ccc" providerId="AD" clId="Web-{CC1765B3-1FDC-A7A2-B7D9-792882518862}" dt="2020-12-05T23:34:38.401" v="172" actId="1076"/>
          <ac:spMkLst>
            <pc:docMk/>
            <pc:sldMk cId="3644990708" sldId="267"/>
            <ac:spMk id="16" creationId="{72D3C61F-8A42-45A4-A5BB-57436B9AA463}"/>
          </ac:spMkLst>
        </pc:spChg>
        <pc:picChg chg="mod modCrop">
          <ac:chgData name="Torres, Brandon A" userId="S::btorre66@calstatela.edu::30e00120-a461-4de2-9b54-453362018ccc" providerId="AD" clId="Web-{CC1765B3-1FDC-A7A2-B7D9-792882518862}" dt="2020-12-05T18:57:04.843" v="80" actId="1076"/>
          <ac:picMkLst>
            <pc:docMk/>
            <pc:sldMk cId="3644990708" sldId="267"/>
            <ac:picMk id="4" creationId="{7EB7B6A5-6DCD-4484-92FA-F498E57F8EC4}"/>
          </ac:picMkLst>
        </pc:picChg>
        <pc:cxnChg chg="add mod">
          <ac:chgData name="Torres, Brandon A" userId="S::btorre66@calstatela.edu::30e00120-a461-4de2-9b54-453362018ccc" providerId="AD" clId="Web-{CC1765B3-1FDC-A7A2-B7D9-792882518862}" dt="2020-12-05T23:27:46.437" v="117"/>
          <ac:cxnSpMkLst>
            <pc:docMk/>
            <pc:sldMk cId="3644990708" sldId="267"/>
            <ac:cxnSpMk id="6" creationId="{AA044183-F2BA-4E86-BA35-6D5D0265103B}"/>
          </ac:cxnSpMkLst>
        </pc:cxnChg>
        <pc:cxnChg chg="add mod">
          <ac:chgData name="Torres, Brandon A" userId="S::btorre66@calstatela.edu::30e00120-a461-4de2-9b54-453362018ccc" providerId="AD" clId="Web-{CC1765B3-1FDC-A7A2-B7D9-792882518862}" dt="2020-12-05T18:54:54.637" v="47" actId="14100"/>
          <ac:cxnSpMkLst>
            <pc:docMk/>
            <pc:sldMk cId="3644990708" sldId="267"/>
            <ac:cxnSpMk id="8" creationId="{A2B3A703-449B-4287-A81A-14442D4265A3}"/>
          </ac:cxnSpMkLst>
        </pc:cxnChg>
        <pc:cxnChg chg="add mod">
          <ac:chgData name="Torres, Brandon A" userId="S::btorre66@calstatela.edu::30e00120-a461-4de2-9b54-453362018ccc" providerId="AD" clId="Web-{CC1765B3-1FDC-A7A2-B7D9-792882518862}" dt="2020-12-05T18:55:10.982" v="50" actId="14100"/>
          <ac:cxnSpMkLst>
            <pc:docMk/>
            <pc:sldMk cId="3644990708" sldId="267"/>
            <ac:cxnSpMk id="9" creationId="{8251E6AD-FA0B-42BF-A278-22F5E30A33D2}"/>
          </ac:cxnSpMkLst>
        </pc:cxnChg>
        <pc:cxnChg chg="add mod">
          <ac:chgData name="Torres, Brandon A" userId="S::btorre66@calstatela.edu::30e00120-a461-4de2-9b54-453362018ccc" providerId="AD" clId="Web-{CC1765B3-1FDC-A7A2-B7D9-792882518862}" dt="2020-12-05T23:30:49.354" v="150" actId="14100"/>
          <ac:cxnSpMkLst>
            <pc:docMk/>
            <pc:sldMk cId="3644990708" sldId="267"/>
            <ac:cxnSpMk id="13" creationId="{F0F7D1B6-702A-4774-BE74-A4BDD0CFE418}"/>
          </ac:cxnSpMkLst>
        </pc:cxnChg>
        <pc:cxnChg chg="add mod">
          <ac:chgData name="Torres, Brandon A" userId="S::btorre66@calstatela.edu::30e00120-a461-4de2-9b54-453362018ccc" providerId="AD" clId="Web-{CC1765B3-1FDC-A7A2-B7D9-792882518862}" dt="2020-12-05T23:34:46.214" v="174" actId="14100"/>
          <ac:cxnSpMkLst>
            <pc:docMk/>
            <pc:sldMk cId="3644990708" sldId="267"/>
            <ac:cxnSpMk id="14" creationId="{1C79BAB6-9CFD-41DB-AE30-A5DF8C4B38F7}"/>
          </ac:cxnSpMkLst>
        </pc:cxnChg>
        <pc:cxnChg chg="add del mod">
          <ac:chgData name="Torres, Brandon A" userId="S::btorre66@calstatela.edu::30e00120-a461-4de2-9b54-453362018ccc" providerId="AD" clId="Web-{CC1765B3-1FDC-A7A2-B7D9-792882518862}" dt="2020-12-05T23:34:07.102" v="159"/>
          <ac:cxnSpMkLst>
            <pc:docMk/>
            <pc:sldMk cId="3644990708" sldId="267"/>
            <ac:cxnSpMk id="15" creationId="{5C19FF51-F009-4FDE-A334-DE17BC509F63}"/>
          </ac:cxnSpMkLst>
        </pc:cxnChg>
      </pc:sldChg>
      <pc:sldChg chg="addSp delSp modSp">
        <pc:chgData name="Torres, Brandon A" userId="S::btorre66@calstatela.edu::30e00120-a461-4de2-9b54-453362018ccc" providerId="AD" clId="Web-{CC1765B3-1FDC-A7A2-B7D9-792882518862}" dt="2020-12-05T23:49:44.337" v="274" actId="1076"/>
        <pc:sldMkLst>
          <pc:docMk/>
          <pc:sldMk cId="3586592242" sldId="287"/>
        </pc:sldMkLst>
        <pc:spChg chg="mod">
          <ac:chgData name="Torres, Brandon A" userId="S::btorre66@calstatela.edu::30e00120-a461-4de2-9b54-453362018ccc" providerId="AD" clId="Web-{CC1765B3-1FDC-A7A2-B7D9-792882518862}" dt="2020-12-05T23:48:59.506" v="255" actId="20577"/>
          <ac:spMkLst>
            <pc:docMk/>
            <pc:sldMk cId="3586592242" sldId="287"/>
            <ac:spMk id="2" creationId="{D5E6A074-EFE3-42BA-B97B-E3F2F79F441E}"/>
          </ac:spMkLst>
        </pc:spChg>
        <pc:spChg chg="mod">
          <ac:chgData name="Torres, Brandon A" userId="S::btorre66@calstatela.edu::30e00120-a461-4de2-9b54-453362018ccc" providerId="AD" clId="Web-{CC1765B3-1FDC-A7A2-B7D9-792882518862}" dt="2020-12-05T23:49:33.024" v="269" actId="20577"/>
          <ac:spMkLst>
            <pc:docMk/>
            <pc:sldMk cId="3586592242" sldId="287"/>
            <ac:spMk id="3" creationId="{291A8DCB-0DBA-4324-B4B7-198FE69EDE20}"/>
          </ac:spMkLst>
        </pc:spChg>
        <pc:graphicFrameChg chg="mod modGraphic">
          <ac:chgData name="Torres, Brandon A" userId="S::btorre66@calstatela.edu::30e00120-a461-4de2-9b54-453362018ccc" providerId="AD" clId="Web-{CC1765B3-1FDC-A7A2-B7D9-792882518862}" dt="2020-12-05T22:50:24.199" v="105"/>
          <ac:graphicFrameMkLst>
            <pc:docMk/>
            <pc:sldMk cId="3586592242" sldId="287"/>
            <ac:graphicFrameMk id="6" creationId="{56A7A10E-BAF5-4BCB-AAA8-A1D545DFBA49}"/>
          </ac:graphicFrameMkLst>
        </pc:graphicFrameChg>
        <pc:graphicFrameChg chg="mod modGraphic">
          <ac:chgData name="Torres, Brandon A" userId="S::btorre66@calstatela.edu::30e00120-a461-4de2-9b54-453362018ccc" providerId="AD" clId="Web-{CC1765B3-1FDC-A7A2-B7D9-792882518862}" dt="2020-12-05T22:50:34.590" v="113"/>
          <ac:graphicFrameMkLst>
            <pc:docMk/>
            <pc:sldMk cId="3586592242" sldId="287"/>
            <ac:graphicFrameMk id="8" creationId="{CCFD68E8-300C-4135-9451-441D771D247D}"/>
          </ac:graphicFrameMkLst>
        </pc:graphicFrameChg>
        <pc:picChg chg="del">
          <ac:chgData name="Torres, Brandon A" userId="S::btorre66@calstatela.edu::30e00120-a461-4de2-9b54-453362018ccc" providerId="AD" clId="Web-{CC1765B3-1FDC-A7A2-B7D9-792882518862}" dt="2020-12-05T23:35:16.341" v="175"/>
          <ac:picMkLst>
            <pc:docMk/>
            <pc:sldMk cId="3586592242" sldId="287"/>
            <ac:picMk id="4" creationId="{5BFAF597-EEB6-4F66-93B2-C3CF7AAE51FC}"/>
          </ac:picMkLst>
        </pc:picChg>
        <pc:picChg chg="add mod">
          <ac:chgData name="Torres, Brandon A" userId="S::btorre66@calstatela.edu::30e00120-a461-4de2-9b54-453362018ccc" providerId="AD" clId="Web-{CC1765B3-1FDC-A7A2-B7D9-792882518862}" dt="2020-12-05T23:49:44.337" v="274" actId="1076"/>
          <ac:picMkLst>
            <pc:docMk/>
            <pc:sldMk cId="3586592242" sldId="287"/>
            <ac:picMk id="7" creationId="{AB534882-8E61-4832-B243-61F644017024}"/>
          </ac:picMkLst>
        </pc:picChg>
        <pc:picChg chg="del mod">
          <ac:chgData name="Torres, Brandon A" userId="S::btorre66@calstatela.edu::30e00120-a461-4de2-9b54-453362018ccc" providerId="AD" clId="Web-{CC1765B3-1FDC-A7A2-B7D9-792882518862}" dt="2020-12-05T23:36:02.593" v="177"/>
          <ac:picMkLst>
            <pc:docMk/>
            <pc:sldMk cId="3586592242" sldId="287"/>
            <ac:picMk id="10" creationId="{A8CF9274-8941-4C22-B3EF-387EBFCE133D}"/>
          </ac:picMkLst>
        </pc:picChg>
      </pc:sldChg>
    </pc:docChg>
  </pc:docChgLst>
  <pc:docChgLst>
    <pc:chgData name="Torres, Brandon A" userId="S::btorre66@calstatela.edu::30e00120-a461-4de2-9b54-453362018ccc" providerId="AD" clId="Web-{F0325C15-A9AD-1CD6-78CF-83D6226F3065}"/>
    <pc:docChg chg="modSld">
      <pc:chgData name="Torres, Brandon A" userId="S::btorre66@calstatela.edu::30e00120-a461-4de2-9b54-453362018ccc" providerId="AD" clId="Web-{F0325C15-A9AD-1CD6-78CF-83D6226F3065}" dt="2020-11-18T04:25:50.094" v="1183"/>
      <pc:docMkLst>
        <pc:docMk/>
      </pc:docMkLst>
      <pc:sldChg chg="addSp delSp modSp modNotes">
        <pc:chgData name="Torres, Brandon A" userId="S::btorre66@calstatela.edu::30e00120-a461-4de2-9b54-453362018ccc" providerId="AD" clId="Web-{F0325C15-A9AD-1CD6-78CF-83D6226F3065}" dt="2020-11-18T04:14:23.655" v="887"/>
        <pc:sldMkLst>
          <pc:docMk/>
          <pc:sldMk cId="3644990708" sldId="267"/>
        </pc:sldMkLst>
        <pc:spChg chg="mod">
          <ac:chgData name="Torres, Brandon A" userId="S::btorre66@calstatela.edu::30e00120-a461-4de2-9b54-453362018ccc" providerId="AD" clId="Web-{F0325C15-A9AD-1CD6-78CF-83D6226F3065}" dt="2020-11-18T03:45:09.605" v="574" actId="20577"/>
          <ac:spMkLst>
            <pc:docMk/>
            <pc:sldMk cId="3644990708" sldId="267"/>
            <ac:spMk id="3" creationId="{25606C8B-FDC4-48F2-AE1C-0B6BA80B2CC0}"/>
          </ac:spMkLst>
        </pc:spChg>
        <pc:graphicFrameChg chg="add del mod modGraphic">
          <ac:chgData name="Torres, Brandon A" userId="S::btorre66@calstatela.edu::30e00120-a461-4de2-9b54-453362018ccc" providerId="AD" clId="Web-{F0325C15-A9AD-1CD6-78CF-83D6226F3065}" dt="2020-11-18T03:52:56.575" v="773"/>
          <ac:graphicFrameMkLst>
            <pc:docMk/>
            <pc:sldMk cId="3644990708" sldId="267"/>
            <ac:graphicFrameMk id="5" creationId="{3DD9AA71-256D-4C6C-ACEC-110587A0095A}"/>
          </ac:graphicFrameMkLst>
        </pc:graphicFrameChg>
        <pc:picChg chg="add mod">
          <ac:chgData name="Torres, Brandon A" userId="S::btorre66@calstatela.edu::30e00120-a461-4de2-9b54-453362018ccc" providerId="AD" clId="Web-{F0325C15-A9AD-1CD6-78CF-83D6226F3065}" dt="2020-11-18T03:28:25.414" v="465" actId="1076"/>
          <ac:picMkLst>
            <pc:docMk/>
            <pc:sldMk cId="3644990708" sldId="267"/>
            <ac:picMk id="4" creationId="{7EB7B6A5-6DCD-4484-92FA-F498E57F8EC4}"/>
          </ac:picMkLst>
        </pc:picChg>
      </pc:sldChg>
      <pc:sldChg chg="addSp delSp modSp">
        <pc:chgData name="Torres, Brandon A" userId="S::btorre66@calstatela.edu::30e00120-a461-4de2-9b54-453362018ccc" providerId="AD" clId="Web-{F0325C15-A9AD-1CD6-78CF-83D6226F3065}" dt="2020-11-18T04:07:08.545" v="808"/>
        <pc:sldMkLst>
          <pc:docMk/>
          <pc:sldMk cId="4029916898" sldId="268"/>
        </pc:sldMkLst>
        <pc:spChg chg="mod">
          <ac:chgData name="Torres, Brandon A" userId="S::btorre66@calstatela.edu::30e00120-a461-4de2-9b54-453362018ccc" providerId="AD" clId="Web-{F0325C15-A9AD-1CD6-78CF-83D6226F3065}" dt="2020-11-18T04:02:27.935" v="792" actId="20577"/>
          <ac:spMkLst>
            <pc:docMk/>
            <pc:sldMk cId="4029916898" sldId="268"/>
            <ac:spMk id="4" creationId="{160EBDCE-A642-4F4A-B095-8F03070BB6D5}"/>
          </ac:spMkLst>
        </pc:spChg>
        <pc:graphicFrameChg chg="add del mod modGraphic">
          <ac:chgData name="Torres, Brandon A" userId="S::btorre66@calstatela.edu::30e00120-a461-4de2-9b54-453362018ccc" providerId="AD" clId="Web-{F0325C15-A9AD-1CD6-78CF-83D6226F3065}" dt="2020-11-18T04:07:08.545" v="808"/>
          <ac:graphicFrameMkLst>
            <pc:docMk/>
            <pc:sldMk cId="4029916898" sldId="268"/>
            <ac:graphicFrameMk id="11" creationId="{5FBBA889-FE2F-444E-B4A5-D903E5766B3B}"/>
          </ac:graphicFrameMkLst>
        </pc:graphicFrameChg>
        <pc:picChg chg="mod">
          <ac:chgData name="Torres, Brandon A" userId="S::btorre66@calstatela.edu::30e00120-a461-4de2-9b54-453362018ccc" providerId="AD" clId="Web-{F0325C15-A9AD-1CD6-78CF-83D6226F3065}" dt="2020-11-18T04:04:01.701" v="798" actId="1076"/>
          <ac:picMkLst>
            <pc:docMk/>
            <pc:sldMk cId="4029916898" sldId="268"/>
            <ac:picMk id="5" creationId="{2AF32FF4-0744-435B-B440-EBB686BA4A33}"/>
          </ac:picMkLst>
        </pc:picChg>
        <pc:picChg chg="mod">
          <ac:chgData name="Torres, Brandon A" userId="S::btorre66@calstatela.edu::30e00120-a461-4de2-9b54-453362018ccc" providerId="AD" clId="Web-{F0325C15-A9AD-1CD6-78CF-83D6226F3065}" dt="2020-11-18T04:04:01.795" v="799" actId="1076"/>
          <ac:picMkLst>
            <pc:docMk/>
            <pc:sldMk cId="4029916898" sldId="268"/>
            <ac:picMk id="6" creationId="{7BA563A7-5EC9-4B91-888A-637EF7ABD5DD}"/>
          </ac:picMkLst>
        </pc:picChg>
        <pc:picChg chg="del">
          <ac:chgData name="Torres, Brandon A" userId="S::btorre66@calstatela.edu::30e00120-a461-4de2-9b54-453362018ccc" providerId="AD" clId="Web-{F0325C15-A9AD-1CD6-78CF-83D6226F3065}" dt="2020-11-18T03:58:03.013" v="778"/>
          <ac:picMkLst>
            <pc:docMk/>
            <pc:sldMk cId="4029916898" sldId="268"/>
            <ac:picMk id="8" creationId="{CDFD30B8-42AA-44E8-905E-7A3769E04D6F}"/>
          </ac:picMkLst>
        </pc:picChg>
      </pc:sldChg>
      <pc:sldChg chg="addSp modSp modNotes">
        <pc:chgData name="Torres, Brandon A" userId="S::btorre66@calstatela.edu::30e00120-a461-4de2-9b54-453362018ccc" providerId="AD" clId="Web-{F0325C15-A9AD-1CD6-78CF-83D6226F3065}" dt="2020-11-18T04:25:50.094" v="1183"/>
        <pc:sldMkLst>
          <pc:docMk/>
          <pc:sldMk cId="3586592242" sldId="287"/>
        </pc:sldMkLst>
        <pc:spChg chg="mod">
          <ac:chgData name="Torres, Brandon A" userId="S::btorre66@calstatela.edu::30e00120-a461-4de2-9b54-453362018ccc" providerId="AD" clId="Web-{F0325C15-A9AD-1CD6-78CF-83D6226F3065}" dt="2020-11-18T03:38:35.058" v="515" actId="20577"/>
          <ac:spMkLst>
            <pc:docMk/>
            <pc:sldMk cId="3586592242" sldId="287"/>
            <ac:spMk id="2" creationId="{D5E6A074-EFE3-42BA-B97B-E3F2F79F441E}"/>
          </ac:spMkLst>
        </pc:spChg>
        <pc:spChg chg="mod">
          <ac:chgData name="Torres, Brandon A" userId="S::btorre66@calstatela.edu::30e00120-a461-4de2-9b54-453362018ccc" providerId="AD" clId="Web-{F0325C15-A9AD-1CD6-78CF-83D6226F3065}" dt="2020-11-18T03:51:33.778" v="745" actId="1076"/>
          <ac:spMkLst>
            <pc:docMk/>
            <pc:sldMk cId="3586592242" sldId="287"/>
            <ac:spMk id="3" creationId="{291A8DCB-0DBA-4324-B4B7-198FE69EDE20}"/>
          </ac:spMkLst>
        </pc:spChg>
        <pc:graphicFrameChg chg="add mod modGraphic">
          <ac:chgData name="Torres, Brandon A" userId="S::btorre66@calstatela.edu::30e00120-a461-4de2-9b54-453362018ccc" providerId="AD" clId="Web-{F0325C15-A9AD-1CD6-78CF-83D6226F3065}" dt="2020-11-18T03:56:31.075" v="777" actId="1076"/>
          <ac:graphicFrameMkLst>
            <pc:docMk/>
            <pc:sldMk cId="3586592242" sldId="287"/>
            <ac:graphicFrameMk id="6" creationId="{56A7A10E-BAF5-4BCB-AAA8-A1D545DFBA49}"/>
          </ac:graphicFrameMkLst>
        </pc:graphicFrameChg>
        <pc:graphicFrameChg chg="add mod modGraphic">
          <ac:chgData name="Torres, Brandon A" userId="S::btorre66@calstatela.edu::30e00120-a461-4de2-9b54-453362018ccc" providerId="AD" clId="Web-{F0325C15-A9AD-1CD6-78CF-83D6226F3065}" dt="2020-11-18T03:56:23.372" v="776" actId="1076"/>
          <ac:graphicFrameMkLst>
            <pc:docMk/>
            <pc:sldMk cId="3586592242" sldId="287"/>
            <ac:graphicFrameMk id="8" creationId="{CCFD68E8-300C-4135-9451-441D771D247D}"/>
          </ac:graphicFrameMkLst>
        </pc:graphicFrameChg>
        <pc:picChg chg="mod">
          <ac:chgData name="Torres, Brandon A" userId="S::btorre66@calstatela.edu::30e00120-a461-4de2-9b54-453362018ccc" providerId="AD" clId="Web-{F0325C15-A9AD-1CD6-78CF-83D6226F3065}" dt="2020-11-18T03:51:41.340" v="747" actId="1076"/>
          <ac:picMkLst>
            <pc:docMk/>
            <pc:sldMk cId="3586592242" sldId="287"/>
            <ac:picMk id="4" creationId="{5BFAF597-EEB6-4F66-93B2-C3CF7AAE51FC}"/>
          </ac:picMkLst>
        </pc:picChg>
      </pc:sldChg>
      <pc:sldChg chg="delSp modSp">
        <pc:chgData name="Torres, Brandon A" userId="S::btorre66@calstatela.edu::30e00120-a461-4de2-9b54-453362018ccc" providerId="AD" clId="Web-{F0325C15-A9AD-1CD6-78CF-83D6226F3065}" dt="2020-11-18T04:01:45.717" v="789" actId="1076"/>
        <pc:sldMkLst>
          <pc:docMk/>
          <pc:sldMk cId="3816598816" sldId="293"/>
        </pc:sldMkLst>
        <pc:graphicFrameChg chg="mod">
          <ac:chgData name="Torres, Brandon A" userId="S::btorre66@calstatela.edu::30e00120-a461-4de2-9b54-453362018ccc" providerId="AD" clId="Web-{F0325C15-A9AD-1CD6-78CF-83D6226F3065}" dt="2020-11-18T03:59:59.419" v="784" actId="1076"/>
          <ac:graphicFrameMkLst>
            <pc:docMk/>
            <pc:sldMk cId="3816598816" sldId="293"/>
            <ac:graphicFrameMk id="9" creationId="{EFEA19B9-B59C-3C48-A648-9A3FDD7D1113}"/>
          </ac:graphicFrameMkLst>
        </pc:graphicFrameChg>
        <pc:graphicFrameChg chg="del mod">
          <ac:chgData name="Torres, Brandon A" userId="S::btorre66@calstatela.edu::30e00120-a461-4de2-9b54-453362018ccc" providerId="AD" clId="Web-{F0325C15-A9AD-1CD6-78CF-83D6226F3065}" dt="2020-11-18T04:01:45.623" v="788" actId="1076"/>
          <ac:graphicFrameMkLst>
            <pc:docMk/>
            <pc:sldMk cId="3816598816" sldId="293"/>
            <ac:graphicFrameMk id="15" creationId="{952ED2DA-3177-0F41-A9D4-14343CBF2207}"/>
          </ac:graphicFrameMkLst>
        </pc:graphicFrameChg>
        <pc:picChg chg="mod">
          <ac:chgData name="Torres, Brandon A" userId="S::btorre66@calstatela.edu::30e00120-a461-4de2-9b54-453362018ccc" providerId="AD" clId="Web-{F0325C15-A9AD-1CD6-78CF-83D6226F3065}" dt="2020-11-18T04:01:45.717" v="789" actId="1076"/>
          <ac:picMkLst>
            <pc:docMk/>
            <pc:sldMk cId="3816598816" sldId="293"/>
            <ac:picMk id="3" creationId="{C06F9DDC-E14D-477C-B6B5-B85AB69BF8D7}"/>
          </ac:picMkLst>
        </pc:picChg>
        <pc:picChg chg="mod">
          <ac:chgData name="Torres, Brandon A" userId="S::btorre66@calstatela.edu::30e00120-a461-4de2-9b54-453362018ccc" providerId="AD" clId="Web-{F0325C15-A9AD-1CD6-78CF-83D6226F3065}" dt="2020-11-18T04:00:28.310" v="786" actId="1076"/>
          <ac:picMkLst>
            <pc:docMk/>
            <pc:sldMk cId="3816598816" sldId="293"/>
            <ac:picMk id="7" creationId="{E159F2BC-5A69-4EF5-A57D-44C1E4E9C751}"/>
          </ac:picMkLst>
        </pc:picChg>
      </pc:sldChg>
    </pc:docChg>
  </pc:docChgLst>
  <pc:docChgLst>
    <pc:chgData name="Torres, Brandon A" userId="S::btorre66@calstatela.edu::30e00120-a461-4de2-9b54-453362018ccc" providerId="AD" clId="Web-{05443D07-0F37-C543-2A57-5F28DD24CD8F}"/>
    <pc:docChg chg="modSld">
      <pc:chgData name="Torres, Brandon A" userId="S::btorre66@calstatela.edu::30e00120-a461-4de2-9b54-453362018ccc" providerId="AD" clId="Web-{05443D07-0F37-C543-2A57-5F28DD24CD8F}" dt="2021-04-18T06:06:52.369" v="59" actId="20577"/>
      <pc:docMkLst>
        <pc:docMk/>
      </pc:docMkLst>
      <pc:sldChg chg="modSp">
        <pc:chgData name="Torres, Brandon A" userId="S::btorre66@calstatela.edu::30e00120-a461-4de2-9b54-453362018ccc" providerId="AD" clId="Web-{05443D07-0F37-C543-2A57-5F28DD24CD8F}" dt="2021-04-18T06:05:37.613" v="36"/>
        <pc:sldMkLst>
          <pc:docMk/>
          <pc:sldMk cId="989397225" sldId="382"/>
        </pc:sldMkLst>
        <pc:graphicFrameChg chg="mod modGraphic">
          <ac:chgData name="Torres, Brandon A" userId="S::btorre66@calstatela.edu::30e00120-a461-4de2-9b54-453362018ccc" providerId="AD" clId="Web-{05443D07-0F37-C543-2A57-5F28DD24CD8F}" dt="2021-04-18T06:05:37.613" v="36"/>
          <ac:graphicFrameMkLst>
            <pc:docMk/>
            <pc:sldMk cId="989397225" sldId="382"/>
            <ac:graphicFrameMk id="3" creationId="{D1EC9B38-83E2-44B1-8C20-8A5F092A4AEB}"/>
          </ac:graphicFrameMkLst>
        </pc:graphicFrameChg>
      </pc:sldChg>
      <pc:sldChg chg="addSp modSp">
        <pc:chgData name="Torres, Brandon A" userId="S::btorre66@calstatela.edu::30e00120-a461-4de2-9b54-453362018ccc" providerId="AD" clId="Web-{05443D07-0F37-C543-2A57-5F28DD24CD8F}" dt="2021-04-18T06:06:52.369" v="59" actId="20577"/>
        <pc:sldMkLst>
          <pc:docMk/>
          <pc:sldMk cId="2013639093" sldId="385"/>
        </pc:sldMkLst>
        <pc:spChg chg="mod">
          <ac:chgData name="Torres, Brandon A" userId="S::btorre66@calstatela.edu::30e00120-a461-4de2-9b54-453362018ccc" providerId="AD" clId="Web-{05443D07-0F37-C543-2A57-5F28DD24CD8F}" dt="2021-04-18T06:06:52.369" v="59" actId="20577"/>
          <ac:spMkLst>
            <pc:docMk/>
            <pc:sldMk cId="2013639093" sldId="385"/>
            <ac:spMk id="2" creationId="{9CA4F31A-0DC9-479A-A86A-D3B11F7DFB58}"/>
          </ac:spMkLst>
        </pc:spChg>
        <pc:spChg chg="mod">
          <ac:chgData name="Torres, Brandon A" userId="S::btorre66@calstatela.edu::30e00120-a461-4de2-9b54-453362018ccc" providerId="AD" clId="Web-{05443D07-0F37-C543-2A57-5F28DD24CD8F}" dt="2021-04-18T06:06:33.071" v="39" actId="20577"/>
          <ac:spMkLst>
            <pc:docMk/>
            <pc:sldMk cId="2013639093" sldId="385"/>
            <ac:spMk id="6" creationId="{6E417F3D-94BE-4181-85DE-D6F4878A2F31}"/>
          </ac:spMkLst>
        </pc:spChg>
        <pc:picChg chg="add mod">
          <ac:chgData name="Torres, Brandon A" userId="S::btorre66@calstatela.edu::30e00120-a461-4de2-9b54-453362018ccc" providerId="AD" clId="Web-{05443D07-0F37-C543-2A57-5F28DD24CD8F}" dt="2021-04-18T06:01:58.195" v="8" actId="1076"/>
          <ac:picMkLst>
            <pc:docMk/>
            <pc:sldMk cId="2013639093" sldId="385"/>
            <ac:picMk id="4" creationId="{431CA646-B28C-49DB-86DE-F4C11D3BD1CD}"/>
          </ac:picMkLst>
        </pc:picChg>
      </pc:sldChg>
      <pc:sldChg chg="modSp">
        <pc:chgData name="Torres, Brandon A" userId="S::btorre66@calstatela.edu::30e00120-a461-4de2-9b54-453362018ccc" providerId="AD" clId="Web-{05443D07-0F37-C543-2A57-5F28DD24CD8F}" dt="2021-04-18T06:06:43.712" v="47" actId="20577"/>
        <pc:sldMkLst>
          <pc:docMk/>
          <pc:sldMk cId="2578709702" sldId="386"/>
        </pc:sldMkLst>
        <pc:spChg chg="mod">
          <ac:chgData name="Torres, Brandon A" userId="S::btorre66@calstatela.edu::30e00120-a461-4de2-9b54-453362018ccc" providerId="AD" clId="Web-{05443D07-0F37-C543-2A57-5F28DD24CD8F}" dt="2021-04-18T06:06:43.712" v="47" actId="20577"/>
          <ac:spMkLst>
            <pc:docMk/>
            <pc:sldMk cId="2578709702" sldId="386"/>
            <ac:spMk id="2" creationId="{93F548FB-7E67-4BF6-8841-F0ACC44838C8}"/>
          </ac:spMkLst>
        </pc:spChg>
      </pc:sldChg>
    </pc:docChg>
  </pc:docChgLst>
  <pc:docChgLst>
    <pc:chgData name="Ramos, Kevin N" userId="S::kramos41@calstatela.edu::d760918a-d6b5-41f7-b95a-b2097f911074" providerId="AD" clId="Web-{E0268D2F-8498-A6A2-5B63-242B223ADEBD}"/>
    <pc:docChg chg="modSld">
      <pc:chgData name="Ramos, Kevin N" userId="S::kramos41@calstatela.edu::d760918a-d6b5-41f7-b95a-b2097f911074" providerId="AD" clId="Web-{E0268D2F-8498-A6A2-5B63-242B223ADEBD}" dt="2020-12-07T01:04:43.051" v="147" actId="20577"/>
      <pc:docMkLst>
        <pc:docMk/>
      </pc:docMkLst>
      <pc:sldChg chg="modSp">
        <pc:chgData name="Ramos, Kevin N" userId="S::kramos41@calstatela.edu::d760918a-d6b5-41f7-b95a-b2097f911074" providerId="AD" clId="Web-{E0268D2F-8498-A6A2-5B63-242B223ADEBD}" dt="2020-12-07T01:00:30.739" v="142" actId="20577"/>
        <pc:sldMkLst>
          <pc:docMk/>
          <pc:sldMk cId="4173428745" sldId="266"/>
        </pc:sldMkLst>
        <pc:spChg chg="mod">
          <ac:chgData name="Ramos, Kevin N" userId="S::kramos41@calstatela.edu::d760918a-d6b5-41f7-b95a-b2097f911074" providerId="AD" clId="Web-{E0268D2F-8498-A6A2-5B63-242B223ADEBD}" dt="2020-12-07T01:00:30.739" v="142" actId="20577"/>
          <ac:spMkLst>
            <pc:docMk/>
            <pc:sldMk cId="4173428745" sldId="266"/>
            <ac:spMk id="10" creationId="{B0797AD6-473A-4D46-8E21-AF0E65E19C7E}"/>
          </ac:spMkLst>
        </pc:spChg>
      </pc:sldChg>
      <pc:sldChg chg="addSp delSp modSp addAnim delAnim modAnim">
        <pc:chgData name="Ramos, Kevin N" userId="S::kramos41@calstatela.edu::d760918a-d6b5-41f7-b95a-b2097f911074" providerId="AD" clId="Web-{E0268D2F-8498-A6A2-5B63-242B223ADEBD}" dt="2020-12-07T01:04:43.051" v="147" actId="20577"/>
        <pc:sldMkLst>
          <pc:docMk/>
          <pc:sldMk cId="3353625947" sldId="276"/>
        </pc:sldMkLst>
        <pc:spChg chg="mod">
          <ac:chgData name="Ramos, Kevin N" userId="S::kramos41@calstatela.edu::d760918a-d6b5-41f7-b95a-b2097f911074" providerId="AD" clId="Web-{E0268D2F-8498-A6A2-5B63-242B223ADEBD}" dt="2020-12-07T01:04:43.051" v="147" actId="20577"/>
          <ac:spMkLst>
            <pc:docMk/>
            <pc:sldMk cId="3353625947" sldId="276"/>
            <ac:spMk id="10" creationId="{9A45CBC0-840C-4D87-A330-059ACCFA3AB4}"/>
          </ac:spMkLst>
        </pc:spChg>
        <pc:picChg chg="mod modCrop">
          <ac:chgData name="Ramos, Kevin N" userId="S::kramos41@calstatela.edu::d760918a-d6b5-41f7-b95a-b2097f911074" providerId="AD" clId="Web-{E0268D2F-8498-A6A2-5B63-242B223ADEBD}" dt="2020-12-07T00:53:41.402" v="29" actId="14100"/>
          <ac:picMkLst>
            <pc:docMk/>
            <pc:sldMk cId="3353625947" sldId="276"/>
            <ac:picMk id="4" creationId="{35A07A75-3DBF-4567-BA39-A3BD0B3CA7E7}"/>
          </ac:picMkLst>
        </pc:picChg>
        <pc:picChg chg="add del mod">
          <ac:chgData name="Ramos, Kevin N" userId="S::kramos41@calstatela.edu::d760918a-d6b5-41f7-b95a-b2097f911074" providerId="AD" clId="Web-{E0268D2F-8498-A6A2-5B63-242B223ADEBD}" dt="2020-12-07T00:51:49.333" v="15"/>
          <ac:picMkLst>
            <pc:docMk/>
            <pc:sldMk cId="3353625947" sldId="276"/>
            <ac:picMk id="5" creationId="{60A18C97-4994-4E65-ACEC-9B8E1C855FA2}"/>
          </ac:picMkLst>
        </pc:picChg>
      </pc:sldChg>
    </pc:docChg>
  </pc:docChgLst>
  <pc:docChgLst>
    <pc:chgData name="Velazquez, Jose M" userId="S::jvelaz25@calstatela.edu::b9a2ecda-d0b2-430b-940e-670f0835f082" providerId="AD" clId="Web-{4DD2C19F-20B3-C000-105A-2084B2C17107}"/>
    <pc:docChg chg="modSld">
      <pc:chgData name="Velazquez, Jose M" userId="S::jvelaz25@calstatela.edu::b9a2ecda-d0b2-430b-940e-670f0835f082" providerId="AD" clId="Web-{4DD2C19F-20B3-C000-105A-2084B2C17107}" dt="2021-04-25T22:13:13.054" v="20" actId="1076"/>
      <pc:docMkLst>
        <pc:docMk/>
      </pc:docMkLst>
      <pc:sldChg chg="addSp delSp modSp">
        <pc:chgData name="Velazquez, Jose M" userId="S::jvelaz25@calstatela.edu::b9a2ecda-d0b2-430b-940e-670f0835f082" providerId="AD" clId="Web-{4DD2C19F-20B3-C000-105A-2084B2C17107}" dt="2021-04-25T22:13:13.054" v="20" actId="1076"/>
        <pc:sldMkLst>
          <pc:docMk/>
          <pc:sldMk cId="2561287616" sldId="362"/>
        </pc:sldMkLst>
        <pc:spChg chg="add mod">
          <ac:chgData name="Velazquez, Jose M" userId="S::jvelaz25@calstatela.edu::b9a2ecda-d0b2-430b-940e-670f0835f082" providerId="AD" clId="Web-{4DD2C19F-20B3-C000-105A-2084B2C17107}" dt="2021-04-25T22:12:57.334" v="15" actId="20577"/>
          <ac:spMkLst>
            <pc:docMk/>
            <pc:sldMk cId="2561287616" sldId="362"/>
            <ac:spMk id="3" creationId="{CA84DBE4-F684-4451-829F-9C3E4B0899BE}"/>
          </ac:spMkLst>
        </pc:spChg>
        <pc:picChg chg="add mod">
          <ac:chgData name="Velazquez, Jose M" userId="S::jvelaz25@calstatela.edu::b9a2ecda-d0b2-430b-940e-670f0835f082" providerId="AD" clId="Web-{4DD2C19F-20B3-C000-105A-2084B2C17107}" dt="2021-04-25T22:13:13.054" v="20" actId="1076"/>
          <ac:picMkLst>
            <pc:docMk/>
            <pc:sldMk cId="2561287616" sldId="362"/>
            <ac:picMk id="4" creationId="{69213AD1-7D6B-40C8-A914-1339EBB3C3F2}"/>
          </ac:picMkLst>
        </pc:picChg>
        <pc:picChg chg="del">
          <ac:chgData name="Velazquez, Jose M" userId="S::jvelaz25@calstatela.edu::b9a2ecda-d0b2-430b-940e-670f0835f082" providerId="AD" clId="Web-{4DD2C19F-20B3-C000-105A-2084B2C17107}" dt="2021-04-25T22:12:35.411" v="0"/>
          <ac:picMkLst>
            <pc:docMk/>
            <pc:sldMk cId="2561287616" sldId="362"/>
            <ac:picMk id="12" creationId="{B60C209B-767B-43BC-8639-41648CE263FF}"/>
          </ac:picMkLst>
        </pc:picChg>
      </pc:sldChg>
    </pc:docChg>
  </pc:docChgLst>
  <pc:docChgLst>
    <pc:chgData name="Mena, Anthony F" userId="d641865d-4e1a-46a9-b883-49636a5170b9" providerId="ADAL" clId="{4C3D7C72-0AA3-D644-BAA8-FC928F7D9398}"/>
    <pc:docChg chg="undo custSel modSld">
      <pc:chgData name="Mena, Anthony F" userId="d641865d-4e1a-46a9-b883-49636a5170b9" providerId="ADAL" clId="{4C3D7C72-0AA3-D644-BAA8-FC928F7D9398}" dt="2020-12-06T19:29:34.499" v="354" actId="5793"/>
      <pc:docMkLst>
        <pc:docMk/>
      </pc:docMkLst>
      <pc:sldChg chg="addSp modSp mod">
        <pc:chgData name="Mena, Anthony F" userId="d641865d-4e1a-46a9-b883-49636a5170b9" providerId="ADAL" clId="{4C3D7C72-0AA3-D644-BAA8-FC928F7D9398}" dt="2020-12-06T19:08:30.247" v="73" actId="20577"/>
        <pc:sldMkLst>
          <pc:docMk/>
          <pc:sldMk cId="568691126" sldId="269"/>
        </pc:sldMkLst>
        <pc:spChg chg="mod">
          <ac:chgData name="Mena, Anthony F" userId="d641865d-4e1a-46a9-b883-49636a5170b9" providerId="ADAL" clId="{4C3D7C72-0AA3-D644-BAA8-FC928F7D9398}" dt="2020-12-06T19:08:30.247" v="73" actId="20577"/>
          <ac:spMkLst>
            <pc:docMk/>
            <pc:sldMk cId="568691126" sldId="269"/>
            <ac:spMk id="7" creationId="{4A42E65E-01A5-4BE7-9846-86DA3F5CF9CF}"/>
          </ac:spMkLst>
        </pc:spChg>
        <pc:picChg chg="add mod">
          <ac:chgData name="Mena, Anthony F" userId="d641865d-4e1a-46a9-b883-49636a5170b9" providerId="ADAL" clId="{4C3D7C72-0AA3-D644-BAA8-FC928F7D9398}" dt="2020-12-06T19:07:51.053" v="5" actId="14100"/>
          <ac:picMkLst>
            <pc:docMk/>
            <pc:sldMk cId="568691126" sldId="269"/>
            <ac:picMk id="5" creationId="{2BC065A3-828F-3B47-A95E-85486A2E53E8}"/>
          </ac:picMkLst>
        </pc:picChg>
      </pc:sldChg>
      <pc:sldChg chg="addSp delSp modSp mod modAnim">
        <pc:chgData name="Mena, Anthony F" userId="d641865d-4e1a-46a9-b883-49636a5170b9" providerId="ADAL" clId="{4C3D7C72-0AA3-D644-BAA8-FC928F7D9398}" dt="2020-12-06T19:29:34.499" v="354" actId="5793"/>
        <pc:sldMkLst>
          <pc:docMk/>
          <pc:sldMk cId="2629943926" sldId="281"/>
        </pc:sldMkLst>
        <pc:spChg chg="mod">
          <ac:chgData name="Mena, Anthony F" userId="d641865d-4e1a-46a9-b883-49636a5170b9" providerId="ADAL" clId="{4C3D7C72-0AA3-D644-BAA8-FC928F7D9398}" dt="2020-12-06T19:08:18.962" v="52" actId="20577"/>
          <ac:spMkLst>
            <pc:docMk/>
            <pc:sldMk cId="2629943926" sldId="281"/>
            <ac:spMk id="8" creationId="{64B7611F-E519-4B29-A30F-15888CFFF39C}"/>
          </ac:spMkLst>
        </pc:spChg>
        <pc:spChg chg="mod">
          <ac:chgData name="Mena, Anthony F" userId="d641865d-4e1a-46a9-b883-49636a5170b9" providerId="ADAL" clId="{4C3D7C72-0AA3-D644-BAA8-FC928F7D9398}" dt="2020-12-06T19:29:34.499" v="354" actId="5793"/>
          <ac:spMkLst>
            <pc:docMk/>
            <pc:sldMk cId="2629943926" sldId="281"/>
            <ac:spMk id="9" creationId="{0EC2F333-8546-4430-899A-F7263E1D02F4}"/>
          </ac:spMkLst>
        </pc:spChg>
        <pc:picChg chg="del">
          <ac:chgData name="Mena, Anthony F" userId="d641865d-4e1a-46a9-b883-49636a5170b9" providerId="ADAL" clId="{4C3D7C72-0AA3-D644-BAA8-FC928F7D9398}" dt="2020-12-06T19:08:34.913" v="74" actId="478"/>
          <ac:picMkLst>
            <pc:docMk/>
            <pc:sldMk cId="2629943926" sldId="281"/>
            <ac:picMk id="5" creationId="{602BE5AE-C54A-43FB-9A8C-093882247546}"/>
          </ac:picMkLst>
        </pc:picChg>
        <pc:picChg chg="add mod">
          <ac:chgData name="Mena, Anthony F" userId="d641865d-4e1a-46a9-b883-49636a5170b9" providerId="ADAL" clId="{4C3D7C72-0AA3-D644-BAA8-FC928F7D9398}" dt="2020-12-06T19:09:41.275" v="156" actId="1076"/>
          <ac:picMkLst>
            <pc:docMk/>
            <pc:sldMk cId="2629943926" sldId="281"/>
            <ac:picMk id="6" creationId="{820FD5E2-CA71-0940-94EE-796CAC133CB5}"/>
          </ac:picMkLst>
        </pc:picChg>
        <pc:picChg chg="add del mod">
          <ac:chgData name="Mena, Anthony F" userId="d641865d-4e1a-46a9-b883-49636a5170b9" providerId="ADAL" clId="{4C3D7C72-0AA3-D644-BAA8-FC928F7D9398}" dt="2020-12-06T19:11:59.673" v="163" actId="478"/>
          <ac:picMkLst>
            <pc:docMk/>
            <pc:sldMk cId="2629943926" sldId="281"/>
            <ac:picMk id="11" creationId="{F3BD45B0-DFD6-6644-BD0B-2ECC2CC5B7F2}"/>
          </ac:picMkLst>
        </pc:picChg>
        <pc:picChg chg="add mod">
          <ac:chgData name="Mena, Anthony F" userId="d641865d-4e1a-46a9-b883-49636a5170b9" providerId="ADAL" clId="{4C3D7C72-0AA3-D644-BAA8-FC928F7D9398}" dt="2020-12-06T19:13:57.493" v="199" actId="14100"/>
          <ac:picMkLst>
            <pc:docMk/>
            <pc:sldMk cId="2629943926" sldId="281"/>
            <ac:picMk id="13" creationId="{63298C84-788A-1E48-887E-B2F63E233288}"/>
          </ac:picMkLst>
        </pc:picChg>
      </pc:sldChg>
      <pc:sldChg chg="modSp mod">
        <pc:chgData name="Mena, Anthony F" userId="d641865d-4e1a-46a9-b883-49636a5170b9" providerId="ADAL" clId="{4C3D7C72-0AA3-D644-BAA8-FC928F7D9398}" dt="2020-12-06T19:16:03.678" v="328" actId="20577"/>
        <pc:sldMkLst>
          <pc:docMk/>
          <pc:sldMk cId="2599348909" sldId="288"/>
        </pc:sldMkLst>
        <pc:spChg chg="mod">
          <ac:chgData name="Mena, Anthony F" userId="d641865d-4e1a-46a9-b883-49636a5170b9" providerId="ADAL" clId="{4C3D7C72-0AA3-D644-BAA8-FC928F7D9398}" dt="2020-12-06T19:16:03.678" v="328" actId="20577"/>
          <ac:spMkLst>
            <pc:docMk/>
            <pc:sldMk cId="2599348909" sldId="288"/>
            <ac:spMk id="7" creationId="{F81FAF83-E1A1-4B1D-A14F-12731CB6FD2F}"/>
          </ac:spMkLst>
        </pc:spChg>
      </pc:sldChg>
      <pc:sldChg chg="modSp mod">
        <pc:chgData name="Mena, Anthony F" userId="d641865d-4e1a-46a9-b883-49636a5170b9" providerId="ADAL" clId="{4C3D7C72-0AA3-D644-BAA8-FC928F7D9398}" dt="2020-12-06T19:17:08.403" v="341" actId="20577"/>
        <pc:sldMkLst>
          <pc:docMk/>
          <pc:sldMk cId="3057098694" sldId="302"/>
        </pc:sldMkLst>
        <pc:spChg chg="mod">
          <ac:chgData name="Mena, Anthony F" userId="d641865d-4e1a-46a9-b883-49636a5170b9" providerId="ADAL" clId="{4C3D7C72-0AA3-D644-BAA8-FC928F7D9398}" dt="2020-12-06T19:15:02.135" v="227" actId="20577"/>
          <ac:spMkLst>
            <pc:docMk/>
            <pc:sldMk cId="3057098694" sldId="302"/>
            <ac:spMk id="11" creationId="{744C6B64-5C23-4C8E-B352-037DA66DBEA9}"/>
          </ac:spMkLst>
        </pc:spChg>
        <pc:spChg chg="mod">
          <ac:chgData name="Mena, Anthony F" userId="d641865d-4e1a-46a9-b883-49636a5170b9" providerId="ADAL" clId="{4C3D7C72-0AA3-D644-BAA8-FC928F7D9398}" dt="2020-12-06T19:17:08.403" v="341" actId="20577"/>
          <ac:spMkLst>
            <pc:docMk/>
            <pc:sldMk cId="3057098694" sldId="302"/>
            <ac:spMk id="12" creationId="{3AC6A5E3-5595-4352-82D1-A229EB8C209F}"/>
          </ac:spMkLst>
        </pc:spChg>
      </pc:sldChg>
    </pc:docChg>
  </pc:docChgLst>
  <pc:docChgLst>
    <pc:chgData name="Velazquez, Jose M" userId="S::jvelaz25@calstatela.edu::b9a2ecda-d0b2-430b-940e-670f0835f082" providerId="AD" clId="Web-{EB1A9DE7-CC7A-9FB3-C953-9934DA2835F1}"/>
    <pc:docChg chg="modSld">
      <pc:chgData name="Velazquez, Jose M" userId="S::jvelaz25@calstatela.edu::b9a2ecda-d0b2-430b-940e-670f0835f082" providerId="AD" clId="Web-{EB1A9DE7-CC7A-9FB3-C953-9934DA2835F1}" dt="2021-04-18T01:34:57.040" v="35" actId="20577"/>
      <pc:docMkLst>
        <pc:docMk/>
      </pc:docMkLst>
      <pc:sldChg chg="addSp delSp modSp">
        <pc:chgData name="Velazquez, Jose M" userId="S::jvelaz25@calstatela.edu::b9a2ecda-d0b2-430b-940e-670f0835f082" providerId="AD" clId="Web-{EB1A9DE7-CC7A-9FB3-C953-9934DA2835F1}" dt="2021-04-18T01:34:57.040" v="35" actId="20577"/>
        <pc:sldMkLst>
          <pc:docMk/>
          <pc:sldMk cId="2062695374" sldId="375"/>
        </pc:sldMkLst>
        <pc:spChg chg="add del">
          <ac:chgData name="Velazquez, Jose M" userId="S::jvelaz25@calstatela.edu::b9a2ecda-d0b2-430b-940e-670f0835f082" providerId="AD" clId="Web-{EB1A9DE7-CC7A-9FB3-C953-9934DA2835F1}" dt="2021-04-18T01:23:36.655" v="2"/>
          <ac:spMkLst>
            <pc:docMk/>
            <pc:sldMk cId="2062695374" sldId="375"/>
            <ac:spMk id="3" creationId="{1135DAFF-F26F-479A-82B6-DE7958E88899}"/>
          </ac:spMkLst>
        </pc:spChg>
        <pc:spChg chg="del">
          <ac:chgData name="Velazquez, Jose M" userId="S::jvelaz25@calstatela.edu::b9a2ecda-d0b2-430b-940e-670f0835f082" providerId="AD" clId="Web-{EB1A9DE7-CC7A-9FB3-C953-9934DA2835F1}" dt="2021-04-18T01:23:52.046" v="3"/>
          <ac:spMkLst>
            <pc:docMk/>
            <pc:sldMk cId="2062695374" sldId="375"/>
            <ac:spMk id="6" creationId="{64A63849-7628-43FB-AD16-2C8B19A5D40A}"/>
          </ac:spMkLst>
        </pc:spChg>
        <pc:spChg chg="mod">
          <ac:chgData name="Velazquez, Jose M" userId="S::jvelaz25@calstatela.edu::b9a2ecda-d0b2-430b-940e-670f0835f082" providerId="AD" clId="Web-{EB1A9DE7-CC7A-9FB3-C953-9934DA2835F1}" dt="2021-04-18T01:34:06.958" v="25" actId="20577"/>
          <ac:spMkLst>
            <pc:docMk/>
            <pc:sldMk cId="2062695374" sldId="375"/>
            <ac:spMk id="7" creationId="{F878F265-FD28-4E07-849B-F32B0F082FFF}"/>
          </ac:spMkLst>
        </pc:spChg>
        <pc:spChg chg="mod">
          <ac:chgData name="Velazquez, Jose M" userId="S::jvelaz25@calstatela.edu::b9a2ecda-d0b2-430b-940e-670f0835f082" providerId="AD" clId="Web-{EB1A9DE7-CC7A-9FB3-C953-9934DA2835F1}" dt="2021-04-18T01:34:57.040" v="35" actId="20577"/>
          <ac:spMkLst>
            <pc:docMk/>
            <pc:sldMk cId="2062695374" sldId="375"/>
            <ac:spMk id="8" creationId="{90CED133-E3FD-4FD8-B7CC-D6121BA7C9E7}"/>
          </ac:spMkLst>
        </pc:spChg>
        <pc:graphicFrameChg chg="add del mod ord modGraphic">
          <ac:chgData name="Velazquez, Jose M" userId="S::jvelaz25@calstatela.edu::b9a2ecda-d0b2-430b-940e-670f0835f082" providerId="AD" clId="Web-{EB1A9DE7-CC7A-9FB3-C953-9934DA2835F1}" dt="2021-04-18T01:22:55.558" v="1"/>
          <ac:graphicFrameMkLst>
            <pc:docMk/>
            <pc:sldMk cId="2062695374" sldId="375"/>
            <ac:graphicFrameMk id="9" creationId="{346FA12E-D76D-46F6-A25C-43BEC9139D39}"/>
          </ac:graphicFrameMkLst>
        </pc:graphicFrameChg>
        <pc:picChg chg="add mod ord">
          <ac:chgData name="Velazquez, Jose M" userId="S::jvelaz25@calstatela.edu::b9a2ecda-d0b2-430b-940e-670f0835f082" providerId="AD" clId="Web-{EB1A9DE7-CC7A-9FB3-C953-9934DA2835F1}" dt="2021-04-18T01:23:58.578" v="4" actId="1076"/>
          <ac:picMkLst>
            <pc:docMk/>
            <pc:sldMk cId="2062695374" sldId="375"/>
            <ac:picMk id="16" creationId="{2CE5F025-4072-48A9-938C-08B39C03FE2A}"/>
          </ac:picMkLst>
        </pc:picChg>
        <pc:picChg chg="add mod ord">
          <ac:chgData name="Velazquez, Jose M" userId="S::jvelaz25@calstatela.edu::b9a2ecda-d0b2-430b-940e-670f0835f082" providerId="AD" clId="Web-{EB1A9DE7-CC7A-9FB3-C953-9934DA2835F1}" dt="2021-04-18T01:24:01.297" v="5" actId="1076"/>
          <ac:picMkLst>
            <pc:docMk/>
            <pc:sldMk cId="2062695374" sldId="375"/>
            <ac:picMk id="17" creationId="{22662BA8-70A6-4461-9AA9-4FEF61F9F5FF}"/>
          </ac:picMkLst>
        </pc:picChg>
      </pc:sldChg>
    </pc:docChg>
  </pc:docChgLst>
  <pc:docChgLst>
    <pc:chgData name="Molina, Alexandra B" userId="S::amolin30@calstatela.edu::c22a3b86-8efd-42e1-99c8-9c48c9fcae79" providerId="AD" clId="Web-{5237FABE-D92E-0C2C-54C0-3656EDC67395}"/>
    <pc:docChg chg="modSld">
      <pc:chgData name="Molina, Alexandra B" userId="S::amolin30@calstatela.edu::c22a3b86-8efd-42e1-99c8-9c48c9fcae79" providerId="AD" clId="Web-{5237FABE-D92E-0C2C-54C0-3656EDC67395}" dt="2020-11-29T20:37:54.736" v="14" actId="20577"/>
      <pc:docMkLst>
        <pc:docMk/>
      </pc:docMkLst>
      <pc:sldChg chg="modSp">
        <pc:chgData name="Molina, Alexandra B" userId="S::amolin30@calstatela.edu::c22a3b86-8efd-42e1-99c8-9c48c9fcae79" providerId="AD" clId="Web-{5237FABE-D92E-0C2C-54C0-3656EDC67395}" dt="2020-11-29T20:37:52.720" v="12" actId="20577"/>
        <pc:sldMkLst>
          <pc:docMk/>
          <pc:sldMk cId="1855623200" sldId="297"/>
        </pc:sldMkLst>
        <pc:spChg chg="mod">
          <ac:chgData name="Molina, Alexandra B" userId="S::amolin30@calstatela.edu::c22a3b86-8efd-42e1-99c8-9c48c9fcae79" providerId="AD" clId="Web-{5237FABE-D92E-0C2C-54C0-3656EDC67395}" dt="2020-11-29T20:37:44.439" v="6" actId="20577"/>
          <ac:spMkLst>
            <pc:docMk/>
            <pc:sldMk cId="1855623200" sldId="297"/>
            <ac:spMk id="3" creationId="{7892319D-E66C-442C-B1E0-D105A44E39B7}"/>
          </ac:spMkLst>
        </pc:spChg>
        <pc:spChg chg="mod">
          <ac:chgData name="Molina, Alexandra B" userId="S::amolin30@calstatela.edu::c22a3b86-8efd-42e1-99c8-9c48c9fcae79" providerId="AD" clId="Web-{5237FABE-D92E-0C2C-54C0-3656EDC67395}" dt="2020-11-29T20:37:47.033" v="9" actId="20577"/>
          <ac:spMkLst>
            <pc:docMk/>
            <pc:sldMk cId="1855623200" sldId="297"/>
            <ac:spMk id="11" creationId="{A6A8DF82-66B1-4008-93C0-5E900BA4FF46}"/>
          </ac:spMkLst>
        </pc:spChg>
        <pc:spChg chg="mod">
          <ac:chgData name="Molina, Alexandra B" userId="S::amolin30@calstatela.edu::c22a3b86-8efd-42e1-99c8-9c48c9fcae79" providerId="AD" clId="Web-{5237FABE-D92E-0C2C-54C0-3656EDC67395}" dt="2020-11-29T20:37:52.720" v="12" actId="20577"/>
          <ac:spMkLst>
            <pc:docMk/>
            <pc:sldMk cId="1855623200" sldId="297"/>
            <ac:spMk id="12" creationId="{7A2C98B3-8667-4D67-801D-D3870E64C1E0}"/>
          </ac:spMkLst>
        </pc:spChg>
      </pc:sldChg>
    </pc:docChg>
  </pc:docChgLst>
  <pc:docChgLst>
    <pc:chgData name="Martinez Hernandez, Leslie N" userId="S::lmart177@calstatela.edu::832ada6a-b693-473f-946a-47322f032b42" providerId="AD" clId="Web-{449FBF9F-D094-C000-105A-2B706DDC6EF5}"/>
    <pc:docChg chg="delSld modSld">
      <pc:chgData name="Martinez Hernandez, Leslie N" userId="S::lmart177@calstatela.edu::832ada6a-b693-473f-946a-47322f032b42" providerId="AD" clId="Web-{449FBF9F-D094-C000-105A-2B706DDC6EF5}" dt="2021-04-19T01:43:34.437" v="6"/>
      <pc:docMkLst>
        <pc:docMk/>
      </pc:docMkLst>
      <pc:sldChg chg="modSp del">
        <pc:chgData name="Martinez Hernandez, Leslie N" userId="S::lmart177@calstatela.edu::832ada6a-b693-473f-946a-47322f032b42" providerId="AD" clId="Web-{449FBF9F-D094-C000-105A-2B706DDC6EF5}" dt="2021-04-19T01:43:34.437" v="6"/>
        <pc:sldMkLst>
          <pc:docMk/>
          <pc:sldMk cId="2639704095" sldId="394"/>
        </pc:sldMkLst>
        <pc:spChg chg="mod">
          <ac:chgData name="Martinez Hernandez, Leslie N" userId="S::lmart177@calstatela.edu::832ada6a-b693-473f-946a-47322f032b42" providerId="AD" clId="Web-{449FBF9F-D094-C000-105A-2B706DDC6EF5}" dt="2021-04-19T01:42:56.622" v="5" actId="14100"/>
          <ac:spMkLst>
            <pc:docMk/>
            <pc:sldMk cId="2639704095" sldId="394"/>
            <ac:spMk id="5" creationId="{EDA57433-BB34-4564-AF73-1D116967C2AD}"/>
          </ac:spMkLst>
        </pc:spChg>
      </pc:sldChg>
    </pc:docChg>
  </pc:docChgLst>
  <pc:docChgLst>
    <pc:chgData name="Gutierrez Valdez, Richard A" userId="S::rgutie70@calstatela.edu::22615187-3212-42c6-9845-080801fb3f72" providerId="AD" clId="Web-{4069C39F-A081-C000-105A-2E8918749A21}"/>
    <pc:docChg chg="modSld">
      <pc:chgData name="Gutierrez Valdez, Richard A" userId="S::rgutie70@calstatela.edu::22615187-3212-42c6-9845-080801fb3f72" providerId="AD" clId="Web-{4069C39F-A081-C000-105A-2E8918749A21}" dt="2021-04-30T20:12:00.481" v="7" actId="1076"/>
      <pc:docMkLst>
        <pc:docMk/>
      </pc:docMkLst>
      <pc:sldChg chg="modSp">
        <pc:chgData name="Gutierrez Valdez, Richard A" userId="S::rgutie70@calstatela.edu::22615187-3212-42c6-9845-080801fb3f72" providerId="AD" clId="Web-{4069C39F-A081-C000-105A-2E8918749A21}" dt="2021-04-30T20:12:00.481" v="7" actId="1076"/>
        <pc:sldMkLst>
          <pc:docMk/>
          <pc:sldMk cId="4278558248" sldId="390"/>
        </pc:sldMkLst>
        <pc:spChg chg="mod">
          <ac:chgData name="Gutierrez Valdez, Richard A" userId="S::rgutie70@calstatela.edu::22615187-3212-42c6-9845-080801fb3f72" providerId="AD" clId="Web-{4069C39F-A081-C000-105A-2E8918749A21}" dt="2021-04-30T20:11:12.088" v="5" actId="1076"/>
          <ac:spMkLst>
            <pc:docMk/>
            <pc:sldMk cId="4278558248" sldId="390"/>
            <ac:spMk id="15" creationId="{D5002EC0-C1D4-4B2D-8376-890FDA8194B6}"/>
          </ac:spMkLst>
        </pc:spChg>
        <pc:spChg chg="mod">
          <ac:chgData name="Gutierrez Valdez, Richard A" userId="S::rgutie70@calstatela.edu::22615187-3212-42c6-9845-080801fb3f72" providerId="AD" clId="Web-{4069C39F-A081-C000-105A-2E8918749A21}" dt="2021-04-30T20:11:19.698" v="6" actId="1076"/>
          <ac:spMkLst>
            <pc:docMk/>
            <pc:sldMk cId="4278558248" sldId="390"/>
            <ac:spMk id="16" creationId="{E21EAB44-EDEF-4B5D-9565-931D6377525E}"/>
          </ac:spMkLst>
        </pc:spChg>
        <pc:graphicFrameChg chg="mod modGraphic">
          <ac:chgData name="Gutierrez Valdez, Richard A" userId="S::rgutie70@calstatela.edu::22615187-3212-42c6-9845-080801fb3f72" providerId="AD" clId="Web-{4069C39F-A081-C000-105A-2E8918749A21}" dt="2021-04-30T20:11:08.728" v="4" actId="1076"/>
          <ac:graphicFrameMkLst>
            <pc:docMk/>
            <pc:sldMk cId="4278558248" sldId="390"/>
            <ac:graphicFrameMk id="8" creationId="{601A047B-5992-419A-A194-DFD6310BF9F0}"/>
          </ac:graphicFrameMkLst>
        </pc:graphicFrameChg>
        <pc:graphicFrameChg chg="mod modGraphic">
          <ac:chgData name="Gutierrez Valdez, Richard A" userId="S::rgutie70@calstatela.edu::22615187-3212-42c6-9845-080801fb3f72" providerId="AD" clId="Web-{4069C39F-A081-C000-105A-2E8918749A21}" dt="2021-04-30T20:11:01.462" v="2" actId="1076"/>
          <ac:graphicFrameMkLst>
            <pc:docMk/>
            <pc:sldMk cId="4278558248" sldId="390"/>
            <ac:graphicFrameMk id="11" creationId="{833CAAA0-FE2E-461F-916E-7C49383C99D4}"/>
          </ac:graphicFrameMkLst>
        </pc:graphicFrameChg>
        <pc:picChg chg="mod">
          <ac:chgData name="Gutierrez Valdez, Richard A" userId="S::rgutie70@calstatela.edu::22615187-3212-42c6-9845-080801fb3f72" providerId="AD" clId="Web-{4069C39F-A081-C000-105A-2E8918749A21}" dt="2021-04-30T20:12:00.481" v="7" actId="1076"/>
          <ac:picMkLst>
            <pc:docMk/>
            <pc:sldMk cId="4278558248" sldId="390"/>
            <ac:picMk id="10" creationId="{6788B02B-B2E3-43E1-BD6F-C56A5800E4C3}"/>
          </ac:picMkLst>
        </pc:picChg>
      </pc:sldChg>
    </pc:docChg>
  </pc:docChgLst>
  <pc:docChgLst>
    <pc:chgData name="Puvvada, Soumya" userId="S::spuvvad@calstatela.edu::ecd3cf85-a6a9-4b28-aea6-d6a5af52e242" providerId="AD" clId="Web-{2E22AA45-0A7F-277B-C1DE-3FE15900780C}"/>
    <pc:docChg chg="modSld sldOrd">
      <pc:chgData name="Puvvada, Soumya" userId="S::spuvvad@calstatela.edu::ecd3cf85-a6a9-4b28-aea6-d6a5af52e242" providerId="AD" clId="Web-{2E22AA45-0A7F-277B-C1DE-3FE15900780C}" dt="2020-12-06T21:20:16.212" v="186"/>
      <pc:docMkLst>
        <pc:docMk/>
      </pc:docMkLst>
      <pc:sldChg chg="modSp">
        <pc:chgData name="Puvvada, Soumya" userId="S::spuvvad@calstatela.edu::ecd3cf85-a6a9-4b28-aea6-d6a5af52e242" providerId="AD" clId="Web-{2E22AA45-0A7F-277B-C1DE-3FE15900780C}" dt="2020-12-06T20:01:59.178" v="68" actId="20577"/>
        <pc:sldMkLst>
          <pc:docMk/>
          <pc:sldMk cId="2368874748" sldId="331"/>
        </pc:sldMkLst>
        <pc:spChg chg="mod">
          <ac:chgData name="Puvvada, Soumya" userId="S::spuvvad@calstatela.edu::ecd3cf85-a6a9-4b28-aea6-d6a5af52e242" providerId="AD" clId="Web-{2E22AA45-0A7F-277B-C1DE-3FE15900780C}" dt="2020-12-06T20:01:08.690" v="19" actId="20577"/>
          <ac:spMkLst>
            <pc:docMk/>
            <pc:sldMk cId="2368874748" sldId="331"/>
            <ac:spMk id="9" creationId="{DA99A62E-814D-4F91-8E3F-CE361592D57B}"/>
          </ac:spMkLst>
        </pc:spChg>
        <pc:spChg chg="mod">
          <ac:chgData name="Puvvada, Soumya" userId="S::spuvvad@calstatela.edu::ecd3cf85-a6a9-4b28-aea6-d6a5af52e242" providerId="AD" clId="Web-{2E22AA45-0A7F-277B-C1DE-3FE15900780C}" dt="2020-12-06T20:01:59.178" v="68" actId="20577"/>
          <ac:spMkLst>
            <pc:docMk/>
            <pc:sldMk cId="2368874748" sldId="331"/>
            <ac:spMk id="11" creationId="{3B79DE96-8AA9-4C64-BBD2-1EF07A1752B6}"/>
          </ac:spMkLst>
        </pc:spChg>
      </pc:sldChg>
      <pc:sldChg chg="modSp">
        <pc:chgData name="Puvvada, Soumya" userId="S::spuvvad@calstatela.edu::ecd3cf85-a6a9-4b28-aea6-d6a5af52e242" providerId="AD" clId="Web-{2E22AA45-0A7F-277B-C1DE-3FE15900780C}" dt="2020-12-06T21:20:16.212" v="186"/>
        <pc:sldMkLst>
          <pc:docMk/>
          <pc:sldMk cId="1323754853" sldId="338"/>
        </pc:sldMkLst>
        <pc:spChg chg="mod">
          <ac:chgData name="Puvvada, Soumya" userId="S::spuvvad@calstatela.edu::ecd3cf85-a6a9-4b28-aea6-d6a5af52e242" providerId="AD" clId="Web-{2E22AA45-0A7F-277B-C1DE-3FE15900780C}" dt="2020-12-06T20:02:52.322" v="72" actId="20577"/>
          <ac:spMkLst>
            <pc:docMk/>
            <pc:sldMk cId="1323754853" sldId="338"/>
            <ac:spMk id="5" creationId="{82B057FD-EC01-4422-A18C-133E30BE1BED}"/>
          </ac:spMkLst>
        </pc:spChg>
        <pc:spChg chg="mod">
          <ac:chgData name="Puvvada, Soumya" userId="S::spuvvad@calstatela.edu::ecd3cf85-a6a9-4b28-aea6-d6a5af52e242" providerId="AD" clId="Web-{2E22AA45-0A7F-277B-C1DE-3FE15900780C}" dt="2020-12-06T04:10:59.310" v="10" actId="1076"/>
          <ac:spMkLst>
            <pc:docMk/>
            <pc:sldMk cId="1323754853" sldId="338"/>
            <ac:spMk id="6" creationId="{B720028B-4E6B-4769-BDC8-31E007809E7B}"/>
          </ac:spMkLst>
        </pc:spChg>
        <pc:graphicFrameChg chg="mod modGraphic">
          <ac:chgData name="Puvvada, Soumya" userId="S::spuvvad@calstatela.edu::ecd3cf85-a6a9-4b28-aea6-d6a5af52e242" providerId="AD" clId="Web-{2E22AA45-0A7F-277B-C1DE-3FE15900780C}" dt="2020-12-06T21:20:16.212" v="186"/>
          <ac:graphicFrameMkLst>
            <pc:docMk/>
            <pc:sldMk cId="1323754853" sldId="338"/>
            <ac:graphicFrameMk id="7" creationId="{173DD9FB-13BE-4DAC-8FCA-580C24BDD252}"/>
          </ac:graphicFrameMkLst>
        </pc:graphicFrameChg>
      </pc:sldChg>
      <pc:sldChg chg="modSp">
        <pc:chgData name="Puvvada, Soumya" userId="S::spuvvad@calstatela.edu::ecd3cf85-a6a9-4b28-aea6-d6a5af52e242" providerId="AD" clId="Web-{2E22AA45-0A7F-277B-C1DE-3FE15900780C}" dt="2020-12-06T20:01:50.459" v="49" actId="20577"/>
        <pc:sldMkLst>
          <pc:docMk/>
          <pc:sldMk cId="2057557961" sldId="340"/>
        </pc:sldMkLst>
        <pc:spChg chg="mod">
          <ac:chgData name="Puvvada, Soumya" userId="S::spuvvad@calstatela.edu::ecd3cf85-a6a9-4b28-aea6-d6a5af52e242" providerId="AD" clId="Web-{2E22AA45-0A7F-277B-C1DE-3FE15900780C}" dt="2020-12-06T20:01:50.459" v="49" actId="20577"/>
          <ac:spMkLst>
            <pc:docMk/>
            <pc:sldMk cId="2057557961" sldId="340"/>
            <ac:spMk id="8" creationId="{66131744-ADF4-4103-9E8C-91D432DC28F7}"/>
          </ac:spMkLst>
        </pc:spChg>
      </pc:sldChg>
      <pc:sldChg chg="modSp ord">
        <pc:chgData name="Puvvada, Soumya" userId="S::spuvvad@calstatela.edu::ecd3cf85-a6a9-4b28-aea6-d6a5af52e242" providerId="AD" clId="Web-{2E22AA45-0A7F-277B-C1DE-3FE15900780C}" dt="2020-12-06T20:01:36.895" v="40" actId="20577"/>
        <pc:sldMkLst>
          <pc:docMk/>
          <pc:sldMk cId="726578924" sldId="342"/>
        </pc:sldMkLst>
        <pc:spChg chg="mod">
          <ac:chgData name="Puvvada, Soumya" userId="S::spuvvad@calstatela.edu::ecd3cf85-a6a9-4b28-aea6-d6a5af52e242" providerId="AD" clId="Web-{2E22AA45-0A7F-277B-C1DE-3FE15900780C}" dt="2020-12-06T20:01:36.895" v="40" actId="20577"/>
          <ac:spMkLst>
            <pc:docMk/>
            <pc:sldMk cId="726578924" sldId="342"/>
            <ac:spMk id="8" creationId="{6F8029A8-B494-47B1-A0FA-83D1880E86A0}"/>
          </ac:spMkLst>
        </pc:spChg>
      </pc:sldChg>
    </pc:docChg>
  </pc:docChgLst>
  <pc:docChgLst>
    <pc:chgData name="Mahlebashian, Matthew" userId="S::mmahleb@calstatela.edu::c7f27a51-5439-4c32-a6aa-2c91f6658496" providerId="AD" clId="Web-{20885146-9907-0BCC-BE9C-213B44E9AB6B}"/>
    <pc:docChg chg="modSld">
      <pc:chgData name="Mahlebashian, Matthew" userId="S::mmahleb@calstatela.edu::c7f27a51-5439-4c32-a6aa-2c91f6658496" providerId="AD" clId="Web-{20885146-9907-0BCC-BE9C-213B44E9AB6B}" dt="2020-12-07T22:14:29.717" v="59"/>
      <pc:docMkLst>
        <pc:docMk/>
      </pc:docMkLst>
      <pc:sldChg chg="addSp delSp modSp">
        <pc:chgData name="Mahlebashian, Matthew" userId="S::mmahleb@calstatela.edu::c7f27a51-5439-4c32-a6aa-2c91f6658496" providerId="AD" clId="Web-{20885146-9907-0BCC-BE9C-213B44E9AB6B}" dt="2020-12-07T22:14:29.717" v="59"/>
        <pc:sldMkLst>
          <pc:docMk/>
          <pc:sldMk cId="1732065134" sldId="285"/>
        </pc:sldMkLst>
        <pc:spChg chg="mod">
          <ac:chgData name="Mahlebashian, Matthew" userId="S::mmahleb@calstatela.edu::c7f27a51-5439-4c32-a6aa-2c91f6658496" providerId="AD" clId="Web-{20885146-9907-0BCC-BE9C-213B44E9AB6B}" dt="2020-12-07T22:10:56.407" v="8" actId="20577"/>
          <ac:spMkLst>
            <pc:docMk/>
            <pc:sldMk cId="1732065134" sldId="285"/>
            <ac:spMk id="8" creationId="{CD369B40-137A-45DB-AE32-7ED288F0196D}"/>
          </ac:spMkLst>
        </pc:spChg>
        <pc:spChg chg="mod">
          <ac:chgData name="Mahlebashian, Matthew" userId="S::mmahleb@calstatela.edu::c7f27a51-5439-4c32-a6aa-2c91f6658496" providerId="AD" clId="Web-{20885146-9907-0BCC-BE9C-213B44E9AB6B}" dt="2020-12-07T22:12:29.069" v="29" actId="20577"/>
          <ac:spMkLst>
            <pc:docMk/>
            <pc:sldMk cId="1732065134" sldId="285"/>
            <ac:spMk id="9" creationId="{2FA38953-0078-4248-80B7-8B35211AD16F}"/>
          </ac:spMkLst>
        </pc:spChg>
        <pc:spChg chg="add del mod">
          <ac:chgData name="Mahlebashian, Matthew" userId="S::mmahleb@calstatela.edu::c7f27a51-5439-4c32-a6aa-2c91f6658496" providerId="AD" clId="Web-{20885146-9907-0BCC-BE9C-213B44E9AB6B}" dt="2020-12-07T22:13:02.368" v="58"/>
          <ac:spMkLst>
            <pc:docMk/>
            <pc:sldMk cId="1732065134" sldId="285"/>
            <ac:spMk id="10" creationId="{4203DBE4-D4F2-437B-8C53-1F3E4DEED81C}"/>
          </ac:spMkLst>
        </pc:spChg>
        <pc:spChg chg="add del mod">
          <ac:chgData name="Mahlebashian, Matthew" userId="S::mmahleb@calstatela.edu::c7f27a51-5439-4c32-a6aa-2c91f6658496" providerId="AD" clId="Web-{20885146-9907-0BCC-BE9C-213B44E9AB6B}" dt="2020-12-07T22:13:02.368" v="58"/>
          <ac:spMkLst>
            <pc:docMk/>
            <pc:sldMk cId="1732065134" sldId="285"/>
            <ac:spMk id="11" creationId="{623A7670-0D86-4088-AA1F-21D623E0ABA4}"/>
          </ac:spMkLst>
        </pc:spChg>
        <pc:spChg chg="add del mod">
          <ac:chgData name="Mahlebashian, Matthew" userId="S::mmahleb@calstatela.edu::c7f27a51-5439-4c32-a6aa-2c91f6658496" providerId="AD" clId="Web-{20885146-9907-0BCC-BE9C-213B44E9AB6B}" dt="2020-12-07T22:13:02.368" v="58"/>
          <ac:spMkLst>
            <pc:docMk/>
            <pc:sldMk cId="1732065134" sldId="285"/>
            <ac:spMk id="12" creationId="{DE85FF74-AC68-430F-A3D7-A1D181A95492}"/>
          </ac:spMkLst>
        </pc:spChg>
        <pc:spChg chg="add del mod">
          <ac:chgData name="Mahlebashian, Matthew" userId="S::mmahleb@calstatela.edu::c7f27a51-5439-4c32-a6aa-2c91f6658496" providerId="AD" clId="Web-{20885146-9907-0BCC-BE9C-213B44E9AB6B}" dt="2020-12-07T22:13:02.368" v="58"/>
          <ac:spMkLst>
            <pc:docMk/>
            <pc:sldMk cId="1732065134" sldId="285"/>
            <ac:spMk id="13" creationId="{27CA5D79-E90F-4CEE-9276-E2EACFB90590}"/>
          </ac:spMkLst>
        </pc:spChg>
        <pc:spChg chg="add del mod">
          <ac:chgData name="Mahlebashian, Matthew" userId="S::mmahleb@calstatela.edu::c7f27a51-5439-4c32-a6aa-2c91f6658496" providerId="AD" clId="Web-{20885146-9907-0BCC-BE9C-213B44E9AB6B}" dt="2020-12-07T22:13:02.368" v="58"/>
          <ac:spMkLst>
            <pc:docMk/>
            <pc:sldMk cId="1732065134" sldId="285"/>
            <ac:spMk id="14" creationId="{74EE4FFF-0021-45AF-8A65-1BDDE2D98A66}"/>
          </ac:spMkLst>
        </pc:spChg>
        <pc:spChg chg="add del mod">
          <ac:chgData name="Mahlebashian, Matthew" userId="S::mmahleb@calstatela.edu::c7f27a51-5439-4c32-a6aa-2c91f6658496" providerId="AD" clId="Web-{20885146-9907-0BCC-BE9C-213B44E9AB6B}" dt="2020-12-07T22:13:02.368" v="58"/>
          <ac:spMkLst>
            <pc:docMk/>
            <pc:sldMk cId="1732065134" sldId="285"/>
            <ac:spMk id="15" creationId="{B15C9847-7D63-497E-AD78-E8037DEE29E7}"/>
          </ac:spMkLst>
        </pc:spChg>
        <pc:spChg chg="add del mod">
          <ac:chgData name="Mahlebashian, Matthew" userId="S::mmahleb@calstatela.edu::c7f27a51-5439-4c32-a6aa-2c91f6658496" providerId="AD" clId="Web-{20885146-9907-0BCC-BE9C-213B44E9AB6B}" dt="2020-12-07T22:13:02.368" v="58"/>
          <ac:spMkLst>
            <pc:docMk/>
            <pc:sldMk cId="1732065134" sldId="285"/>
            <ac:spMk id="16" creationId="{F182D401-37C1-4AED-BF71-BEE6FDC1F89D}"/>
          </ac:spMkLst>
        </pc:spChg>
        <pc:spChg chg="add del mod">
          <ac:chgData name="Mahlebashian, Matthew" userId="S::mmahleb@calstatela.edu::c7f27a51-5439-4c32-a6aa-2c91f6658496" providerId="AD" clId="Web-{20885146-9907-0BCC-BE9C-213B44E9AB6B}" dt="2020-12-07T22:13:02.368" v="58"/>
          <ac:spMkLst>
            <pc:docMk/>
            <pc:sldMk cId="1732065134" sldId="285"/>
            <ac:spMk id="17" creationId="{6854F648-CD42-4D10-A6C9-D6BD64C73BF6}"/>
          </ac:spMkLst>
        </pc:spChg>
        <pc:spChg chg="add del mod">
          <ac:chgData name="Mahlebashian, Matthew" userId="S::mmahleb@calstatela.edu::c7f27a51-5439-4c32-a6aa-2c91f6658496" providerId="AD" clId="Web-{20885146-9907-0BCC-BE9C-213B44E9AB6B}" dt="2020-12-07T22:13:02.368" v="58"/>
          <ac:spMkLst>
            <pc:docMk/>
            <pc:sldMk cId="1732065134" sldId="285"/>
            <ac:spMk id="18" creationId="{30B67200-BE72-4FB8-AD6E-651FFB55F911}"/>
          </ac:spMkLst>
        </pc:spChg>
        <pc:spChg chg="add del mod">
          <ac:chgData name="Mahlebashian, Matthew" userId="S::mmahleb@calstatela.edu::c7f27a51-5439-4c32-a6aa-2c91f6658496" providerId="AD" clId="Web-{20885146-9907-0BCC-BE9C-213B44E9AB6B}" dt="2020-12-07T22:13:02.368" v="58"/>
          <ac:spMkLst>
            <pc:docMk/>
            <pc:sldMk cId="1732065134" sldId="285"/>
            <ac:spMk id="19" creationId="{810BFF2C-D263-4B62-BAF8-5D31D6979918}"/>
          </ac:spMkLst>
        </pc:spChg>
        <pc:spChg chg="add del mod">
          <ac:chgData name="Mahlebashian, Matthew" userId="S::mmahleb@calstatela.edu::c7f27a51-5439-4c32-a6aa-2c91f6658496" providerId="AD" clId="Web-{20885146-9907-0BCC-BE9C-213B44E9AB6B}" dt="2020-12-07T22:13:02.368" v="58"/>
          <ac:spMkLst>
            <pc:docMk/>
            <pc:sldMk cId="1732065134" sldId="285"/>
            <ac:spMk id="20" creationId="{7B621592-1458-4E5E-8174-0CDCB95772B4}"/>
          </ac:spMkLst>
        </pc:spChg>
        <pc:spChg chg="add del mod">
          <ac:chgData name="Mahlebashian, Matthew" userId="S::mmahleb@calstatela.edu::c7f27a51-5439-4c32-a6aa-2c91f6658496" providerId="AD" clId="Web-{20885146-9907-0BCC-BE9C-213B44E9AB6B}" dt="2020-12-07T22:13:02.368" v="58"/>
          <ac:spMkLst>
            <pc:docMk/>
            <pc:sldMk cId="1732065134" sldId="285"/>
            <ac:spMk id="21" creationId="{51B81CDE-E46F-4953-B153-D099B567B7E6}"/>
          </ac:spMkLst>
        </pc:spChg>
        <pc:picChg chg="add mod">
          <ac:chgData name="Mahlebashian, Matthew" userId="S::mmahleb@calstatela.edu::c7f27a51-5439-4c32-a6aa-2c91f6658496" providerId="AD" clId="Web-{20885146-9907-0BCC-BE9C-213B44E9AB6B}" dt="2020-12-07T22:14:29.717" v="59"/>
          <ac:picMkLst>
            <pc:docMk/>
            <pc:sldMk cId="1732065134" sldId="285"/>
            <ac:picMk id="3" creationId="{ECB98C41-8E4D-45FA-A78F-415CBBD3B13B}"/>
          </ac:picMkLst>
        </pc:picChg>
        <pc:picChg chg="add del mod">
          <ac:chgData name="Mahlebashian, Matthew" userId="S::mmahleb@calstatela.edu::c7f27a51-5439-4c32-a6aa-2c91f6658496" providerId="AD" clId="Web-{20885146-9907-0BCC-BE9C-213B44E9AB6B}" dt="2020-12-07T22:13:02.368" v="58"/>
          <ac:picMkLst>
            <pc:docMk/>
            <pc:sldMk cId="1732065134" sldId="285"/>
            <ac:picMk id="7" creationId="{3E97BFB3-09D3-4758-953D-776DCC7C8A55}"/>
          </ac:picMkLst>
        </pc:picChg>
      </pc:sldChg>
    </pc:docChg>
  </pc:docChgLst>
  <pc:docChgLst>
    <pc:chgData name="Castillo, Wilfred Christian S" userId="84985954-2c5a-411d-a54d-843828b75fdf" providerId="ADAL" clId="{E0E9A58B-E993-4667-A8A8-748B02E426D5}"/>
    <pc:docChg chg="undo custSel addSld modSld">
      <pc:chgData name="Castillo, Wilfred Christian S" userId="84985954-2c5a-411d-a54d-843828b75fdf" providerId="ADAL" clId="{E0E9A58B-E993-4667-A8A8-748B02E426D5}" dt="2021-04-30T03:45:20.635" v="476" actId="14100"/>
      <pc:docMkLst>
        <pc:docMk/>
      </pc:docMkLst>
      <pc:sldChg chg="addSp delSp modSp mod">
        <pc:chgData name="Castillo, Wilfred Christian S" userId="84985954-2c5a-411d-a54d-843828b75fdf" providerId="ADAL" clId="{E0E9A58B-E993-4667-A8A8-748B02E426D5}" dt="2021-04-30T02:40:27.585" v="305" actId="1076"/>
        <pc:sldMkLst>
          <pc:docMk/>
          <pc:sldMk cId="285126859" sldId="353"/>
        </pc:sldMkLst>
        <pc:spChg chg="mod">
          <ac:chgData name="Castillo, Wilfred Christian S" userId="84985954-2c5a-411d-a54d-843828b75fdf" providerId="ADAL" clId="{E0E9A58B-E993-4667-A8A8-748B02E426D5}" dt="2021-04-30T02:36:06.467" v="273" actId="20577"/>
          <ac:spMkLst>
            <pc:docMk/>
            <pc:sldMk cId="285126859" sldId="353"/>
            <ac:spMk id="2" creationId="{BDFF32EB-6D75-4994-A7EF-A980B110E0B4}"/>
          </ac:spMkLst>
        </pc:spChg>
        <pc:spChg chg="mod">
          <ac:chgData name="Castillo, Wilfred Christian S" userId="84985954-2c5a-411d-a54d-843828b75fdf" providerId="ADAL" clId="{E0E9A58B-E993-4667-A8A8-748B02E426D5}" dt="2021-04-25T23:12:54.036" v="252" actId="20577"/>
          <ac:spMkLst>
            <pc:docMk/>
            <pc:sldMk cId="285126859" sldId="353"/>
            <ac:spMk id="3" creationId="{55401C25-3279-486E-9174-4D761D7AC484}"/>
          </ac:spMkLst>
        </pc:spChg>
        <pc:spChg chg="mod">
          <ac:chgData name="Castillo, Wilfred Christian S" userId="84985954-2c5a-411d-a54d-843828b75fdf" providerId="ADAL" clId="{E0E9A58B-E993-4667-A8A8-748B02E426D5}" dt="2021-04-30T02:36:58.015" v="284" actId="255"/>
          <ac:spMkLst>
            <pc:docMk/>
            <pc:sldMk cId="285126859" sldId="353"/>
            <ac:spMk id="6" creationId="{AEA826A4-3725-42A5-9E49-B2BBD86D1108}"/>
          </ac:spMkLst>
        </pc:spChg>
        <pc:spChg chg="del mod">
          <ac:chgData name="Castillo, Wilfred Christian S" userId="84985954-2c5a-411d-a54d-843828b75fdf" providerId="ADAL" clId="{E0E9A58B-E993-4667-A8A8-748B02E426D5}" dt="2021-04-30T02:36:12.167" v="275" actId="478"/>
          <ac:spMkLst>
            <pc:docMk/>
            <pc:sldMk cId="285126859" sldId="353"/>
            <ac:spMk id="8" creationId="{B3EB35CC-9C5D-49C3-9C12-14C266A35DE1}"/>
          </ac:spMkLst>
        </pc:spChg>
        <pc:spChg chg="add mod">
          <ac:chgData name="Castillo, Wilfred Christian S" userId="84985954-2c5a-411d-a54d-843828b75fdf" providerId="ADAL" clId="{E0E9A58B-E993-4667-A8A8-748B02E426D5}" dt="2021-04-30T02:38:30.359" v="303" actId="1076"/>
          <ac:spMkLst>
            <pc:docMk/>
            <pc:sldMk cId="285126859" sldId="353"/>
            <ac:spMk id="9" creationId="{6DFEFEA2-166D-4426-9F3A-8D9F34F70030}"/>
          </ac:spMkLst>
        </pc:spChg>
        <pc:spChg chg="mod">
          <ac:chgData name="Castillo, Wilfred Christian S" userId="84985954-2c5a-411d-a54d-843828b75fdf" providerId="ADAL" clId="{E0E9A58B-E993-4667-A8A8-748B02E426D5}" dt="2021-04-30T02:36:42.897" v="280" actId="1076"/>
          <ac:spMkLst>
            <pc:docMk/>
            <pc:sldMk cId="285126859" sldId="353"/>
            <ac:spMk id="10" creationId="{EB77206E-4134-4140-935C-5D8B4CF2701B}"/>
          </ac:spMkLst>
        </pc:spChg>
        <pc:spChg chg="mod">
          <ac:chgData name="Castillo, Wilfred Christian S" userId="84985954-2c5a-411d-a54d-843828b75fdf" providerId="ADAL" clId="{E0E9A58B-E993-4667-A8A8-748B02E426D5}" dt="2021-04-30T02:38:22.830" v="301" actId="1076"/>
          <ac:spMkLst>
            <pc:docMk/>
            <pc:sldMk cId="285126859" sldId="353"/>
            <ac:spMk id="11" creationId="{07464C6D-7608-4C6F-89BA-778622A3C5B9}"/>
          </ac:spMkLst>
        </pc:spChg>
        <pc:spChg chg="add mod">
          <ac:chgData name="Castillo, Wilfred Christian S" userId="84985954-2c5a-411d-a54d-843828b75fdf" providerId="ADAL" clId="{E0E9A58B-E993-4667-A8A8-748B02E426D5}" dt="2021-04-30T02:38:27.097" v="302" actId="1076"/>
          <ac:spMkLst>
            <pc:docMk/>
            <pc:sldMk cId="285126859" sldId="353"/>
            <ac:spMk id="12" creationId="{3489B443-3243-4791-A420-F006EBC3B827}"/>
          </ac:spMkLst>
        </pc:spChg>
        <pc:spChg chg="mod">
          <ac:chgData name="Castillo, Wilfred Christian S" userId="84985954-2c5a-411d-a54d-843828b75fdf" providerId="ADAL" clId="{E0E9A58B-E993-4667-A8A8-748B02E426D5}" dt="2021-04-30T02:37:57.715" v="293" actId="14100"/>
          <ac:spMkLst>
            <pc:docMk/>
            <pc:sldMk cId="285126859" sldId="353"/>
            <ac:spMk id="14" creationId="{CCEC44EF-BF62-4EFB-BE42-E2D2236465A4}"/>
          </ac:spMkLst>
        </pc:spChg>
        <pc:spChg chg="mod">
          <ac:chgData name="Castillo, Wilfred Christian S" userId="84985954-2c5a-411d-a54d-843828b75fdf" providerId="ADAL" clId="{E0E9A58B-E993-4667-A8A8-748B02E426D5}" dt="2021-04-30T02:36:46.330" v="281" actId="14100"/>
          <ac:spMkLst>
            <pc:docMk/>
            <pc:sldMk cId="285126859" sldId="353"/>
            <ac:spMk id="15" creationId="{3A4D5F45-88FE-4919-B343-3607FE170E24}"/>
          </ac:spMkLst>
        </pc:spChg>
        <pc:spChg chg="mod">
          <ac:chgData name="Castillo, Wilfred Christian S" userId="84985954-2c5a-411d-a54d-843828b75fdf" providerId="ADAL" clId="{E0E9A58B-E993-4667-A8A8-748B02E426D5}" dt="2021-04-30T02:38:20.822" v="300" actId="14100"/>
          <ac:spMkLst>
            <pc:docMk/>
            <pc:sldMk cId="285126859" sldId="353"/>
            <ac:spMk id="16" creationId="{211A6CEF-A3A7-4756-90B5-46981A309162}"/>
          </ac:spMkLst>
        </pc:spChg>
        <pc:spChg chg="add del mod">
          <ac:chgData name="Castillo, Wilfred Christian S" userId="84985954-2c5a-411d-a54d-843828b75fdf" providerId="ADAL" clId="{E0E9A58B-E993-4667-A8A8-748B02E426D5}" dt="2021-04-30T02:35:29.186" v="254" actId="22"/>
          <ac:spMkLst>
            <pc:docMk/>
            <pc:sldMk cId="285126859" sldId="353"/>
            <ac:spMk id="17" creationId="{4A89D87B-668A-44A5-9CDD-EACB2B3980B5}"/>
          </ac:spMkLst>
        </pc:spChg>
        <pc:spChg chg="add del mod">
          <ac:chgData name="Castillo, Wilfred Christian S" userId="84985954-2c5a-411d-a54d-843828b75fdf" providerId="ADAL" clId="{E0E9A58B-E993-4667-A8A8-748B02E426D5}" dt="2021-04-30T02:37:47.565" v="290" actId="478"/>
          <ac:spMkLst>
            <pc:docMk/>
            <pc:sldMk cId="285126859" sldId="353"/>
            <ac:spMk id="21" creationId="{4EA21E2A-BDB1-450F-AF05-6D66BD25EFB4}"/>
          </ac:spMkLst>
        </pc:spChg>
        <pc:picChg chg="del mod">
          <ac:chgData name="Castillo, Wilfred Christian S" userId="84985954-2c5a-411d-a54d-843828b75fdf" providerId="ADAL" clId="{E0E9A58B-E993-4667-A8A8-748B02E426D5}" dt="2021-04-30T02:37:03.963" v="286" actId="478"/>
          <ac:picMkLst>
            <pc:docMk/>
            <pc:sldMk cId="285126859" sldId="353"/>
            <ac:picMk id="7" creationId="{BFFCC0D9-0855-4FDB-9598-6D849082448F}"/>
          </ac:picMkLst>
        </pc:picChg>
        <pc:picChg chg="add mod ord">
          <ac:chgData name="Castillo, Wilfred Christian S" userId="84985954-2c5a-411d-a54d-843828b75fdf" providerId="ADAL" clId="{E0E9A58B-E993-4667-A8A8-748B02E426D5}" dt="2021-04-30T02:40:27.585" v="305" actId="1076"/>
          <ac:picMkLst>
            <pc:docMk/>
            <pc:sldMk cId="285126859" sldId="353"/>
            <ac:picMk id="19" creationId="{9E785B68-C095-4D22-94FD-1881F06C32E4}"/>
          </ac:picMkLst>
        </pc:picChg>
      </pc:sldChg>
      <pc:sldChg chg="addSp delSp modSp mod">
        <pc:chgData name="Castillo, Wilfred Christian S" userId="84985954-2c5a-411d-a54d-843828b75fdf" providerId="ADAL" clId="{E0E9A58B-E993-4667-A8A8-748B02E426D5}" dt="2021-04-30T03:17:56.587" v="448" actId="14100"/>
        <pc:sldMkLst>
          <pc:docMk/>
          <pc:sldMk cId="2207256528" sldId="361"/>
        </pc:sldMkLst>
        <pc:spChg chg="add mod">
          <ac:chgData name="Castillo, Wilfred Christian S" userId="84985954-2c5a-411d-a54d-843828b75fdf" providerId="ADAL" clId="{E0E9A58B-E993-4667-A8A8-748B02E426D5}" dt="2021-04-30T03:17:56.587" v="448" actId="14100"/>
          <ac:spMkLst>
            <pc:docMk/>
            <pc:sldMk cId="2207256528" sldId="361"/>
            <ac:spMk id="6" creationId="{3963D3B2-C665-42EB-873F-BC9BBBF263F9}"/>
          </ac:spMkLst>
        </pc:spChg>
        <pc:spChg chg="mod">
          <ac:chgData name="Castillo, Wilfred Christian S" userId="84985954-2c5a-411d-a54d-843828b75fdf" providerId="ADAL" clId="{E0E9A58B-E993-4667-A8A8-748B02E426D5}" dt="2021-04-25T22:18:49.275" v="148" actId="1076"/>
          <ac:spMkLst>
            <pc:docMk/>
            <pc:sldMk cId="2207256528" sldId="361"/>
            <ac:spMk id="8" creationId="{72541DE4-FD4E-4B43-9653-F7BD7BF8041B}"/>
          </ac:spMkLst>
        </pc:spChg>
        <pc:spChg chg="mod">
          <ac:chgData name="Castillo, Wilfred Christian S" userId="84985954-2c5a-411d-a54d-843828b75fdf" providerId="ADAL" clId="{E0E9A58B-E993-4667-A8A8-748B02E426D5}" dt="2021-04-30T03:17:44.097" v="444" actId="1076"/>
          <ac:spMkLst>
            <pc:docMk/>
            <pc:sldMk cId="2207256528" sldId="361"/>
            <ac:spMk id="10" creationId="{06554659-6252-4250-877E-F54E8072AC0C}"/>
          </ac:spMkLst>
        </pc:spChg>
        <pc:spChg chg="del mod">
          <ac:chgData name="Castillo, Wilfred Christian S" userId="84985954-2c5a-411d-a54d-843828b75fdf" providerId="ADAL" clId="{E0E9A58B-E993-4667-A8A8-748B02E426D5}" dt="2021-04-25T22:18:45.205" v="145" actId="478"/>
          <ac:spMkLst>
            <pc:docMk/>
            <pc:sldMk cId="2207256528" sldId="361"/>
            <ac:spMk id="13" creationId="{4B3A0CC4-B38F-47DF-8980-B2F5A5599BDB}"/>
          </ac:spMkLst>
        </pc:spChg>
        <pc:spChg chg="add del mod">
          <ac:chgData name="Castillo, Wilfred Christian S" userId="84985954-2c5a-411d-a54d-843828b75fdf" providerId="ADAL" clId="{E0E9A58B-E993-4667-A8A8-748B02E426D5}" dt="2021-04-25T22:18:46.417" v="147" actId="478"/>
          <ac:spMkLst>
            <pc:docMk/>
            <pc:sldMk cId="2207256528" sldId="361"/>
            <ac:spMk id="16" creationId="{C44CA27E-2CDB-481D-A2C8-282F9D46342B}"/>
          </ac:spMkLst>
        </pc:spChg>
        <pc:spChg chg="add del mod">
          <ac:chgData name="Castillo, Wilfred Christian S" userId="84985954-2c5a-411d-a54d-843828b75fdf" providerId="ADAL" clId="{E0E9A58B-E993-4667-A8A8-748B02E426D5}" dt="2021-04-25T22:18:44.221" v="144" actId="478"/>
          <ac:spMkLst>
            <pc:docMk/>
            <pc:sldMk cId="2207256528" sldId="361"/>
            <ac:spMk id="17" creationId="{1B9EB234-FDEA-46C3-8BA4-DB97ED76A89B}"/>
          </ac:spMkLst>
        </pc:spChg>
        <pc:picChg chg="del mod">
          <ac:chgData name="Castillo, Wilfred Christian S" userId="84985954-2c5a-411d-a54d-843828b75fdf" providerId="ADAL" clId="{E0E9A58B-E993-4667-A8A8-748B02E426D5}" dt="2021-04-25T22:18:43.015" v="143" actId="478"/>
          <ac:picMkLst>
            <pc:docMk/>
            <pc:sldMk cId="2207256528" sldId="361"/>
            <ac:picMk id="6" creationId="{4DEA1828-EF15-4CD7-A3A6-54FE261F1A66}"/>
          </ac:picMkLst>
        </pc:picChg>
        <pc:picChg chg="add del mod">
          <ac:chgData name="Castillo, Wilfred Christian S" userId="84985954-2c5a-411d-a54d-843828b75fdf" providerId="ADAL" clId="{E0E9A58B-E993-4667-A8A8-748B02E426D5}" dt="2021-04-25T22:18:45.734" v="146" actId="478"/>
          <ac:picMkLst>
            <pc:docMk/>
            <pc:sldMk cId="2207256528" sldId="361"/>
            <ac:picMk id="9" creationId="{6A8617B2-94F1-469A-AE2F-3844A7E80AD6}"/>
          </ac:picMkLst>
        </pc:picChg>
        <pc:picChg chg="del mod">
          <ac:chgData name="Castillo, Wilfred Christian S" userId="84985954-2c5a-411d-a54d-843828b75fdf" providerId="ADAL" clId="{E0E9A58B-E993-4667-A8A8-748B02E426D5}" dt="2021-04-25T22:16:33.983" v="105" actId="478"/>
          <ac:picMkLst>
            <pc:docMk/>
            <pc:sldMk cId="2207256528" sldId="361"/>
            <ac:picMk id="12" creationId="{BA8A748D-7590-4293-BCD9-6DA6BE931A14}"/>
          </ac:picMkLst>
        </pc:picChg>
        <pc:picChg chg="add mod">
          <ac:chgData name="Castillo, Wilfred Christian S" userId="84985954-2c5a-411d-a54d-843828b75fdf" providerId="ADAL" clId="{E0E9A58B-E993-4667-A8A8-748B02E426D5}" dt="2021-04-30T03:17:05.994" v="361" actId="1076"/>
          <ac:picMkLst>
            <pc:docMk/>
            <pc:sldMk cId="2207256528" sldId="361"/>
            <ac:picMk id="14" creationId="{F3EFC988-382A-4702-AFA7-775093F7F1B3}"/>
          </ac:picMkLst>
        </pc:picChg>
      </pc:sldChg>
      <pc:sldChg chg="addSp delSp modSp add mod">
        <pc:chgData name="Castillo, Wilfred Christian S" userId="84985954-2c5a-411d-a54d-843828b75fdf" providerId="ADAL" clId="{E0E9A58B-E993-4667-A8A8-748B02E426D5}" dt="2021-04-30T03:45:20.635" v="476" actId="14100"/>
        <pc:sldMkLst>
          <pc:docMk/>
          <pc:sldMk cId="3037048408" sldId="433"/>
        </pc:sldMkLst>
        <pc:spChg chg="add del">
          <ac:chgData name="Castillo, Wilfred Christian S" userId="84985954-2c5a-411d-a54d-843828b75fdf" providerId="ADAL" clId="{E0E9A58B-E993-4667-A8A8-748B02E426D5}" dt="2021-04-30T03:14:03.551" v="331" actId="478"/>
          <ac:spMkLst>
            <pc:docMk/>
            <pc:sldMk cId="3037048408" sldId="433"/>
            <ac:spMk id="3" creationId="{18A859EA-4A0A-444E-A6ED-DE3315EB620D}"/>
          </ac:spMkLst>
        </pc:spChg>
        <pc:spChg chg="mod">
          <ac:chgData name="Castillo, Wilfred Christian S" userId="84985954-2c5a-411d-a54d-843828b75fdf" providerId="ADAL" clId="{E0E9A58B-E993-4667-A8A8-748B02E426D5}" dt="2021-04-30T03:13:57.609" v="329" actId="1076"/>
          <ac:spMkLst>
            <pc:docMk/>
            <pc:sldMk cId="3037048408" sldId="433"/>
            <ac:spMk id="8" creationId="{72541DE4-FD4E-4B43-9653-F7BD7BF8041B}"/>
          </ac:spMkLst>
        </pc:spChg>
        <pc:spChg chg="del">
          <ac:chgData name="Castillo, Wilfred Christian S" userId="84985954-2c5a-411d-a54d-843828b75fdf" providerId="ADAL" clId="{E0E9A58B-E993-4667-A8A8-748B02E426D5}" dt="2021-04-25T22:19:20.587" v="161" actId="478"/>
          <ac:spMkLst>
            <pc:docMk/>
            <pc:sldMk cId="3037048408" sldId="433"/>
            <ac:spMk id="10" creationId="{06554659-6252-4250-877E-F54E8072AC0C}"/>
          </ac:spMkLst>
        </pc:spChg>
        <pc:spChg chg="mod">
          <ac:chgData name="Castillo, Wilfred Christian S" userId="84985954-2c5a-411d-a54d-843828b75fdf" providerId="ADAL" clId="{E0E9A58B-E993-4667-A8A8-748B02E426D5}" dt="2021-04-30T03:19:27.956" v="460" actId="1076"/>
          <ac:spMkLst>
            <pc:docMk/>
            <pc:sldMk cId="3037048408" sldId="433"/>
            <ac:spMk id="13" creationId="{4B3A0CC4-B38F-47DF-8980-B2F5A5599BDB}"/>
          </ac:spMkLst>
        </pc:spChg>
        <pc:spChg chg="add mod">
          <ac:chgData name="Castillo, Wilfred Christian S" userId="84985954-2c5a-411d-a54d-843828b75fdf" providerId="ADAL" clId="{E0E9A58B-E993-4667-A8A8-748B02E426D5}" dt="2021-04-30T03:15:22.438" v="345" actId="1076"/>
          <ac:spMkLst>
            <pc:docMk/>
            <pc:sldMk cId="3037048408" sldId="433"/>
            <ac:spMk id="14" creationId="{463B7E38-7044-449A-ADC1-A1FF1EBDD005}"/>
          </ac:spMkLst>
        </pc:spChg>
        <pc:spChg chg="del mod">
          <ac:chgData name="Castillo, Wilfred Christian S" userId="84985954-2c5a-411d-a54d-843828b75fdf" providerId="ADAL" clId="{E0E9A58B-E993-4667-A8A8-748B02E426D5}" dt="2021-04-30T03:11:47.343" v="307" actId="478"/>
          <ac:spMkLst>
            <pc:docMk/>
            <pc:sldMk cId="3037048408" sldId="433"/>
            <ac:spMk id="16" creationId="{C44CA27E-2CDB-481D-A2C8-282F9D46342B}"/>
          </ac:spMkLst>
        </pc:spChg>
        <pc:spChg chg="del">
          <ac:chgData name="Castillo, Wilfred Christian S" userId="84985954-2c5a-411d-a54d-843828b75fdf" providerId="ADAL" clId="{E0E9A58B-E993-4667-A8A8-748B02E426D5}" dt="2021-04-30T03:13:34.544" v="322" actId="478"/>
          <ac:spMkLst>
            <pc:docMk/>
            <pc:sldMk cId="3037048408" sldId="433"/>
            <ac:spMk id="17" creationId="{1B9EB234-FDEA-46C3-8BA4-DB97ED76A89B}"/>
          </ac:spMkLst>
        </pc:spChg>
        <pc:spChg chg="add del mod">
          <ac:chgData name="Castillo, Wilfred Christian S" userId="84985954-2c5a-411d-a54d-843828b75fdf" providerId="ADAL" clId="{E0E9A58B-E993-4667-A8A8-748B02E426D5}" dt="2021-04-30T03:14:03.551" v="331" actId="478"/>
          <ac:spMkLst>
            <pc:docMk/>
            <pc:sldMk cId="3037048408" sldId="433"/>
            <ac:spMk id="18" creationId="{0F85F9D7-FAAD-49EB-93C6-5C782995A411}"/>
          </ac:spMkLst>
        </pc:spChg>
        <pc:picChg chg="del mod">
          <ac:chgData name="Castillo, Wilfred Christian S" userId="84985954-2c5a-411d-a54d-843828b75fdf" providerId="ADAL" clId="{E0E9A58B-E993-4667-A8A8-748B02E426D5}" dt="2021-04-30T03:13:33.492" v="321" actId="478"/>
          <ac:picMkLst>
            <pc:docMk/>
            <pc:sldMk cId="3037048408" sldId="433"/>
            <ac:picMk id="6" creationId="{4DEA1828-EF15-4CD7-A3A6-54FE261F1A66}"/>
          </ac:picMkLst>
        </pc:picChg>
        <pc:picChg chg="del mod">
          <ac:chgData name="Castillo, Wilfred Christian S" userId="84985954-2c5a-411d-a54d-843828b75fdf" providerId="ADAL" clId="{E0E9A58B-E993-4667-A8A8-748B02E426D5}" dt="2021-04-30T03:11:46.378" v="306" actId="478"/>
          <ac:picMkLst>
            <pc:docMk/>
            <pc:sldMk cId="3037048408" sldId="433"/>
            <ac:picMk id="9" creationId="{6A8617B2-94F1-469A-AE2F-3844A7E80AD6}"/>
          </ac:picMkLst>
        </pc:picChg>
        <pc:picChg chg="add del mod">
          <ac:chgData name="Castillo, Wilfred Christian S" userId="84985954-2c5a-411d-a54d-843828b75fdf" providerId="ADAL" clId="{E0E9A58B-E993-4667-A8A8-748B02E426D5}" dt="2021-04-30T03:12:13.745" v="312" actId="478"/>
          <ac:picMkLst>
            <pc:docMk/>
            <pc:sldMk cId="3037048408" sldId="433"/>
            <ac:picMk id="10" creationId="{5906FF60-7EBB-42B5-91EA-C65AF85C9219}"/>
          </ac:picMkLst>
        </pc:picChg>
        <pc:picChg chg="add mod">
          <ac:chgData name="Castillo, Wilfred Christian S" userId="84985954-2c5a-411d-a54d-843828b75fdf" providerId="ADAL" clId="{E0E9A58B-E993-4667-A8A8-748B02E426D5}" dt="2021-04-30T03:15:19.380" v="344" actId="14100"/>
          <ac:picMkLst>
            <pc:docMk/>
            <pc:sldMk cId="3037048408" sldId="433"/>
            <ac:picMk id="12" creationId="{8C12382E-ADCE-44EB-88B3-C310578BF567}"/>
          </ac:picMkLst>
        </pc:picChg>
        <pc:picChg chg="del">
          <ac:chgData name="Castillo, Wilfred Christian S" userId="84985954-2c5a-411d-a54d-843828b75fdf" providerId="ADAL" clId="{E0E9A58B-E993-4667-A8A8-748B02E426D5}" dt="2021-04-25T22:19:19.775" v="160" actId="478"/>
          <ac:picMkLst>
            <pc:docMk/>
            <pc:sldMk cId="3037048408" sldId="433"/>
            <ac:picMk id="14" creationId="{F3EFC988-382A-4702-AFA7-775093F7F1B3}"/>
          </ac:picMkLst>
        </pc:picChg>
        <pc:picChg chg="add del mod">
          <ac:chgData name="Castillo, Wilfred Christian S" userId="84985954-2c5a-411d-a54d-843828b75fdf" providerId="ADAL" clId="{E0E9A58B-E993-4667-A8A8-748B02E426D5}" dt="2021-04-30T03:16:20.647" v="349" actId="478"/>
          <ac:picMkLst>
            <pc:docMk/>
            <pc:sldMk cId="3037048408" sldId="433"/>
            <ac:picMk id="20" creationId="{3490975E-50D6-4D4F-A4FA-8C146334368D}"/>
          </ac:picMkLst>
        </pc:picChg>
        <pc:picChg chg="add del mod">
          <ac:chgData name="Castillo, Wilfred Christian S" userId="84985954-2c5a-411d-a54d-843828b75fdf" providerId="ADAL" clId="{E0E9A58B-E993-4667-A8A8-748B02E426D5}" dt="2021-04-30T03:18:40.897" v="449" actId="478"/>
          <ac:picMkLst>
            <pc:docMk/>
            <pc:sldMk cId="3037048408" sldId="433"/>
            <ac:picMk id="24" creationId="{D0A47CE3-5CAD-42E6-9CC8-CF2E63D7DB1F}"/>
          </ac:picMkLst>
        </pc:picChg>
        <pc:picChg chg="add del mod">
          <ac:chgData name="Castillo, Wilfred Christian S" userId="84985954-2c5a-411d-a54d-843828b75fdf" providerId="ADAL" clId="{E0E9A58B-E993-4667-A8A8-748B02E426D5}" dt="2021-04-30T03:44:45.634" v="461" actId="478"/>
          <ac:picMkLst>
            <pc:docMk/>
            <pc:sldMk cId="3037048408" sldId="433"/>
            <ac:picMk id="28" creationId="{229C285E-7C99-4B1D-9D45-BFC8193B2C4A}"/>
          </ac:picMkLst>
        </pc:picChg>
        <pc:picChg chg="add del mod">
          <ac:chgData name="Castillo, Wilfred Christian S" userId="84985954-2c5a-411d-a54d-843828b75fdf" providerId="ADAL" clId="{E0E9A58B-E993-4667-A8A8-748B02E426D5}" dt="2021-04-30T03:44:52.806" v="468" actId="478"/>
          <ac:picMkLst>
            <pc:docMk/>
            <pc:sldMk cId="3037048408" sldId="433"/>
            <ac:picMk id="32" creationId="{DDBC732D-56B2-484B-B40C-18A7A0DA5D30}"/>
          </ac:picMkLst>
        </pc:picChg>
        <pc:picChg chg="add mod">
          <ac:chgData name="Castillo, Wilfred Christian S" userId="84985954-2c5a-411d-a54d-843828b75fdf" providerId="ADAL" clId="{E0E9A58B-E993-4667-A8A8-748B02E426D5}" dt="2021-04-30T03:45:11.200" v="473" actId="1076"/>
          <ac:picMkLst>
            <pc:docMk/>
            <pc:sldMk cId="3037048408" sldId="433"/>
            <ac:picMk id="34" creationId="{37A70EFF-9875-4A10-9E2A-5A7F0378B8A8}"/>
          </ac:picMkLst>
        </pc:picChg>
        <pc:cxnChg chg="add del mod">
          <ac:chgData name="Castillo, Wilfred Christian S" userId="84985954-2c5a-411d-a54d-843828b75fdf" providerId="ADAL" clId="{E0E9A58B-E993-4667-A8A8-748B02E426D5}" dt="2021-04-30T03:16:21.546" v="350" actId="478"/>
          <ac:cxnSpMkLst>
            <pc:docMk/>
            <pc:sldMk cId="3037048408" sldId="433"/>
            <ac:cxnSpMk id="22" creationId="{0566E37A-AD5F-4562-A3E4-8849B53C5337}"/>
          </ac:cxnSpMkLst>
        </pc:cxnChg>
        <pc:cxnChg chg="add del mod">
          <ac:chgData name="Castillo, Wilfred Christian S" userId="84985954-2c5a-411d-a54d-843828b75fdf" providerId="ADAL" clId="{E0E9A58B-E993-4667-A8A8-748B02E426D5}" dt="2021-04-30T03:19:01.905" v="453" actId="478"/>
          <ac:cxnSpMkLst>
            <pc:docMk/>
            <pc:sldMk cId="3037048408" sldId="433"/>
            <ac:cxnSpMk id="26" creationId="{912565B6-E912-4B1C-AD23-3DD69A33D5CC}"/>
          </ac:cxnSpMkLst>
        </pc:cxnChg>
        <pc:cxnChg chg="add del mod">
          <ac:chgData name="Castillo, Wilfred Christian S" userId="84985954-2c5a-411d-a54d-843828b75fdf" providerId="ADAL" clId="{E0E9A58B-E993-4667-A8A8-748B02E426D5}" dt="2021-04-30T03:45:17.915" v="475" actId="478"/>
          <ac:cxnSpMkLst>
            <pc:docMk/>
            <pc:sldMk cId="3037048408" sldId="433"/>
            <ac:cxnSpMk id="30" creationId="{8FA0E5EF-BBB5-4650-8A08-5629AECACC11}"/>
          </ac:cxnSpMkLst>
        </pc:cxnChg>
        <pc:cxnChg chg="add mod">
          <ac:chgData name="Castillo, Wilfred Christian S" userId="84985954-2c5a-411d-a54d-843828b75fdf" providerId="ADAL" clId="{E0E9A58B-E993-4667-A8A8-748B02E426D5}" dt="2021-04-30T03:45:20.635" v="476" actId="14100"/>
          <ac:cxnSpMkLst>
            <pc:docMk/>
            <pc:sldMk cId="3037048408" sldId="433"/>
            <ac:cxnSpMk id="35" creationId="{78FCFE45-5839-4116-AC58-3301A0E3121D}"/>
          </ac:cxnSpMkLst>
        </pc:cxnChg>
      </pc:sldChg>
    </pc:docChg>
  </pc:docChgLst>
  <pc:docChgLst>
    <pc:chgData name="Torres, Brandon A" userId="S::btorre66@calstatela.edu::30e00120-a461-4de2-9b54-453362018ccc" providerId="AD" clId="Web-{88CE285D-83B9-959A-6492-412990A4B4EE}"/>
    <pc:docChg chg="modSld">
      <pc:chgData name="Torres, Brandon A" userId="S::btorre66@calstatela.edu::30e00120-a461-4de2-9b54-453362018ccc" providerId="AD" clId="Web-{88CE285D-83B9-959A-6492-412990A4B4EE}" dt="2020-12-06T06:55:49.144" v="6" actId="1076"/>
      <pc:docMkLst>
        <pc:docMk/>
      </pc:docMkLst>
      <pc:sldChg chg="modSp">
        <pc:chgData name="Torres, Brandon A" userId="S::btorre66@calstatela.edu::30e00120-a461-4de2-9b54-453362018ccc" providerId="AD" clId="Web-{88CE285D-83B9-959A-6492-412990A4B4EE}" dt="2020-12-06T06:55:49.144" v="6" actId="1076"/>
        <pc:sldMkLst>
          <pc:docMk/>
          <pc:sldMk cId="614035286" sldId="301"/>
        </pc:sldMkLst>
        <pc:spChg chg="mod">
          <ac:chgData name="Torres, Brandon A" userId="S::btorre66@calstatela.edu::30e00120-a461-4de2-9b54-453362018ccc" providerId="AD" clId="Web-{88CE285D-83B9-959A-6492-412990A4B4EE}" dt="2020-12-06T06:55:48.816" v="2" actId="1076"/>
          <ac:spMkLst>
            <pc:docMk/>
            <pc:sldMk cId="614035286" sldId="301"/>
            <ac:spMk id="14" creationId="{C3F55BB6-6BB6-481E-AA7D-BFAF104B57EE}"/>
          </ac:spMkLst>
        </pc:spChg>
        <pc:picChg chg="mod">
          <ac:chgData name="Torres, Brandon A" userId="S::btorre66@calstatela.edu::30e00120-a461-4de2-9b54-453362018ccc" providerId="AD" clId="Web-{88CE285D-83B9-959A-6492-412990A4B4EE}" dt="2020-12-06T06:55:49.144" v="6" actId="1076"/>
          <ac:picMkLst>
            <pc:docMk/>
            <pc:sldMk cId="614035286" sldId="301"/>
            <ac:picMk id="7" creationId="{2B2B6C43-B53E-451A-9620-FE7E7EE9662B}"/>
          </ac:picMkLst>
        </pc:picChg>
      </pc:sldChg>
    </pc:docChg>
  </pc:docChgLst>
  <pc:docChgLst>
    <pc:chgData name="Vo, David" userId="S::dvo11@calstatela.edu::0deed3dc-d020-451d-aee6-4b90d6e032a7" providerId="AD" clId="Web-{02AED82D-F191-DFC2-3BD0-960FE0119986}"/>
    <pc:docChg chg="modSld">
      <pc:chgData name="Vo, David" userId="S::dvo11@calstatela.edu::0deed3dc-d020-451d-aee6-4b90d6e032a7" providerId="AD" clId="Web-{02AED82D-F191-DFC2-3BD0-960FE0119986}" dt="2020-12-06T03:07:26.978" v="44"/>
      <pc:docMkLst>
        <pc:docMk/>
      </pc:docMkLst>
      <pc:sldChg chg="addSp modSp">
        <pc:chgData name="Vo, David" userId="S::dvo11@calstatela.edu::0deed3dc-d020-451d-aee6-4b90d6e032a7" providerId="AD" clId="Web-{02AED82D-F191-DFC2-3BD0-960FE0119986}" dt="2020-12-06T03:07:26.978" v="44"/>
        <pc:sldMkLst>
          <pc:docMk/>
          <pc:sldMk cId="1323754853" sldId="338"/>
        </pc:sldMkLst>
        <pc:spChg chg="mod">
          <ac:chgData name="Vo, David" userId="S::dvo11@calstatela.edu::0deed3dc-d020-451d-aee6-4b90d6e032a7" providerId="AD" clId="Web-{02AED82D-F191-DFC2-3BD0-960FE0119986}" dt="2020-12-06T03:05:01.037" v="7" actId="20577"/>
          <ac:spMkLst>
            <pc:docMk/>
            <pc:sldMk cId="1323754853" sldId="338"/>
            <ac:spMk id="6" creationId="{B720028B-4E6B-4769-BDC8-31E007809E7B}"/>
          </ac:spMkLst>
        </pc:spChg>
        <pc:graphicFrameChg chg="mod modGraphic">
          <ac:chgData name="Vo, David" userId="S::dvo11@calstatela.edu::0deed3dc-d020-451d-aee6-4b90d6e032a7" providerId="AD" clId="Web-{02AED82D-F191-DFC2-3BD0-960FE0119986}" dt="2020-12-06T03:07:23.400" v="43" actId="1076"/>
          <ac:graphicFrameMkLst>
            <pc:docMk/>
            <pc:sldMk cId="1323754853" sldId="338"/>
            <ac:graphicFrameMk id="5" creationId="{4EE91485-B0DB-49B7-BAD0-B9EE832F1832}"/>
          </ac:graphicFrameMkLst>
        </pc:graphicFrameChg>
        <pc:graphicFrameChg chg="add mod modGraphic">
          <ac:chgData name="Vo, David" userId="S::dvo11@calstatela.edu::0deed3dc-d020-451d-aee6-4b90d6e032a7" providerId="AD" clId="Web-{02AED82D-F191-DFC2-3BD0-960FE0119986}" dt="2020-12-06T03:07:26.978" v="44"/>
          <ac:graphicFrameMkLst>
            <pc:docMk/>
            <pc:sldMk cId="1323754853" sldId="338"/>
            <ac:graphicFrameMk id="7" creationId="{173DD9FB-13BE-4DAC-8FCA-580C24BDD252}"/>
          </ac:graphicFrameMkLst>
        </pc:graphicFrameChg>
      </pc:sldChg>
    </pc:docChg>
  </pc:docChgLst>
  <pc:docChgLst>
    <pc:chgData name="Fonseca, Roy A" userId="aa42a170-7a7c-4272-8395-79a9f5063ca5" providerId="ADAL" clId="{A1242786-0C5F-40E7-8C5C-81570E12C737}"/>
    <pc:docChg chg="custSel modSld">
      <pc:chgData name="Fonseca, Roy A" userId="aa42a170-7a7c-4272-8395-79a9f5063ca5" providerId="ADAL" clId="{A1242786-0C5F-40E7-8C5C-81570E12C737}" dt="2020-12-01T03:12:03.844" v="208" actId="20577"/>
      <pc:docMkLst>
        <pc:docMk/>
      </pc:docMkLst>
      <pc:sldChg chg="modSp">
        <pc:chgData name="Fonseca, Roy A" userId="aa42a170-7a7c-4272-8395-79a9f5063ca5" providerId="ADAL" clId="{A1242786-0C5F-40E7-8C5C-81570E12C737}" dt="2020-12-01T03:12:03.844" v="208" actId="20577"/>
        <pc:sldMkLst>
          <pc:docMk/>
          <pc:sldMk cId="2892351882" sldId="262"/>
        </pc:sldMkLst>
        <pc:spChg chg="mod">
          <ac:chgData name="Fonseca, Roy A" userId="aa42a170-7a7c-4272-8395-79a9f5063ca5" providerId="ADAL" clId="{A1242786-0C5F-40E7-8C5C-81570E12C737}" dt="2020-12-01T03:12:03.844" v="208" actId="20577"/>
          <ac:spMkLst>
            <pc:docMk/>
            <pc:sldMk cId="2892351882" sldId="262"/>
            <ac:spMk id="4" creationId="{7447672A-B564-4706-BBF0-BDB51142183B}"/>
          </ac:spMkLst>
        </pc:spChg>
      </pc:sldChg>
      <pc:sldChg chg="modSp">
        <pc:chgData name="Fonseca, Roy A" userId="aa42a170-7a7c-4272-8395-79a9f5063ca5" providerId="ADAL" clId="{A1242786-0C5F-40E7-8C5C-81570E12C737}" dt="2020-12-01T03:10:02.093" v="204" actId="20577"/>
        <pc:sldMkLst>
          <pc:docMk/>
          <pc:sldMk cId="3928407946" sldId="263"/>
        </pc:sldMkLst>
        <pc:spChg chg="mod">
          <ac:chgData name="Fonseca, Roy A" userId="aa42a170-7a7c-4272-8395-79a9f5063ca5" providerId="ADAL" clId="{A1242786-0C5F-40E7-8C5C-81570E12C737}" dt="2020-12-01T03:10:02.093" v="204" actId="20577"/>
          <ac:spMkLst>
            <pc:docMk/>
            <pc:sldMk cId="3928407946" sldId="263"/>
            <ac:spMk id="5" creationId="{4B7F86C8-9565-4A82-8D90-BC97CDA37114}"/>
          </ac:spMkLst>
        </pc:spChg>
      </pc:sldChg>
    </pc:docChg>
  </pc:docChgLst>
  <pc:docChgLst>
    <pc:chgData name="Reyes, Mark A" userId="S::mreye120@calstatela.edu::822c49eb-35eb-44b8-bcf7-c1ebb192f6c9" providerId="AD" clId="Web-{EC30BF9F-500A-B000-D60C-60251183E2D5}"/>
    <pc:docChg chg="modSld">
      <pc:chgData name="Reyes, Mark A" userId="S::mreye120@calstatela.edu::822c49eb-35eb-44b8-bcf7-c1ebb192f6c9" providerId="AD" clId="Web-{EC30BF9F-500A-B000-D60C-60251183E2D5}" dt="2021-04-17T17:36:17.832" v="22" actId="1076"/>
      <pc:docMkLst>
        <pc:docMk/>
      </pc:docMkLst>
      <pc:sldChg chg="addSp delSp modSp">
        <pc:chgData name="Reyes, Mark A" userId="S::mreye120@calstatela.edu::822c49eb-35eb-44b8-bcf7-c1ebb192f6c9" providerId="AD" clId="Web-{EC30BF9F-500A-B000-D60C-60251183E2D5}" dt="2021-04-17T17:36:17.832" v="22" actId="1076"/>
        <pc:sldMkLst>
          <pc:docMk/>
          <pc:sldMk cId="3305745272" sldId="355"/>
        </pc:sldMkLst>
        <pc:spChg chg="mod">
          <ac:chgData name="Reyes, Mark A" userId="S::mreye120@calstatela.edu::822c49eb-35eb-44b8-bcf7-c1ebb192f6c9" providerId="AD" clId="Web-{EC30BF9F-500A-B000-D60C-60251183E2D5}" dt="2021-04-17T17:36:14.660" v="21" actId="1076"/>
          <ac:spMkLst>
            <pc:docMk/>
            <pc:sldMk cId="3305745272" sldId="355"/>
            <ac:spMk id="3" creationId="{26082C71-7111-46BB-8F1D-FA762B8B2D40}"/>
          </ac:spMkLst>
        </pc:spChg>
        <pc:picChg chg="add del mod">
          <ac:chgData name="Reyes, Mark A" userId="S::mreye120@calstatela.edu::822c49eb-35eb-44b8-bcf7-c1ebb192f6c9" providerId="AD" clId="Web-{EC30BF9F-500A-B000-D60C-60251183E2D5}" dt="2021-04-17T17:36:02.175" v="17"/>
          <ac:picMkLst>
            <pc:docMk/>
            <pc:sldMk cId="3305745272" sldId="355"/>
            <ac:picMk id="6" creationId="{CEB3238E-B901-4B26-BEBF-B61A4ED548B7}"/>
          </ac:picMkLst>
        </pc:picChg>
        <pc:picChg chg="add mod">
          <ac:chgData name="Reyes, Mark A" userId="S::mreye120@calstatela.edu::822c49eb-35eb-44b8-bcf7-c1ebb192f6c9" providerId="AD" clId="Web-{EC30BF9F-500A-B000-D60C-60251183E2D5}" dt="2021-04-17T17:36:17.832" v="22" actId="1076"/>
          <ac:picMkLst>
            <pc:docMk/>
            <pc:sldMk cId="3305745272" sldId="355"/>
            <ac:picMk id="7" creationId="{BE45E814-F706-40B3-9ABD-A28894B840DB}"/>
          </ac:picMkLst>
        </pc:picChg>
      </pc:sldChg>
    </pc:docChg>
  </pc:docChgLst>
  <pc:docChgLst>
    <pc:chgData name="Dakhil, Jonathan M" userId="S::jdakhil@calstatela.edu::83ed5be7-581a-4429-8593-67840db65c84" providerId="AD" clId="Web-{D2398F26-9636-CAAA-10FA-683D7C613C6B}"/>
    <pc:docChg chg="addSld delSld">
      <pc:chgData name="Dakhil, Jonathan M" userId="S::jdakhil@calstatela.edu::83ed5be7-581a-4429-8593-67840db65c84" providerId="AD" clId="Web-{D2398F26-9636-CAAA-10FA-683D7C613C6B}" dt="2020-11-23T04:04:22.504" v="1"/>
      <pc:docMkLst>
        <pc:docMk/>
      </pc:docMkLst>
      <pc:sldChg chg="add del">
        <pc:chgData name="Dakhil, Jonathan M" userId="S::jdakhil@calstatela.edu::83ed5be7-581a-4429-8593-67840db65c84" providerId="AD" clId="Web-{D2398F26-9636-CAAA-10FA-683D7C613C6B}" dt="2020-11-23T04:04:22.504" v="1"/>
        <pc:sldMkLst>
          <pc:docMk/>
          <pc:sldMk cId="696534798" sldId="299"/>
        </pc:sldMkLst>
      </pc:sldChg>
    </pc:docChg>
  </pc:docChgLst>
  <pc:docChgLst>
    <pc:chgData name="Velazquez, Jose M" userId="S::jvelaz25@calstatela.edu::b9a2ecda-d0b2-430b-940e-670f0835f082" providerId="AD" clId="Web-{483809E8-3C45-B576-E333-FADD7E7AFAFC}"/>
    <pc:docChg chg="addSld delSld modSld">
      <pc:chgData name="Velazquez, Jose M" userId="S::jvelaz25@calstatela.edu::b9a2ecda-d0b2-430b-940e-670f0835f082" providerId="AD" clId="Web-{483809E8-3C45-B576-E333-FADD7E7AFAFC}" dt="2020-12-05T23:55:28.725" v="828" actId="20577"/>
      <pc:docMkLst>
        <pc:docMk/>
      </pc:docMkLst>
      <pc:sldChg chg="modSp">
        <pc:chgData name="Velazquez, Jose M" userId="S::jvelaz25@calstatela.edu::b9a2ecda-d0b2-430b-940e-670f0835f082" providerId="AD" clId="Web-{483809E8-3C45-B576-E333-FADD7E7AFAFC}" dt="2020-12-05T23:55:26.272" v="826" actId="20577"/>
        <pc:sldMkLst>
          <pc:docMk/>
          <pc:sldMk cId="422270901" sldId="319"/>
        </pc:sldMkLst>
        <pc:spChg chg="mod">
          <ac:chgData name="Velazquez, Jose M" userId="S::jvelaz25@calstatela.edu::b9a2ecda-d0b2-430b-940e-670f0835f082" providerId="AD" clId="Web-{483809E8-3C45-B576-E333-FADD7E7AFAFC}" dt="2020-12-05T23:55:26.272" v="826" actId="20577"/>
          <ac:spMkLst>
            <pc:docMk/>
            <pc:sldMk cId="422270901" sldId="319"/>
            <ac:spMk id="2" creationId="{BB06F216-4E33-F647-AB97-1FBB2227F8A1}"/>
          </ac:spMkLst>
        </pc:spChg>
      </pc:sldChg>
      <pc:sldChg chg="modSp del">
        <pc:chgData name="Velazquez, Jose M" userId="S::jvelaz25@calstatela.edu::b9a2ecda-d0b2-430b-940e-670f0835f082" providerId="AD" clId="Web-{483809E8-3C45-B576-E333-FADD7E7AFAFC}" dt="2020-12-05T23:54:00.346" v="808"/>
        <pc:sldMkLst>
          <pc:docMk/>
          <pc:sldMk cId="2435944280" sldId="320"/>
        </pc:sldMkLst>
        <pc:spChg chg="mod">
          <ac:chgData name="Velazquez, Jose M" userId="S::jvelaz25@calstatela.edu::b9a2ecda-d0b2-430b-940e-670f0835f082" providerId="AD" clId="Web-{483809E8-3C45-B576-E333-FADD7E7AFAFC}" dt="2020-12-05T23:44:59.411" v="805" actId="20577"/>
          <ac:spMkLst>
            <pc:docMk/>
            <pc:sldMk cId="2435944280" sldId="320"/>
            <ac:spMk id="2" creationId="{BB06F216-4E33-F647-AB97-1FBB2227F8A1}"/>
          </ac:spMkLst>
        </pc:spChg>
      </pc:sldChg>
      <pc:sldChg chg="addSp delSp modSp mod modClrScheme chgLayout">
        <pc:chgData name="Velazquez, Jose M" userId="S::jvelaz25@calstatela.edu::b9a2ecda-d0b2-430b-940e-670f0835f082" providerId="AD" clId="Web-{483809E8-3C45-B576-E333-FADD7E7AFAFC}" dt="2020-12-05T23:55:00.865" v="817"/>
        <pc:sldMkLst>
          <pc:docMk/>
          <pc:sldMk cId="1912582705" sldId="321"/>
        </pc:sldMkLst>
        <pc:spChg chg="mod ord">
          <ac:chgData name="Velazquez, Jose M" userId="S::jvelaz25@calstatela.edu::b9a2ecda-d0b2-430b-940e-670f0835f082" providerId="AD" clId="Web-{483809E8-3C45-B576-E333-FADD7E7AFAFC}" dt="2020-12-05T23:44:31.269" v="748" actId="20577"/>
          <ac:spMkLst>
            <pc:docMk/>
            <pc:sldMk cId="1912582705" sldId="321"/>
            <ac:spMk id="2" creationId="{BB06F216-4E33-F647-AB97-1FBB2227F8A1}"/>
          </ac:spMkLst>
        </pc:spChg>
        <pc:spChg chg="mod ord">
          <ac:chgData name="Velazquez, Jose M" userId="S::jvelaz25@calstatela.edu::b9a2ecda-d0b2-430b-940e-670f0835f082" providerId="AD" clId="Web-{483809E8-3C45-B576-E333-FADD7E7AFAFC}" dt="2020-12-05T21:49:32.034" v="60"/>
          <ac:spMkLst>
            <pc:docMk/>
            <pc:sldMk cId="1912582705" sldId="321"/>
            <ac:spMk id="3" creationId="{D721CDAE-610D-4FAA-AE40-CEA8475D9971}"/>
          </ac:spMkLst>
        </pc:spChg>
        <pc:spChg chg="add mod ord">
          <ac:chgData name="Velazquez, Jose M" userId="S::jvelaz25@calstatela.edu::b9a2ecda-d0b2-430b-940e-670f0835f082" providerId="AD" clId="Web-{483809E8-3C45-B576-E333-FADD7E7AFAFC}" dt="2020-12-05T21:51:12.427" v="92" actId="14100"/>
          <ac:spMkLst>
            <pc:docMk/>
            <pc:sldMk cId="1912582705" sldId="321"/>
            <ac:spMk id="4" creationId="{1CE09D92-EF37-4636-9E84-7F5FF8F2932A}"/>
          </ac:spMkLst>
        </pc:spChg>
        <pc:spChg chg="add del mod ord">
          <ac:chgData name="Velazquez, Jose M" userId="S::jvelaz25@calstatela.edu::b9a2ecda-d0b2-430b-940e-670f0835f082" providerId="AD" clId="Web-{483809E8-3C45-B576-E333-FADD7E7AFAFC}" dt="2020-12-05T23:54:30.801" v="811"/>
          <ac:spMkLst>
            <pc:docMk/>
            <pc:sldMk cId="1912582705" sldId="321"/>
            <ac:spMk id="5" creationId="{5DD188F7-DB1B-4C96-BFE0-87E0E3CCBB94}"/>
          </ac:spMkLst>
        </pc:spChg>
        <pc:spChg chg="add mod ord">
          <ac:chgData name="Velazquez, Jose M" userId="S::jvelaz25@calstatela.edu::b9a2ecda-d0b2-430b-940e-670f0835f082" providerId="AD" clId="Web-{483809E8-3C45-B576-E333-FADD7E7AFAFC}" dt="2020-12-05T21:50:10.004" v="72" actId="1076"/>
          <ac:spMkLst>
            <pc:docMk/>
            <pc:sldMk cId="1912582705" sldId="321"/>
            <ac:spMk id="6" creationId="{CA77F6DC-3DA5-41A6-B99E-DC2824C68F41}"/>
          </ac:spMkLst>
        </pc:spChg>
        <pc:spChg chg="add del mod ord">
          <ac:chgData name="Velazquez, Jose M" userId="S::jvelaz25@calstatela.edu::b9a2ecda-d0b2-430b-940e-670f0835f082" providerId="AD" clId="Web-{483809E8-3C45-B576-E333-FADD7E7AFAFC}" dt="2020-12-05T23:54:16.394" v="810"/>
          <ac:spMkLst>
            <pc:docMk/>
            <pc:sldMk cId="1912582705" sldId="321"/>
            <ac:spMk id="7" creationId="{89E7756D-D15E-4C71-88BB-2F8A11E12B24}"/>
          </ac:spMkLst>
        </pc:spChg>
        <pc:spChg chg="add del mod">
          <ac:chgData name="Velazquez, Jose M" userId="S::jvelaz25@calstatela.edu::b9a2ecda-d0b2-430b-940e-670f0835f082" providerId="AD" clId="Web-{483809E8-3C45-B576-E333-FADD7E7AFAFC}" dt="2020-12-05T23:55:00.865" v="817"/>
          <ac:spMkLst>
            <pc:docMk/>
            <pc:sldMk cId="1912582705" sldId="321"/>
            <ac:spMk id="9" creationId="{953D5DD9-1C90-411E-BAC9-8C50F39D8402}"/>
          </ac:spMkLst>
        </pc:spChg>
      </pc:sldChg>
      <pc:sldChg chg="del">
        <pc:chgData name="Velazquez, Jose M" userId="S::jvelaz25@calstatela.edu::b9a2ecda-d0b2-430b-940e-670f0835f082" providerId="AD" clId="Web-{483809E8-3C45-B576-E333-FADD7E7AFAFC}" dt="2020-12-05T21:55:25.590" v="100"/>
        <pc:sldMkLst>
          <pc:docMk/>
          <pc:sldMk cId="3523032982" sldId="322"/>
        </pc:sldMkLst>
      </pc:sldChg>
      <pc:sldChg chg="del">
        <pc:chgData name="Velazquez, Jose M" userId="S::jvelaz25@calstatela.edu::b9a2ecda-d0b2-430b-940e-670f0835f082" providerId="AD" clId="Web-{483809E8-3C45-B576-E333-FADD7E7AFAFC}" dt="2020-12-05T21:55:15.606" v="98"/>
        <pc:sldMkLst>
          <pc:docMk/>
          <pc:sldMk cId="738163085" sldId="323"/>
        </pc:sldMkLst>
      </pc:sldChg>
      <pc:sldChg chg="del">
        <pc:chgData name="Velazquez, Jose M" userId="S::jvelaz25@calstatela.edu::b9a2ecda-d0b2-430b-940e-670f0835f082" providerId="AD" clId="Web-{483809E8-3C45-B576-E333-FADD7E7AFAFC}" dt="2020-12-05T21:55:17.371" v="99"/>
        <pc:sldMkLst>
          <pc:docMk/>
          <pc:sldMk cId="564711240" sldId="324"/>
        </pc:sldMkLst>
      </pc:sldChg>
      <pc:sldChg chg="modSp">
        <pc:chgData name="Velazquez, Jose M" userId="S::jvelaz25@calstatela.edu::b9a2ecda-d0b2-430b-940e-670f0835f082" providerId="AD" clId="Web-{483809E8-3C45-B576-E333-FADD7E7AFAFC}" dt="2020-12-05T23:41:10.243" v="733"/>
        <pc:sldMkLst>
          <pc:docMk/>
          <pc:sldMk cId="1323754853" sldId="338"/>
        </pc:sldMkLst>
        <pc:graphicFrameChg chg="mod modGraphic">
          <ac:chgData name="Velazquez, Jose M" userId="S::jvelaz25@calstatela.edu::b9a2ecda-d0b2-430b-940e-670f0835f082" providerId="AD" clId="Web-{483809E8-3C45-B576-E333-FADD7E7AFAFC}" dt="2020-12-05T23:41:10.243" v="733"/>
          <ac:graphicFrameMkLst>
            <pc:docMk/>
            <pc:sldMk cId="1323754853" sldId="338"/>
            <ac:graphicFrameMk id="5" creationId="{4EE91485-B0DB-49B7-BAD0-B9EE832F1832}"/>
          </ac:graphicFrameMkLst>
        </pc:graphicFrameChg>
      </pc:sldChg>
      <pc:sldChg chg="new del">
        <pc:chgData name="Velazquez, Jose M" userId="S::jvelaz25@calstatela.edu::b9a2ecda-d0b2-430b-940e-670f0835f082" providerId="AD" clId="Web-{483809E8-3C45-B576-E333-FADD7E7AFAFC}" dt="2020-12-05T22:31:36.422" v="672"/>
        <pc:sldMkLst>
          <pc:docMk/>
          <pc:sldMk cId="1679525456" sldId="343"/>
        </pc:sldMkLst>
      </pc:sldChg>
      <pc:sldChg chg="addSp delSp modSp add del replId">
        <pc:chgData name="Velazquez, Jose M" userId="S::jvelaz25@calstatela.edu::b9a2ecda-d0b2-430b-940e-670f0835f082" providerId="AD" clId="Web-{483809E8-3C45-B576-E333-FADD7E7AFAFC}" dt="2020-12-05T23:26:26.861" v="679"/>
        <pc:sldMkLst>
          <pc:docMk/>
          <pc:sldMk cId="2249769683" sldId="343"/>
        </pc:sldMkLst>
        <pc:spChg chg="del">
          <ac:chgData name="Velazquez, Jose M" userId="S::jvelaz25@calstatela.edu::b9a2ecda-d0b2-430b-940e-670f0835f082" providerId="AD" clId="Web-{483809E8-3C45-B576-E333-FADD7E7AFAFC}" dt="2020-12-05T22:32:15.251" v="675"/>
          <ac:spMkLst>
            <pc:docMk/>
            <pc:sldMk cId="2249769683" sldId="343"/>
            <ac:spMk id="5" creationId="{5DD188F7-DB1B-4C96-BFE0-87E0E3CCBB94}"/>
          </ac:spMkLst>
        </pc:spChg>
        <pc:spChg chg="mod">
          <ac:chgData name="Velazquez, Jose M" userId="S::jvelaz25@calstatela.edu::b9a2ecda-d0b2-430b-940e-670f0835f082" providerId="AD" clId="Web-{483809E8-3C45-B576-E333-FADD7E7AFAFC}" dt="2020-12-05T22:32:23.158" v="678" actId="20577"/>
          <ac:spMkLst>
            <pc:docMk/>
            <pc:sldMk cId="2249769683" sldId="343"/>
            <ac:spMk id="6" creationId="{CA77F6DC-3DA5-41A6-B99E-DC2824C68F41}"/>
          </ac:spMkLst>
        </pc:spChg>
        <pc:spChg chg="del">
          <ac:chgData name="Velazquez, Jose M" userId="S::jvelaz25@calstatela.edu::b9a2ecda-d0b2-430b-940e-670f0835f082" providerId="AD" clId="Web-{483809E8-3C45-B576-E333-FADD7E7AFAFC}" dt="2020-12-05T22:32:07.517" v="674"/>
          <ac:spMkLst>
            <pc:docMk/>
            <pc:sldMk cId="2249769683" sldId="343"/>
            <ac:spMk id="7" creationId="{89E7756D-D15E-4C71-88BB-2F8A11E12B24}"/>
          </ac:spMkLst>
        </pc:spChg>
        <pc:spChg chg="add del mod">
          <ac:chgData name="Velazquez, Jose M" userId="S::jvelaz25@calstatela.edu::b9a2ecda-d0b2-430b-940e-670f0835f082" providerId="AD" clId="Web-{483809E8-3C45-B576-E333-FADD7E7AFAFC}" dt="2020-12-05T22:32:19.251" v="676"/>
          <ac:spMkLst>
            <pc:docMk/>
            <pc:sldMk cId="2249769683" sldId="343"/>
            <ac:spMk id="9" creationId="{B3FC7D32-288B-42CD-B77B-E8F1F7CB8CB7}"/>
          </ac:spMkLst>
        </pc:spChg>
      </pc:sldChg>
      <pc:sldChg chg="addSp delSp modSp add replId">
        <pc:chgData name="Velazquez, Jose M" userId="S::jvelaz25@calstatela.edu::b9a2ecda-d0b2-430b-940e-670f0835f082" providerId="AD" clId="Web-{483809E8-3C45-B576-E333-FADD7E7AFAFC}" dt="2020-12-05T23:54:49.989" v="816"/>
        <pc:sldMkLst>
          <pc:docMk/>
          <pc:sldMk cId="3660968257" sldId="344"/>
        </pc:sldMkLst>
        <pc:spChg chg="del">
          <ac:chgData name="Velazquez, Jose M" userId="S::jvelaz25@calstatela.edu::b9a2ecda-d0b2-430b-940e-670f0835f082" providerId="AD" clId="Web-{483809E8-3C45-B576-E333-FADD7E7AFAFC}" dt="2020-12-05T23:54:34.426" v="814"/>
          <ac:spMkLst>
            <pc:docMk/>
            <pc:sldMk cId="3660968257" sldId="344"/>
            <ac:spMk id="5" creationId="{5DD188F7-DB1B-4C96-BFE0-87E0E3CCBB94}"/>
          </ac:spMkLst>
        </pc:spChg>
        <pc:spChg chg="mod">
          <ac:chgData name="Velazquez, Jose M" userId="S::jvelaz25@calstatela.edu::b9a2ecda-d0b2-430b-940e-670f0835f082" providerId="AD" clId="Web-{483809E8-3C45-B576-E333-FADD7E7AFAFC}" dt="2020-12-05T23:54:30.816" v="812" actId="20577"/>
          <ac:spMkLst>
            <pc:docMk/>
            <pc:sldMk cId="3660968257" sldId="344"/>
            <ac:spMk id="6" creationId="{CA77F6DC-3DA5-41A6-B99E-DC2824C68F41}"/>
          </ac:spMkLst>
        </pc:spChg>
        <pc:spChg chg="del">
          <ac:chgData name="Velazquez, Jose M" userId="S::jvelaz25@calstatela.edu::b9a2ecda-d0b2-430b-940e-670f0835f082" providerId="AD" clId="Web-{483809E8-3C45-B576-E333-FADD7E7AFAFC}" dt="2020-12-05T23:54:33.894" v="813"/>
          <ac:spMkLst>
            <pc:docMk/>
            <pc:sldMk cId="3660968257" sldId="344"/>
            <ac:spMk id="7" creationId="{89E7756D-D15E-4C71-88BB-2F8A11E12B24}"/>
          </ac:spMkLst>
        </pc:spChg>
        <pc:spChg chg="add del mod">
          <ac:chgData name="Velazquez, Jose M" userId="S::jvelaz25@calstatela.edu::b9a2ecda-d0b2-430b-940e-670f0835f082" providerId="AD" clId="Web-{483809E8-3C45-B576-E333-FADD7E7AFAFC}" dt="2020-12-05T23:54:49.989" v="816"/>
          <ac:spMkLst>
            <pc:docMk/>
            <pc:sldMk cId="3660968257" sldId="344"/>
            <ac:spMk id="9" creationId="{E1A6DD97-3F7B-4461-A9A7-173635B4CAF6}"/>
          </ac:spMkLst>
        </pc:spChg>
      </pc:sldChg>
    </pc:docChg>
  </pc:docChgLst>
  <pc:docChgLst>
    <pc:chgData name="Dakhil, Jonathan M" userId="83ed5be7-581a-4429-8593-67840db65c84" providerId="ADAL" clId="{F268BDB5-1024-4647-9005-F485EF6C1462}"/>
    <pc:docChg chg="undo custSel addSld delSld modSld">
      <pc:chgData name="Dakhil, Jonathan M" userId="83ed5be7-581a-4429-8593-67840db65c84" providerId="ADAL" clId="{F268BDB5-1024-4647-9005-F485EF6C1462}" dt="2020-12-09T04:26:37.020" v="3534"/>
      <pc:docMkLst>
        <pc:docMk/>
      </pc:docMkLst>
      <pc:sldChg chg="modSp mod">
        <pc:chgData name="Dakhil, Jonathan M" userId="83ed5be7-581a-4429-8593-67840db65c84" providerId="ADAL" clId="{F268BDB5-1024-4647-9005-F485EF6C1462}" dt="2020-12-07T00:48:18.682" v="356" actId="20577"/>
        <pc:sldMkLst>
          <pc:docMk/>
          <pc:sldMk cId="2757086078" sldId="256"/>
        </pc:sldMkLst>
        <pc:spChg chg="mod">
          <ac:chgData name="Dakhil, Jonathan M" userId="83ed5be7-581a-4429-8593-67840db65c84" providerId="ADAL" clId="{F268BDB5-1024-4647-9005-F485EF6C1462}" dt="2020-12-06T03:14:43.338" v="290" actId="20577"/>
          <ac:spMkLst>
            <pc:docMk/>
            <pc:sldMk cId="2757086078" sldId="256"/>
            <ac:spMk id="2" creationId="{F56E9371-6E05-45E0-803B-4C39AC28CC69}"/>
          </ac:spMkLst>
        </pc:spChg>
        <pc:spChg chg="mod">
          <ac:chgData name="Dakhil, Jonathan M" userId="83ed5be7-581a-4429-8593-67840db65c84" providerId="ADAL" clId="{F268BDB5-1024-4647-9005-F485EF6C1462}" dt="2020-12-07T00:48:18.682" v="356" actId="20577"/>
          <ac:spMkLst>
            <pc:docMk/>
            <pc:sldMk cId="2757086078" sldId="256"/>
            <ac:spMk id="3" creationId="{E0A0FE25-038A-4A14-B11A-432FECB7FA1E}"/>
          </ac:spMkLst>
        </pc:spChg>
      </pc:sldChg>
      <pc:sldChg chg="addSp modSp mod addCm">
        <pc:chgData name="Dakhil, Jonathan M" userId="83ed5be7-581a-4429-8593-67840db65c84" providerId="ADAL" clId="{F268BDB5-1024-4647-9005-F485EF6C1462}" dt="2020-12-07T03:37:52.942" v="1003" actId="20577"/>
        <pc:sldMkLst>
          <pc:docMk/>
          <pc:sldMk cId="1032757599" sldId="258"/>
        </pc:sldMkLst>
        <pc:spChg chg="mod">
          <ac:chgData name="Dakhil, Jonathan M" userId="83ed5be7-581a-4429-8593-67840db65c84" providerId="ADAL" clId="{F268BDB5-1024-4647-9005-F485EF6C1462}" dt="2020-12-06T02:31:32.360" v="145" actId="255"/>
          <ac:spMkLst>
            <pc:docMk/>
            <pc:sldMk cId="1032757599" sldId="258"/>
            <ac:spMk id="2" creationId="{92A4716D-00E6-4865-A814-74860D251268}"/>
          </ac:spMkLst>
        </pc:spChg>
        <pc:spChg chg="add mod">
          <ac:chgData name="Dakhil, Jonathan M" userId="83ed5be7-581a-4429-8593-67840db65c84" providerId="ADAL" clId="{F268BDB5-1024-4647-9005-F485EF6C1462}" dt="2020-12-06T02:37:42.239" v="261" actId="20577"/>
          <ac:spMkLst>
            <pc:docMk/>
            <pc:sldMk cId="1032757599" sldId="258"/>
            <ac:spMk id="4" creationId="{366F04E2-09CA-447E-B7A2-A58CF6F867A8}"/>
          </ac:spMkLst>
        </pc:spChg>
        <pc:spChg chg="mod">
          <ac:chgData name="Dakhil, Jonathan M" userId="83ed5be7-581a-4429-8593-67840db65c84" providerId="ADAL" clId="{F268BDB5-1024-4647-9005-F485EF6C1462}" dt="2020-12-07T03:37:52.942" v="1003" actId="20577"/>
          <ac:spMkLst>
            <pc:docMk/>
            <pc:sldMk cId="1032757599" sldId="258"/>
            <ac:spMk id="11" creationId="{7B85F007-B764-45D0-95CE-6F57AF66F10C}"/>
          </ac:spMkLst>
        </pc:spChg>
      </pc:sldChg>
      <pc:sldChg chg="addSp modSp">
        <pc:chgData name="Dakhil, Jonathan M" userId="83ed5be7-581a-4429-8593-67840db65c84" providerId="ADAL" clId="{F268BDB5-1024-4647-9005-F485EF6C1462}" dt="2020-12-06T02:37:55.403" v="262"/>
        <pc:sldMkLst>
          <pc:docMk/>
          <pc:sldMk cId="1180221239" sldId="259"/>
        </pc:sldMkLst>
        <pc:spChg chg="add mod">
          <ac:chgData name="Dakhil, Jonathan M" userId="83ed5be7-581a-4429-8593-67840db65c84" providerId="ADAL" clId="{F268BDB5-1024-4647-9005-F485EF6C1462}" dt="2020-12-06T02:37:55.403" v="262"/>
          <ac:spMkLst>
            <pc:docMk/>
            <pc:sldMk cId="1180221239" sldId="259"/>
            <ac:spMk id="9" creationId="{3981D013-6793-454B-9BF8-82F1E37328A5}"/>
          </ac:spMkLst>
        </pc:spChg>
      </pc:sldChg>
      <pc:sldChg chg="addSp delSp modSp mod">
        <pc:chgData name="Dakhil, Jonathan M" userId="83ed5be7-581a-4429-8593-67840db65c84" providerId="ADAL" clId="{F268BDB5-1024-4647-9005-F485EF6C1462}" dt="2020-12-06T02:32:07.310" v="153"/>
        <pc:sldMkLst>
          <pc:docMk/>
          <pc:sldMk cId="783871009" sldId="260"/>
        </pc:sldMkLst>
        <pc:spChg chg="add del mod">
          <ac:chgData name="Dakhil, Jonathan M" userId="83ed5be7-581a-4429-8593-67840db65c84" providerId="ADAL" clId="{F268BDB5-1024-4647-9005-F485EF6C1462}" dt="2020-12-06T02:31:10.564" v="141"/>
          <ac:spMkLst>
            <pc:docMk/>
            <pc:sldMk cId="783871009" sldId="260"/>
            <ac:spMk id="6" creationId="{656C0B7F-2DA7-4754-9007-367E8C7A9E69}"/>
          </ac:spMkLst>
        </pc:spChg>
        <pc:spChg chg="add del mod">
          <ac:chgData name="Dakhil, Jonathan M" userId="83ed5be7-581a-4429-8593-67840db65c84" providerId="ADAL" clId="{F268BDB5-1024-4647-9005-F485EF6C1462}" dt="2020-12-06T02:31:58.046" v="151"/>
          <ac:spMkLst>
            <pc:docMk/>
            <pc:sldMk cId="783871009" sldId="260"/>
            <ac:spMk id="7" creationId="{83779B57-8E64-4AD6-9155-CA26413697D0}"/>
          </ac:spMkLst>
        </pc:spChg>
        <pc:spChg chg="add mod">
          <ac:chgData name="Dakhil, Jonathan M" userId="83ed5be7-581a-4429-8593-67840db65c84" providerId="ADAL" clId="{F268BDB5-1024-4647-9005-F485EF6C1462}" dt="2020-12-06T02:32:07.310" v="153"/>
          <ac:spMkLst>
            <pc:docMk/>
            <pc:sldMk cId="783871009" sldId="260"/>
            <ac:spMk id="8" creationId="{0F5D7EBF-3773-4129-ABDB-7639BB617FFB}"/>
          </ac:spMkLst>
        </pc:spChg>
      </pc:sldChg>
      <pc:sldChg chg="addSp modSp modNotesTx">
        <pc:chgData name="Dakhil, Jonathan M" userId="83ed5be7-581a-4429-8593-67840db65c84" providerId="ADAL" clId="{F268BDB5-1024-4647-9005-F485EF6C1462}" dt="2020-12-09T03:08:08.748" v="1103" actId="20577"/>
        <pc:sldMkLst>
          <pc:docMk/>
          <pc:sldMk cId="2568416291" sldId="261"/>
        </pc:sldMkLst>
        <pc:spChg chg="add mod">
          <ac:chgData name="Dakhil, Jonathan M" userId="83ed5be7-581a-4429-8593-67840db65c84" providerId="ADAL" clId="{F268BDB5-1024-4647-9005-F485EF6C1462}" dt="2020-12-06T02:32:08.839" v="154"/>
          <ac:spMkLst>
            <pc:docMk/>
            <pc:sldMk cId="2568416291" sldId="261"/>
            <ac:spMk id="5" creationId="{5FBB268C-0072-4C37-8DCD-1D79AC24A7E4}"/>
          </ac:spMkLst>
        </pc:spChg>
        <pc:graphicFrameChg chg="mod">
          <ac:chgData name="Dakhil, Jonathan M" userId="83ed5be7-581a-4429-8593-67840db65c84" providerId="ADAL" clId="{F268BDB5-1024-4647-9005-F485EF6C1462}" dt="2020-12-07T02:38:41.327" v="438" actId="255"/>
          <ac:graphicFrameMkLst>
            <pc:docMk/>
            <pc:sldMk cId="2568416291" sldId="261"/>
            <ac:graphicFrameMk id="3" creationId="{93410E5E-7B2E-8E49-8D02-CE5F1C6BA4D5}"/>
          </ac:graphicFrameMkLst>
        </pc:graphicFrameChg>
      </pc:sldChg>
      <pc:sldChg chg="addSp modSp mod modNotesTx">
        <pc:chgData name="Dakhil, Jonathan M" userId="83ed5be7-581a-4429-8593-67840db65c84" providerId="ADAL" clId="{F268BDB5-1024-4647-9005-F485EF6C1462}" dt="2020-12-09T03:13:47.918" v="1230" actId="255"/>
        <pc:sldMkLst>
          <pc:docMk/>
          <pc:sldMk cId="2892351882" sldId="262"/>
        </pc:sldMkLst>
        <pc:spChg chg="mod">
          <ac:chgData name="Dakhil, Jonathan M" userId="83ed5be7-581a-4429-8593-67840db65c84" providerId="ADAL" clId="{F268BDB5-1024-4647-9005-F485EF6C1462}" dt="2020-12-06T04:03:05.539" v="300" actId="20577"/>
          <ac:spMkLst>
            <pc:docMk/>
            <pc:sldMk cId="2892351882" sldId="262"/>
            <ac:spMk id="4" creationId="{7447672A-B564-4706-BBF0-BDB51142183B}"/>
          </ac:spMkLst>
        </pc:spChg>
        <pc:spChg chg="add mod">
          <ac:chgData name="Dakhil, Jonathan M" userId="83ed5be7-581a-4429-8593-67840db65c84" providerId="ADAL" clId="{F268BDB5-1024-4647-9005-F485EF6C1462}" dt="2020-12-07T02:45:02.840" v="456" actId="1076"/>
          <ac:spMkLst>
            <pc:docMk/>
            <pc:sldMk cId="2892351882" sldId="262"/>
            <ac:spMk id="4" creationId="{8FC55C3D-D92C-4BC0-8B23-3EE1BEDDD972}"/>
          </ac:spMkLst>
        </pc:spChg>
        <pc:spChg chg="add mod">
          <ac:chgData name="Dakhil, Jonathan M" userId="83ed5be7-581a-4429-8593-67840db65c84" providerId="ADAL" clId="{F268BDB5-1024-4647-9005-F485EF6C1462}" dt="2020-12-06T02:32:10.519" v="155"/>
          <ac:spMkLst>
            <pc:docMk/>
            <pc:sldMk cId="2892351882" sldId="262"/>
            <ac:spMk id="5" creationId="{5AF50E47-CA62-4D7D-98ED-8DD0A8557B6C}"/>
          </ac:spMkLst>
        </pc:spChg>
        <pc:spChg chg="add mod">
          <ac:chgData name="Dakhil, Jonathan M" userId="83ed5be7-581a-4429-8593-67840db65c84" providerId="ADAL" clId="{F268BDB5-1024-4647-9005-F485EF6C1462}" dt="2020-12-06T04:06:10.687" v="309" actId="20577"/>
          <ac:spMkLst>
            <pc:docMk/>
            <pc:sldMk cId="2892351882" sldId="262"/>
            <ac:spMk id="8" creationId="{7F7D0832-EDA1-4441-AB51-62C82B68B248}"/>
          </ac:spMkLst>
        </pc:spChg>
        <pc:spChg chg="mod">
          <ac:chgData name="Dakhil, Jonathan M" userId="83ed5be7-581a-4429-8593-67840db65c84" providerId="ADAL" clId="{F268BDB5-1024-4647-9005-F485EF6C1462}" dt="2020-12-09T03:13:12.098" v="1227" actId="14100"/>
          <ac:spMkLst>
            <pc:docMk/>
            <pc:sldMk cId="2892351882" sldId="262"/>
            <ac:spMk id="10" creationId="{BD85F83C-B933-4850-BCD6-B113D813F0A5}"/>
          </ac:spMkLst>
        </pc:spChg>
        <pc:spChg chg="mod">
          <ac:chgData name="Dakhil, Jonathan M" userId="83ed5be7-581a-4429-8593-67840db65c84" providerId="ADAL" clId="{F268BDB5-1024-4647-9005-F485EF6C1462}" dt="2020-12-09T03:13:47.918" v="1230" actId="255"/>
          <ac:spMkLst>
            <pc:docMk/>
            <pc:sldMk cId="2892351882" sldId="262"/>
            <ac:spMk id="12" creationId="{418BD352-9FF9-4B07-A8D6-4729156C0BDA}"/>
          </ac:spMkLst>
        </pc:spChg>
      </pc:sldChg>
      <pc:sldChg chg="addSp modSp mod modNotesTx">
        <pc:chgData name="Dakhil, Jonathan M" userId="83ed5be7-581a-4429-8593-67840db65c84" providerId="ADAL" clId="{F268BDB5-1024-4647-9005-F485EF6C1462}" dt="2020-12-09T03:17:24.151" v="1292" actId="20577"/>
        <pc:sldMkLst>
          <pc:docMk/>
          <pc:sldMk cId="3928407946" sldId="263"/>
        </pc:sldMkLst>
        <pc:spChg chg="mod">
          <ac:chgData name="Dakhil, Jonathan M" userId="83ed5be7-581a-4429-8593-67840db65c84" providerId="ADAL" clId="{F268BDB5-1024-4647-9005-F485EF6C1462}" dt="2020-12-06T04:08:23.575" v="329" actId="20577"/>
          <ac:spMkLst>
            <pc:docMk/>
            <pc:sldMk cId="3928407946" sldId="263"/>
            <ac:spMk id="5" creationId="{4B7F86C8-9565-4A82-8D90-BC97CDA37114}"/>
          </ac:spMkLst>
        </pc:spChg>
        <pc:spChg chg="add mod">
          <ac:chgData name="Dakhil, Jonathan M" userId="83ed5be7-581a-4429-8593-67840db65c84" providerId="ADAL" clId="{F268BDB5-1024-4647-9005-F485EF6C1462}" dt="2020-12-06T02:32:18.084" v="156"/>
          <ac:spMkLst>
            <pc:docMk/>
            <pc:sldMk cId="3928407946" sldId="263"/>
            <ac:spMk id="6" creationId="{617AECB1-1A90-4BD5-A941-E526199B68FA}"/>
          </ac:spMkLst>
        </pc:spChg>
        <pc:spChg chg="mod">
          <ac:chgData name="Dakhil, Jonathan M" userId="83ed5be7-581a-4429-8593-67840db65c84" providerId="ADAL" clId="{F268BDB5-1024-4647-9005-F485EF6C1462}" dt="2020-12-07T02:43:49.541" v="440" actId="20577"/>
          <ac:spMkLst>
            <pc:docMk/>
            <pc:sldMk cId="3928407946" sldId="263"/>
            <ac:spMk id="8" creationId="{5821EDBB-A82F-43D1-8D49-E94528F46FBB}"/>
          </ac:spMkLst>
        </pc:spChg>
      </pc:sldChg>
      <pc:sldChg chg="addSp modSp mod">
        <pc:chgData name="Dakhil, Jonathan M" userId="83ed5be7-581a-4429-8593-67840db65c84" providerId="ADAL" clId="{F268BDB5-1024-4647-9005-F485EF6C1462}" dt="2020-12-06T02:35:08.497" v="211"/>
        <pc:sldMkLst>
          <pc:docMk/>
          <pc:sldMk cId="4045092314" sldId="264"/>
        </pc:sldMkLst>
        <pc:spChg chg="mod">
          <ac:chgData name="Dakhil, Jonathan M" userId="83ed5be7-581a-4429-8593-67840db65c84" providerId="ADAL" clId="{F268BDB5-1024-4647-9005-F485EF6C1462}" dt="2020-12-06T02:26:23.226" v="95" actId="113"/>
          <ac:spMkLst>
            <pc:docMk/>
            <pc:sldMk cId="4045092314" sldId="264"/>
            <ac:spMk id="5" creationId="{86974D8E-F2A8-9C4F-B3AE-8F5106C34F0A}"/>
          </ac:spMkLst>
        </pc:spChg>
        <pc:spChg chg="add mod">
          <ac:chgData name="Dakhil, Jonathan M" userId="83ed5be7-581a-4429-8593-67840db65c84" providerId="ADAL" clId="{F268BDB5-1024-4647-9005-F485EF6C1462}" dt="2020-12-06T02:35:08.497" v="211"/>
          <ac:spMkLst>
            <pc:docMk/>
            <pc:sldMk cId="4045092314" sldId="264"/>
            <ac:spMk id="6" creationId="{521C48EF-B0EA-481F-9C7E-C718C98FCC0D}"/>
          </ac:spMkLst>
        </pc:spChg>
      </pc:sldChg>
      <pc:sldChg chg="addSp modSp mod">
        <pc:chgData name="Dakhil, Jonathan M" userId="83ed5be7-581a-4429-8593-67840db65c84" providerId="ADAL" clId="{F268BDB5-1024-4647-9005-F485EF6C1462}" dt="2020-12-09T03:21:29.280" v="1421" actId="20577"/>
        <pc:sldMkLst>
          <pc:docMk/>
          <pc:sldMk cId="4173428745" sldId="266"/>
        </pc:sldMkLst>
        <pc:spChg chg="mod">
          <ac:chgData name="Dakhil, Jonathan M" userId="83ed5be7-581a-4429-8593-67840db65c84" providerId="ADAL" clId="{F268BDB5-1024-4647-9005-F485EF6C1462}" dt="2020-12-06T02:20:38.520" v="4" actId="20577"/>
          <ac:spMkLst>
            <pc:docMk/>
            <pc:sldMk cId="4173428745" sldId="266"/>
            <ac:spMk id="5" creationId="{399E53C6-F2DB-47BC-84A6-57BBDD1D0501}"/>
          </ac:spMkLst>
        </pc:spChg>
        <pc:spChg chg="add mod">
          <ac:chgData name="Dakhil, Jonathan M" userId="83ed5be7-581a-4429-8593-67840db65c84" providerId="ADAL" clId="{F268BDB5-1024-4647-9005-F485EF6C1462}" dt="2020-12-06T02:32:22.369" v="158"/>
          <ac:spMkLst>
            <pc:docMk/>
            <pc:sldMk cId="4173428745" sldId="266"/>
            <ac:spMk id="6" creationId="{0A7F27AF-D5B4-45DE-9285-FB8C046C8DF3}"/>
          </ac:spMkLst>
        </pc:spChg>
        <pc:spChg chg="mod">
          <ac:chgData name="Dakhil, Jonathan M" userId="83ed5be7-581a-4429-8593-67840db65c84" providerId="ADAL" clId="{F268BDB5-1024-4647-9005-F485EF6C1462}" dt="2020-12-09T03:21:29.280" v="1421" actId="20577"/>
          <ac:spMkLst>
            <pc:docMk/>
            <pc:sldMk cId="4173428745" sldId="266"/>
            <ac:spMk id="10" creationId="{B0797AD6-473A-4D46-8E21-AF0E65E19C7E}"/>
          </ac:spMkLst>
        </pc:spChg>
      </pc:sldChg>
      <pc:sldChg chg="addSp delSp modSp mod modNotesTx">
        <pc:chgData name="Dakhil, Jonathan M" userId="83ed5be7-581a-4429-8593-67840db65c84" providerId="ADAL" clId="{F268BDB5-1024-4647-9005-F485EF6C1462}" dt="2020-12-09T03:23:34.128" v="1463" actId="20577"/>
        <pc:sldMkLst>
          <pc:docMk/>
          <pc:sldMk cId="3644990708" sldId="267"/>
        </pc:sldMkLst>
        <pc:spChg chg="mod">
          <ac:chgData name="Dakhil, Jonathan M" userId="83ed5be7-581a-4429-8593-67840db65c84" providerId="ADAL" clId="{F268BDB5-1024-4647-9005-F485EF6C1462}" dt="2020-12-06T02:32:44.073" v="162" actId="1076"/>
          <ac:spMkLst>
            <pc:docMk/>
            <pc:sldMk cId="3644990708" sldId="267"/>
            <ac:spMk id="2" creationId="{2C5E0B8D-41FA-9844-9959-0E9E509C38DE}"/>
          </ac:spMkLst>
        </pc:spChg>
        <pc:spChg chg="add mod">
          <ac:chgData name="Dakhil, Jonathan M" userId="83ed5be7-581a-4429-8593-67840db65c84" providerId="ADAL" clId="{F268BDB5-1024-4647-9005-F485EF6C1462}" dt="2020-12-06T02:32:27.242" v="159"/>
          <ac:spMkLst>
            <pc:docMk/>
            <pc:sldMk cId="3644990708" sldId="267"/>
            <ac:spMk id="17" creationId="{19DEA625-BB5E-425B-88CC-FA17F96DD44F}"/>
          </ac:spMkLst>
        </pc:spChg>
        <pc:spChg chg="add mod">
          <ac:chgData name="Dakhil, Jonathan M" userId="83ed5be7-581a-4429-8593-67840db65c84" providerId="ADAL" clId="{F268BDB5-1024-4647-9005-F485EF6C1462}" dt="2020-12-06T02:32:51.668" v="163" actId="571"/>
          <ac:spMkLst>
            <pc:docMk/>
            <pc:sldMk cId="3644990708" sldId="267"/>
            <ac:spMk id="20" creationId="{5D62F0C1-BEEE-4732-9AE0-A19DD5BFCF2E}"/>
          </ac:spMkLst>
        </pc:spChg>
        <pc:spChg chg="add mod">
          <ac:chgData name="Dakhil, Jonathan M" userId="83ed5be7-581a-4429-8593-67840db65c84" providerId="ADAL" clId="{F268BDB5-1024-4647-9005-F485EF6C1462}" dt="2020-12-06T02:32:51.668" v="163" actId="571"/>
          <ac:spMkLst>
            <pc:docMk/>
            <pc:sldMk cId="3644990708" sldId="267"/>
            <ac:spMk id="23" creationId="{75CD901F-6B5A-465F-8C40-26EE405DAB3A}"/>
          </ac:spMkLst>
        </pc:spChg>
        <pc:spChg chg="add mod">
          <ac:chgData name="Dakhil, Jonathan M" userId="83ed5be7-581a-4429-8593-67840db65c84" providerId="ADAL" clId="{F268BDB5-1024-4647-9005-F485EF6C1462}" dt="2020-12-06T02:32:51.668" v="163" actId="571"/>
          <ac:spMkLst>
            <pc:docMk/>
            <pc:sldMk cId="3644990708" sldId="267"/>
            <ac:spMk id="24" creationId="{BC5EEF04-243E-47F7-AB65-6CB0F8D6E45E}"/>
          </ac:spMkLst>
        </pc:spChg>
        <pc:spChg chg="add mod">
          <ac:chgData name="Dakhil, Jonathan M" userId="83ed5be7-581a-4429-8593-67840db65c84" providerId="ADAL" clId="{F268BDB5-1024-4647-9005-F485EF6C1462}" dt="2020-12-06T02:32:51.668" v="163" actId="571"/>
          <ac:spMkLst>
            <pc:docMk/>
            <pc:sldMk cId="3644990708" sldId="267"/>
            <ac:spMk id="25" creationId="{0C2F51CB-DF06-4ED4-B97B-BAAB3C8CAEAB}"/>
          </ac:spMkLst>
        </pc:spChg>
        <pc:spChg chg="add mod">
          <ac:chgData name="Dakhil, Jonathan M" userId="83ed5be7-581a-4429-8593-67840db65c84" providerId="ADAL" clId="{F268BDB5-1024-4647-9005-F485EF6C1462}" dt="2020-12-06T02:32:51.668" v="163" actId="571"/>
          <ac:spMkLst>
            <pc:docMk/>
            <pc:sldMk cId="3644990708" sldId="267"/>
            <ac:spMk id="28" creationId="{76937AA2-31B3-4431-A6F7-A872F6E37BBB}"/>
          </ac:spMkLst>
        </pc:spChg>
        <pc:picChg chg="del mod">
          <ac:chgData name="Dakhil, Jonathan M" userId="83ed5be7-581a-4429-8593-67840db65c84" providerId="ADAL" clId="{F268BDB5-1024-4647-9005-F485EF6C1462}" dt="2020-12-06T02:32:58.254" v="165" actId="478"/>
          <ac:picMkLst>
            <pc:docMk/>
            <pc:sldMk cId="3644990708" sldId="267"/>
            <ac:picMk id="4" creationId="{7EB7B6A5-6DCD-4484-92FA-F498E57F8EC4}"/>
          </ac:picMkLst>
        </pc:picChg>
        <pc:picChg chg="add mod">
          <ac:chgData name="Dakhil, Jonathan M" userId="83ed5be7-581a-4429-8593-67840db65c84" providerId="ADAL" clId="{F268BDB5-1024-4647-9005-F485EF6C1462}" dt="2020-12-06T02:32:51.668" v="163" actId="571"/>
          <ac:picMkLst>
            <pc:docMk/>
            <pc:sldMk cId="3644990708" sldId="267"/>
            <ac:picMk id="18" creationId="{57ACA906-2C38-4EA2-B363-6E06C0A19963}"/>
          </ac:picMkLst>
        </pc:picChg>
        <pc:cxnChg chg="add mod">
          <ac:chgData name="Dakhil, Jonathan M" userId="83ed5be7-581a-4429-8593-67840db65c84" providerId="ADAL" clId="{F268BDB5-1024-4647-9005-F485EF6C1462}" dt="2020-12-09T03:23:17.496" v="1459" actId="1582"/>
          <ac:cxnSpMkLst>
            <pc:docMk/>
            <pc:sldMk cId="3644990708" sldId="267"/>
            <ac:cxnSpMk id="19" creationId="{BA2B4299-2868-49C2-B329-DB2C0960C56E}"/>
          </ac:cxnSpMkLst>
        </pc:cxnChg>
        <pc:cxnChg chg="add mod">
          <ac:chgData name="Dakhil, Jonathan M" userId="83ed5be7-581a-4429-8593-67840db65c84" providerId="ADAL" clId="{F268BDB5-1024-4647-9005-F485EF6C1462}" dt="2020-12-09T03:23:29.684" v="1462" actId="1582"/>
          <ac:cxnSpMkLst>
            <pc:docMk/>
            <pc:sldMk cId="3644990708" sldId="267"/>
            <ac:cxnSpMk id="21" creationId="{A7D0BCD1-6250-4A5F-8949-8472244340DF}"/>
          </ac:cxnSpMkLst>
        </pc:cxnChg>
        <pc:cxnChg chg="add mod">
          <ac:chgData name="Dakhil, Jonathan M" userId="83ed5be7-581a-4429-8593-67840db65c84" providerId="ADAL" clId="{F268BDB5-1024-4647-9005-F485EF6C1462}" dt="2020-12-09T03:23:26.143" v="1461" actId="1582"/>
          <ac:cxnSpMkLst>
            <pc:docMk/>
            <pc:sldMk cId="3644990708" sldId="267"/>
            <ac:cxnSpMk id="22" creationId="{413A017E-CC7A-4038-82D5-326D1F9807AE}"/>
          </ac:cxnSpMkLst>
        </pc:cxnChg>
        <pc:cxnChg chg="add mod">
          <ac:chgData name="Dakhil, Jonathan M" userId="83ed5be7-581a-4429-8593-67840db65c84" providerId="ADAL" clId="{F268BDB5-1024-4647-9005-F485EF6C1462}" dt="2020-12-09T03:23:11.126" v="1458" actId="1582"/>
          <ac:cxnSpMkLst>
            <pc:docMk/>
            <pc:sldMk cId="3644990708" sldId="267"/>
            <ac:cxnSpMk id="26" creationId="{85E59C24-AE0F-4D44-949A-22D5EB6A1D12}"/>
          </ac:cxnSpMkLst>
        </pc:cxnChg>
        <pc:cxnChg chg="add mod">
          <ac:chgData name="Dakhil, Jonathan M" userId="83ed5be7-581a-4429-8593-67840db65c84" providerId="ADAL" clId="{F268BDB5-1024-4647-9005-F485EF6C1462}" dt="2020-12-09T03:23:21.684" v="1460" actId="1582"/>
          <ac:cxnSpMkLst>
            <pc:docMk/>
            <pc:sldMk cId="3644990708" sldId="267"/>
            <ac:cxnSpMk id="27" creationId="{A3FC4EDD-2AE5-4D3A-BE63-EE6E0347775C}"/>
          </ac:cxnSpMkLst>
        </pc:cxnChg>
      </pc:sldChg>
      <pc:sldChg chg="addSp modSp mod">
        <pc:chgData name="Dakhil, Jonathan M" userId="83ed5be7-581a-4429-8593-67840db65c84" providerId="ADAL" clId="{F268BDB5-1024-4647-9005-F485EF6C1462}" dt="2020-12-06T03:22:42.942" v="291" actId="12"/>
        <pc:sldMkLst>
          <pc:docMk/>
          <pc:sldMk cId="568691126" sldId="269"/>
        </pc:sldMkLst>
        <pc:spChg chg="mod">
          <ac:chgData name="Dakhil, Jonathan M" userId="83ed5be7-581a-4429-8593-67840db65c84" providerId="ADAL" clId="{F268BDB5-1024-4647-9005-F485EF6C1462}" dt="2020-12-06T03:22:42.942" v="291" actId="12"/>
          <ac:spMkLst>
            <pc:docMk/>
            <pc:sldMk cId="568691126" sldId="269"/>
            <ac:spMk id="3" creationId="{87C1375F-8781-4B5F-A78F-F6F9D3C4E0CE}"/>
          </ac:spMkLst>
        </pc:spChg>
        <pc:spChg chg="add mod">
          <ac:chgData name="Dakhil, Jonathan M" userId="83ed5be7-581a-4429-8593-67840db65c84" providerId="ADAL" clId="{F268BDB5-1024-4647-9005-F485EF6C1462}" dt="2020-12-06T02:33:24.288" v="167"/>
          <ac:spMkLst>
            <pc:docMk/>
            <pc:sldMk cId="568691126" sldId="269"/>
            <ac:spMk id="5" creationId="{DC085738-AE9C-487A-AD7F-0A917E9B38E5}"/>
          </ac:spMkLst>
        </pc:spChg>
      </pc:sldChg>
      <pc:sldChg chg="addSp modSp">
        <pc:chgData name="Dakhil, Jonathan M" userId="83ed5be7-581a-4429-8593-67840db65c84" providerId="ADAL" clId="{F268BDB5-1024-4647-9005-F485EF6C1462}" dt="2020-12-06T02:34:19.452" v="185"/>
        <pc:sldMkLst>
          <pc:docMk/>
          <pc:sldMk cId="611510149" sldId="270"/>
        </pc:sldMkLst>
        <pc:spChg chg="add mod">
          <ac:chgData name="Dakhil, Jonathan M" userId="83ed5be7-581a-4429-8593-67840db65c84" providerId="ADAL" clId="{F268BDB5-1024-4647-9005-F485EF6C1462}" dt="2020-12-06T02:34:19.452" v="185"/>
          <ac:spMkLst>
            <pc:docMk/>
            <pc:sldMk cId="611510149" sldId="270"/>
            <ac:spMk id="6" creationId="{29B28CE9-8F84-45D5-B17D-F895F15F7C9F}"/>
          </ac:spMkLst>
        </pc:spChg>
      </pc:sldChg>
      <pc:sldChg chg="addSp modSp">
        <pc:chgData name="Dakhil, Jonathan M" userId="83ed5be7-581a-4429-8593-67840db65c84" providerId="ADAL" clId="{F268BDB5-1024-4647-9005-F485EF6C1462}" dt="2020-12-06T02:35:01.335" v="205"/>
        <pc:sldMkLst>
          <pc:docMk/>
          <pc:sldMk cId="1717420240" sldId="271"/>
        </pc:sldMkLst>
        <pc:spChg chg="add mod">
          <ac:chgData name="Dakhil, Jonathan M" userId="83ed5be7-581a-4429-8593-67840db65c84" providerId="ADAL" clId="{F268BDB5-1024-4647-9005-F485EF6C1462}" dt="2020-12-06T02:35:01.335" v="205"/>
          <ac:spMkLst>
            <pc:docMk/>
            <pc:sldMk cId="1717420240" sldId="271"/>
            <ac:spMk id="10" creationId="{12147334-17CD-40E5-B06B-BFEAC83C889A}"/>
          </ac:spMkLst>
        </pc:spChg>
      </pc:sldChg>
      <pc:sldChg chg="addSp modSp mod modNotesTx">
        <pc:chgData name="Dakhil, Jonathan M" userId="83ed5be7-581a-4429-8593-67840db65c84" providerId="ADAL" clId="{F268BDB5-1024-4647-9005-F485EF6C1462}" dt="2020-12-09T04:11:35.106" v="2934" actId="20577"/>
        <pc:sldMkLst>
          <pc:docMk/>
          <pc:sldMk cId="4011272177" sldId="272"/>
        </pc:sldMkLst>
        <pc:spChg chg="mod">
          <ac:chgData name="Dakhil, Jonathan M" userId="83ed5be7-581a-4429-8593-67840db65c84" providerId="ADAL" clId="{F268BDB5-1024-4647-9005-F485EF6C1462}" dt="2020-12-07T03:02:50.442" v="521" actId="255"/>
          <ac:spMkLst>
            <pc:docMk/>
            <pc:sldMk cId="4011272177" sldId="272"/>
            <ac:spMk id="4" creationId="{8FDC8CB0-0836-9743-9B54-E8183D7D2F29}"/>
          </ac:spMkLst>
        </pc:spChg>
        <pc:spChg chg="add mod">
          <ac:chgData name="Dakhil, Jonathan M" userId="83ed5be7-581a-4429-8593-67840db65c84" providerId="ADAL" clId="{F268BDB5-1024-4647-9005-F485EF6C1462}" dt="2020-12-06T02:37:29.516" v="244"/>
          <ac:spMkLst>
            <pc:docMk/>
            <pc:sldMk cId="4011272177" sldId="272"/>
            <ac:spMk id="5" creationId="{A94270D6-9252-4AFC-9ADE-1653755C5D79}"/>
          </ac:spMkLst>
        </pc:spChg>
        <pc:spChg chg="mod">
          <ac:chgData name="Dakhil, Jonathan M" userId="83ed5be7-581a-4429-8593-67840db65c84" providerId="ADAL" clId="{F268BDB5-1024-4647-9005-F485EF6C1462}" dt="2020-12-09T04:10:33.532" v="2823" actId="20577"/>
          <ac:spMkLst>
            <pc:docMk/>
            <pc:sldMk cId="4011272177" sldId="272"/>
            <ac:spMk id="7" creationId="{0FE34F53-AA67-46BF-AD0F-5312A8D4F834}"/>
          </ac:spMkLst>
        </pc:spChg>
      </pc:sldChg>
      <pc:sldChg chg="addSp modSp modNotesTx">
        <pc:chgData name="Dakhil, Jonathan M" userId="83ed5be7-581a-4429-8593-67840db65c84" providerId="ADAL" clId="{F268BDB5-1024-4647-9005-F485EF6C1462}" dt="2020-12-09T04:15:10.551" v="3076" actId="20577"/>
        <pc:sldMkLst>
          <pc:docMk/>
          <pc:sldMk cId="341692245" sldId="274"/>
        </pc:sldMkLst>
        <pc:spChg chg="add mod">
          <ac:chgData name="Dakhil, Jonathan M" userId="83ed5be7-581a-4429-8593-67840db65c84" providerId="ADAL" clId="{F268BDB5-1024-4647-9005-F485EF6C1462}" dt="2020-12-06T02:37:30.611" v="245"/>
          <ac:spMkLst>
            <pc:docMk/>
            <pc:sldMk cId="341692245" sldId="274"/>
            <ac:spMk id="8" creationId="{946F39E5-0698-4FDC-BF28-79EA42145193}"/>
          </ac:spMkLst>
        </pc:spChg>
      </pc:sldChg>
      <pc:sldChg chg="addSp modSp">
        <pc:chgData name="Dakhil, Jonathan M" userId="83ed5be7-581a-4429-8593-67840db65c84" providerId="ADAL" clId="{F268BDB5-1024-4647-9005-F485EF6C1462}" dt="2020-12-06T02:35:00.299" v="204"/>
        <pc:sldMkLst>
          <pc:docMk/>
          <pc:sldMk cId="1637420045" sldId="275"/>
        </pc:sldMkLst>
        <pc:spChg chg="add mod">
          <ac:chgData name="Dakhil, Jonathan M" userId="83ed5be7-581a-4429-8593-67840db65c84" providerId="ADAL" clId="{F268BDB5-1024-4647-9005-F485EF6C1462}" dt="2020-12-06T02:35:00.299" v="204"/>
          <ac:spMkLst>
            <pc:docMk/>
            <pc:sldMk cId="1637420045" sldId="275"/>
            <ac:spMk id="8" creationId="{FE53F8F7-207D-4302-A200-56981E762685}"/>
          </ac:spMkLst>
        </pc:spChg>
      </pc:sldChg>
      <pc:sldChg chg="addSp delSp modSp mod modNotesTx">
        <pc:chgData name="Dakhil, Jonathan M" userId="83ed5be7-581a-4429-8593-67840db65c84" providerId="ADAL" clId="{F268BDB5-1024-4647-9005-F485EF6C1462}" dt="2020-12-09T03:21:49.926" v="1424" actId="20577"/>
        <pc:sldMkLst>
          <pc:docMk/>
          <pc:sldMk cId="3353625947" sldId="276"/>
        </pc:sldMkLst>
        <pc:spChg chg="mod">
          <ac:chgData name="Dakhil, Jonathan M" userId="83ed5be7-581a-4429-8593-67840db65c84" providerId="ADAL" clId="{F268BDB5-1024-4647-9005-F485EF6C1462}" dt="2020-12-07T02:22:01.145" v="414" actId="1076"/>
          <ac:spMkLst>
            <pc:docMk/>
            <pc:sldMk cId="3353625947" sldId="276"/>
            <ac:spMk id="3" creationId="{3E6588A5-3190-4175-9B2A-ADFD2A5E521C}"/>
          </ac:spMkLst>
        </pc:spChg>
        <pc:spChg chg="add mod">
          <ac:chgData name="Dakhil, Jonathan M" userId="83ed5be7-581a-4429-8593-67840db65c84" providerId="ADAL" clId="{F268BDB5-1024-4647-9005-F485EF6C1462}" dt="2020-12-09T03:21:49.926" v="1424" actId="20577"/>
          <ac:spMkLst>
            <pc:docMk/>
            <pc:sldMk cId="3353625947" sldId="276"/>
            <ac:spMk id="5" creationId="{8B5A0D7B-5B68-45BA-BD2E-C8D386AAC627}"/>
          </ac:spMkLst>
        </pc:spChg>
        <pc:spChg chg="add mod">
          <ac:chgData name="Dakhil, Jonathan M" userId="83ed5be7-581a-4429-8593-67840db65c84" providerId="ADAL" clId="{F268BDB5-1024-4647-9005-F485EF6C1462}" dt="2020-12-06T02:32:20.379" v="157"/>
          <ac:spMkLst>
            <pc:docMk/>
            <pc:sldMk cId="3353625947" sldId="276"/>
            <ac:spMk id="8" creationId="{244C5107-3989-4A91-BEB7-E0A4FA2F470C}"/>
          </ac:spMkLst>
        </pc:spChg>
        <pc:spChg chg="del mod">
          <ac:chgData name="Dakhil, Jonathan M" userId="83ed5be7-581a-4429-8593-67840db65c84" providerId="ADAL" clId="{F268BDB5-1024-4647-9005-F485EF6C1462}" dt="2020-12-07T03:11:54.913" v="867" actId="478"/>
          <ac:spMkLst>
            <pc:docMk/>
            <pc:sldMk cId="3353625947" sldId="276"/>
            <ac:spMk id="10" creationId="{9A45CBC0-840C-4D87-A330-059ACCFA3AB4}"/>
          </ac:spMkLst>
        </pc:spChg>
        <pc:spChg chg="mod">
          <ac:chgData name="Dakhil, Jonathan M" userId="83ed5be7-581a-4429-8593-67840db65c84" providerId="ADAL" clId="{F268BDB5-1024-4647-9005-F485EF6C1462}" dt="2020-12-07T03:11:14.988" v="757" actId="12"/>
          <ac:spMkLst>
            <pc:docMk/>
            <pc:sldMk cId="3353625947" sldId="276"/>
            <ac:spMk id="12" creationId="{076898E0-DD1A-4480-AD55-1369EEB3F624}"/>
          </ac:spMkLst>
        </pc:spChg>
        <pc:spChg chg="add del mod">
          <ac:chgData name="Dakhil, Jonathan M" userId="83ed5be7-581a-4429-8593-67840db65c84" providerId="ADAL" clId="{F268BDB5-1024-4647-9005-F485EF6C1462}" dt="2020-12-07T03:11:57.423" v="868" actId="478"/>
          <ac:spMkLst>
            <pc:docMk/>
            <pc:sldMk cId="3353625947" sldId="276"/>
            <ac:spMk id="13" creationId="{8911A44C-4E97-4397-B741-E9AFC55E80C9}"/>
          </ac:spMkLst>
        </pc:spChg>
        <pc:picChg chg="mod">
          <ac:chgData name="Dakhil, Jonathan M" userId="83ed5be7-581a-4429-8593-67840db65c84" providerId="ADAL" clId="{F268BDB5-1024-4647-9005-F485EF6C1462}" dt="2020-12-07T02:22:44.746" v="426" actId="1076"/>
          <ac:picMkLst>
            <pc:docMk/>
            <pc:sldMk cId="3353625947" sldId="276"/>
            <ac:picMk id="4" creationId="{35A07A75-3DBF-4567-BA39-A3BD0B3CA7E7}"/>
          </ac:picMkLst>
        </pc:picChg>
        <pc:picChg chg="del">
          <ac:chgData name="Dakhil, Jonathan M" userId="83ed5be7-581a-4429-8593-67840db65c84" providerId="ADAL" clId="{F268BDB5-1024-4647-9005-F485EF6C1462}" dt="2020-12-07T02:22:37.088" v="424" actId="478"/>
          <ac:picMkLst>
            <pc:docMk/>
            <pc:sldMk cId="3353625947" sldId="276"/>
            <ac:picMk id="6" creationId="{556A755F-46DC-450E-ABA7-E53DB2F1BD5C}"/>
          </ac:picMkLst>
        </pc:picChg>
      </pc:sldChg>
      <pc:sldChg chg="addSp modSp mod modNotesTx">
        <pc:chgData name="Dakhil, Jonathan M" userId="83ed5be7-581a-4429-8593-67840db65c84" providerId="ADAL" clId="{F268BDB5-1024-4647-9005-F485EF6C1462}" dt="2020-12-09T03:28:51.899" v="1612" actId="20577"/>
        <pc:sldMkLst>
          <pc:docMk/>
          <pc:sldMk cId="2629943926" sldId="281"/>
        </pc:sldMkLst>
        <pc:spChg chg="add mod">
          <ac:chgData name="Dakhil, Jonathan M" userId="83ed5be7-581a-4429-8593-67840db65c84" providerId="ADAL" clId="{F268BDB5-1024-4647-9005-F485EF6C1462}" dt="2020-12-06T02:33:26.757" v="168"/>
          <ac:spMkLst>
            <pc:docMk/>
            <pc:sldMk cId="2629943926" sldId="281"/>
            <ac:spMk id="6" creationId="{C728A76D-2B5C-4FA9-BFB5-1D3F9845CCAE}"/>
          </ac:spMkLst>
        </pc:spChg>
        <pc:picChg chg="mod">
          <ac:chgData name="Dakhil, Jonathan M" userId="83ed5be7-581a-4429-8593-67840db65c84" providerId="ADAL" clId="{F268BDB5-1024-4647-9005-F485EF6C1462}" dt="2020-12-09T03:28:38.741" v="1535" actId="1076"/>
          <ac:picMkLst>
            <pc:docMk/>
            <pc:sldMk cId="2629943926" sldId="281"/>
            <ac:picMk id="13" creationId="{63298C84-788A-1E48-887E-B2F63E233288}"/>
          </ac:picMkLst>
        </pc:picChg>
      </pc:sldChg>
      <pc:sldChg chg="addSp modSp">
        <pc:chgData name="Dakhil, Jonathan M" userId="83ed5be7-581a-4429-8593-67840db65c84" providerId="ADAL" clId="{F268BDB5-1024-4647-9005-F485EF6C1462}" dt="2020-12-09T03:31:20.773" v="1619" actId="12"/>
        <pc:sldMkLst>
          <pc:docMk/>
          <pc:sldMk cId="3736963612" sldId="282"/>
        </pc:sldMkLst>
        <pc:spChg chg="mod">
          <ac:chgData name="Dakhil, Jonathan M" userId="83ed5be7-581a-4429-8593-67840db65c84" providerId="ADAL" clId="{F268BDB5-1024-4647-9005-F485EF6C1462}" dt="2020-12-09T03:31:20.773" v="1619" actId="12"/>
          <ac:spMkLst>
            <pc:docMk/>
            <pc:sldMk cId="3736963612" sldId="282"/>
            <ac:spMk id="8" creationId="{ACDBFF9A-0FD7-4B8A-BC74-A7307E9BF9AC}"/>
          </ac:spMkLst>
        </pc:spChg>
        <pc:spChg chg="add mod">
          <ac:chgData name="Dakhil, Jonathan M" userId="83ed5be7-581a-4429-8593-67840db65c84" providerId="ADAL" clId="{F268BDB5-1024-4647-9005-F485EF6C1462}" dt="2020-12-06T02:33:32.240" v="171"/>
          <ac:spMkLst>
            <pc:docMk/>
            <pc:sldMk cId="3736963612" sldId="282"/>
            <ac:spMk id="9" creationId="{06A04D7A-2560-46D0-BBCA-C9550D0B847F}"/>
          </ac:spMkLst>
        </pc:spChg>
      </pc:sldChg>
      <pc:sldChg chg="addSp modSp mod modNotesTx">
        <pc:chgData name="Dakhil, Jonathan M" userId="83ed5be7-581a-4429-8593-67840db65c84" providerId="ADAL" clId="{F268BDB5-1024-4647-9005-F485EF6C1462}" dt="2020-12-09T03:59:02.243" v="2721" actId="20577"/>
        <pc:sldMkLst>
          <pc:docMk/>
          <pc:sldMk cId="1732065134" sldId="285"/>
        </pc:sldMkLst>
        <pc:spChg chg="add mod">
          <ac:chgData name="Dakhil, Jonathan M" userId="83ed5be7-581a-4429-8593-67840db65c84" providerId="ADAL" clId="{F268BDB5-1024-4647-9005-F485EF6C1462}" dt="2020-12-06T02:35:06.385" v="209"/>
          <ac:spMkLst>
            <pc:docMk/>
            <pc:sldMk cId="1732065134" sldId="285"/>
            <ac:spMk id="6" creationId="{51429176-BC96-4184-AFD6-4D6F2F1D6205}"/>
          </ac:spMkLst>
        </pc:spChg>
        <pc:spChg chg="mod">
          <ac:chgData name="Dakhil, Jonathan M" userId="83ed5be7-581a-4429-8593-67840db65c84" providerId="ADAL" clId="{F268BDB5-1024-4647-9005-F485EF6C1462}" dt="2020-12-07T03:00:00.638" v="499" actId="20577"/>
          <ac:spMkLst>
            <pc:docMk/>
            <pc:sldMk cId="1732065134" sldId="285"/>
            <ac:spMk id="8" creationId="{CD369B40-137A-45DB-AE32-7ED288F0196D}"/>
          </ac:spMkLst>
        </pc:spChg>
      </pc:sldChg>
      <pc:sldChg chg="addSp modSp">
        <pc:chgData name="Dakhil, Jonathan M" userId="83ed5be7-581a-4429-8593-67840db65c84" providerId="ADAL" clId="{F268BDB5-1024-4647-9005-F485EF6C1462}" dt="2020-12-06T02:35:07.426" v="210"/>
        <pc:sldMkLst>
          <pc:docMk/>
          <pc:sldMk cId="1738217919" sldId="286"/>
        </pc:sldMkLst>
        <pc:spChg chg="add mod">
          <ac:chgData name="Dakhil, Jonathan M" userId="83ed5be7-581a-4429-8593-67840db65c84" providerId="ADAL" clId="{F268BDB5-1024-4647-9005-F485EF6C1462}" dt="2020-12-06T02:35:07.426" v="210"/>
          <ac:spMkLst>
            <pc:docMk/>
            <pc:sldMk cId="1738217919" sldId="286"/>
            <ac:spMk id="6" creationId="{9EFE38B4-8CC7-4830-9C31-D21D42D96522}"/>
          </ac:spMkLst>
        </pc:spChg>
      </pc:sldChg>
      <pc:sldChg chg="addSp modSp mod modNotesTx">
        <pc:chgData name="Dakhil, Jonathan M" userId="83ed5be7-581a-4429-8593-67840db65c84" providerId="ADAL" clId="{F268BDB5-1024-4647-9005-F485EF6C1462}" dt="2020-12-09T03:26:18.672" v="1533" actId="20577"/>
        <pc:sldMkLst>
          <pc:docMk/>
          <pc:sldMk cId="3586592242" sldId="287"/>
        </pc:sldMkLst>
        <pc:spChg chg="add mod">
          <ac:chgData name="Dakhil, Jonathan M" userId="83ed5be7-581a-4429-8593-67840db65c84" providerId="ADAL" clId="{F268BDB5-1024-4647-9005-F485EF6C1462}" dt="2020-12-06T02:33:04.428" v="166"/>
          <ac:spMkLst>
            <pc:docMk/>
            <pc:sldMk cId="3586592242" sldId="287"/>
            <ac:spMk id="9" creationId="{B24D4FC8-E85F-470F-979A-CDC8517FA5DB}"/>
          </ac:spMkLst>
        </pc:spChg>
        <pc:graphicFrameChg chg="modGraphic">
          <ac:chgData name="Dakhil, Jonathan M" userId="83ed5be7-581a-4429-8593-67840db65c84" providerId="ADAL" clId="{F268BDB5-1024-4647-9005-F485EF6C1462}" dt="2020-12-09T03:24:53.334" v="1465" actId="122"/>
          <ac:graphicFrameMkLst>
            <pc:docMk/>
            <pc:sldMk cId="3586592242" sldId="287"/>
            <ac:graphicFrameMk id="6" creationId="{56A7A10E-BAF5-4BCB-AAA8-A1D545DFBA49}"/>
          </ac:graphicFrameMkLst>
        </pc:graphicFrameChg>
        <pc:graphicFrameChg chg="modGraphic">
          <ac:chgData name="Dakhil, Jonathan M" userId="83ed5be7-581a-4429-8593-67840db65c84" providerId="ADAL" clId="{F268BDB5-1024-4647-9005-F485EF6C1462}" dt="2020-12-09T03:24:48.108" v="1464" actId="122"/>
          <ac:graphicFrameMkLst>
            <pc:docMk/>
            <pc:sldMk cId="3586592242" sldId="287"/>
            <ac:graphicFrameMk id="8" creationId="{CCFD68E8-300C-4135-9451-441D771D247D}"/>
          </ac:graphicFrameMkLst>
        </pc:graphicFrameChg>
      </pc:sldChg>
      <pc:sldChg chg="addSp delSp modSp mod">
        <pc:chgData name="Dakhil, Jonathan M" userId="83ed5be7-581a-4429-8593-67840db65c84" providerId="ADAL" clId="{F268BDB5-1024-4647-9005-F485EF6C1462}" dt="2020-12-07T02:18:51.289" v="403" actId="478"/>
        <pc:sldMkLst>
          <pc:docMk/>
          <pc:sldMk cId="2599348909" sldId="288"/>
        </pc:sldMkLst>
        <pc:spChg chg="del mod">
          <ac:chgData name="Dakhil, Jonathan M" userId="83ed5be7-581a-4429-8593-67840db65c84" providerId="ADAL" clId="{F268BDB5-1024-4647-9005-F485EF6C1462}" dt="2020-12-07T02:18:51.289" v="403" actId="478"/>
          <ac:spMkLst>
            <pc:docMk/>
            <pc:sldMk cId="2599348909" sldId="288"/>
            <ac:spMk id="3" creationId="{DBA6BD6C-1B30-4ACD-9D02-941C51F258AF}"/>
          </ac:spMkLst>
        </pc:spChg>
        <pc:spChg chg="add mod">
          <ac:chgData name="Dakhil, Jonathan M" userId="83ed5be7-581a-4429-8593-67840db65c84" providerId="ADAL" clId="{F268BDB5-1024-4647-9005-F485EF6C1462}" dt="2020-12-06T02:33:33.780" v="173"/>
          <ac:spMkLst>
            <pc:docMk/>
            <pc:sldMk cId="2599348909" sldId="288"/>
            <ac:spMk id="6" creationId="{EFEDAA4E-9C22-4AA1-97CA-2546E88CFB6F}"/>
          </ac:spMkLst>
        </pc:spChg>
        <pc:graphicFrameChg chg="mod">
          <ac:chgData name="Dakhil, Jonathan M" userId="83ed5be7-581a-4429-8593-67840db65c84" providerId="ADAL" clId="{F268BDB5-1024-4647-9005-F485EF6C1462}" dt="2020-12-06T02:21:45.887" v="29" actId="1076"/>
          <ac:graphicFrameMkLst>
            <pc:docMk/>
            <pc:sldMk cId="2599348909" sldId="288"/>
            <ac:graphicFrameMk id="5" creationId="{77AC30BB-FCCD-DA45-962D-CFCEE0DE2D6F}"/>
          </ac:graphicFrameMkLst>
        </pc:graphicFrameChg>
      </pc:sldChg>
      <pc:sldChg chg="addSp modSp mod">
        <pc:chgData name="Dakhil, Jonathan M" userId="83ed5be7-581a-4429-8593-67840db65c84" providerId="ADAL" clId="{F268BDB5-1024-4647-9005-F485EF6C1462}" dt="2020-12-06T02:33:33.166" v="172"/>
        <pc:sldMkLst>
          <pc:docMk/>
          <pc:sldMk cId="3756095215" sldId="289"/>
        </pc:sldMkLst>
        <pc:spChg chg="mod">
          <ac:chgData name="Dakhil, Jonathan M" userId="83ed5be7-581a-4429-8593-67840db65c84" providerId="ADAL" clId="{F268BDB5-1024-4647-9005-F485EF6C1462}" dt="2020-12-06T02:21:28.325" v="27" actId="15"/>
          <ac:spMkLst>
            <pc:docMk/>
            <pc:sldMk cId="3756095215" sldId="289"/>
            <ac:spMk id="3" creationId="{F08F9851-343C-4094-8C06-03EE4E10A93F}"/>
          </ac:spMkLst>
        </pc:spChg>
        <pc:spChg chg="add mod">
          <ac:chgData name="Dakhil, Jonathan M" userId="83ed5be7-581a-4429-8593-67840db65c84" providerId="ADAL" clId="{F268BDB5-1024-4647-9005-F485EF6C1462}" dt="2020-12-06T02:33:33.166" v="172"/>
          <ac:spMkLst>
            <pc:docMk/>
            <pc:sldMk cId="3756095215" sldId="289"/>
            <ac:spMk id="6" creationId="{65DBDA80-955D-4D12-9F89-696A20969ED4}"/>
          </ac:spMkLst>
        </pc:spChg>
      </pc:sldChg>
      <pc:sldChg chg="addSp modSp modNotesTx">
        <pc:chgData name="Dakhil, Jonathan M" userId="83ed5be7-581a-4429-8593-67840db65c84" providerId="ADAL" clId="{F268BDB5-1024-4647-9005-F485EF6C1462}" dt="2020-12-09T03:48:37.628" v="2541" actId="20577"/>
        <pc:sldMkLst>
          <pc:docMk/>
          <pc:sldMk cId="1272732338" sldId="291"/>
        </pc:sldMkLst>
        <pc:spChg chg="add mod">
          <ac:chgData name="Dakhil, Jonathan M" userId="83ed5be7-581a-4429-8593-67840db65c84" providerId="ADAL" clId="{F268BDB5-1024-4647-9005-F485EF6C1462}" dt="2020-12-06T02:34:58.936" v="203"/>
          <ac:spMkLst>
            <pc:docMk/>
            <pc:sldMk cId="1272732338" sldId="291"/>
            <ac:spMk id="9" creationId="{23CBEF34-6D96-4EF1-BFED-7C27CAC58554}"/>
          </ac:spMkLst>
        </pc:spChg>
      </pc:sldChg>
      <pc:sldChg chg="addSp modSp mod">
        <pc:chgData name="Dakhil, Jonathan M" userId="83ed5be7-581a-4429-8593-67840db65c84" providerId="ADAL" clId="{F268BDB5-1024-4647-9005-F485EF6C1462}" dt="2020-12-06T02:34:55.888" v="201" actId="14100"/>
        <pc:sldMkLst>
          <pc:docMk/>
          <pc:sldMk cId="3816598816" sldId="293"/>
        </pc:sldMkLst>
        <pc:spChg chg="add mod">
          <ac:chgData name="Dakhil, Jonathan M" userId="83ed5be7-581a-4429-8593-67840db65c84" providerId="ADAL" clId="{F268BDB5-1024-4647-9005-F485EF6C1462}" dt="2020-12-06T02:34:53.061" v="200"/>
          <ac:spMkLst>
            <pc:docMk/>
            <pc:sldMk cId="3816598816" sldId="293"/>
            <ac:spMk id="8" creationId="{157960BD-1BDB-4FD8-915F-864FDF784ED0}"/>
          </ac:spMkLst>
        </pc:spChg>
        <pc:picChg chg="mod">
          <ac:chgData name="Dakhil, Jonathan M" userId="83ed5be7-581a-4429-8593-67840db65c84" providerId="ADAL" clId="{F268BDB5-1024-4647-9005-F485EF6C1462}" dt="2020-12-06T02:34:55.888" v="201" actId="14100"/>
          <ac:picMkLst>
            <pc:docMk/>
            <pc:sldMk cId="3816598816" sldId="293"/>
            <ac:picMk id="3" creationId="{C06F9DDC-E14D-477C-B6B5-B85AB69BF8D7}"/>
          </ac:picMkLst>
        </pc:picChg>
      </pc:sldChg>
      <pc:sldChg chg="addSp modSp del mod">
        <pc:chgData name="Dakhil, Jonathan M" userId="83ed5be7-581a-4429-8593-67840db65c84" providerId="ADAL" clId="{F268BDB5-1024-4647-9005-F485EF6C1462}" dt="2020-12-07T03:08:50.849" v="739" actId="2696"/>
        <pc:sldMkLst>
          <pc:docMk/>
          <pc:sldMk cId="2822405402" sldId="295"/>
        </pc:sldMkLst>
        <pc:spChg chg="mod">
          <ac:chgData name="Dakhil, Jonathan M" userId="83ed5be7-581a-4429-8593-67840db65c84" providerId="ADAL" clId="{F268BDB5-1024-4647-9005-F485EF6C1462}" dt="2020-12-07T03:04:55.877" v="529" actId="20577"/>
          <ac:spMkLst>
            <pc:docMk/>
            <pc:sldMk cId="2822405402" sldId="295"/>
            <ac:spMk id="3" creationId="{F9020537-D32E-9241-854E-8FEED1EFBD6C}"/>
          </ac:spMkLst>
        </pc:spChg>
        <pc:spChg chg="add mod">
          <ac:chgData name="Dakhil, Jonathan M" userId="83ed5be7-581a-4429-8593-67840db65c84" providerId="ADAL" clId="{F268BDB5-1024-4647-9005-F485EF6C1462}" dt="2020-12-06T02:37:28.398" v="243"/>
          <ac:spMkLst>
            <pc:docMk/>
            <pc:sldMk cId="2822405402" sldId="295"/>
            <ac:spMk id="5" creationId="{47B042CA-89D2-458D-A618-3A619F0BD042}"/>
          </ac:spMkLst>
        </pc:spChg>
      </pc:sldChg>
      <pc:sldChg chg="addSp modSp mod">
        <pc:chgData name="Dakhil, Jonathan M" userId="83ed5be7-581a-4429-8593-67840db65c84" providerId="ADAL" clId="{F268BDB5-1024-4647-9005-F485EF6C1462}" dt="2020-12-09T03:46:30.689" v="2443" actId="1076"/>
        <pc:sldMkLst>
          <pc:docMk/>
          <pc:sldMk cId="667867831" sldId="296"/>
        </pc:sldMkLst>
        <pc:spChg chg="mod">
          <ac:chgData name="Dakhil, Jonathan M" userId="83ed5be7-581a-4429-8593-67840db65c84" providerId="ADAL" clId="{F268BDB5-1024-4647-9005-F485EF6C1462}" dt="2020-12-09T03:45:02.239" v="2426" actId="20577"/>
          <ac:spMkLst>
            <pc:docMk/>
            <pc:sldMk cId="667867831" sldId="296"/>
            <ac:spMk id="8" creationId="{8978E8ED-459C-43F3-935E-470ECEBD96E8}"/>
          </ac:spMkLst>
        </pc:spChg>
        <pc:spChg chg="add mod">
          <ac:chgData name="Dakhil, Jonathan M" userId="83ed5be7-581a-4429-8593-67840db65c84" providerId="ADAL" clId="{F268BDB5-1024-4647-9005-F485EF6C1462}" dt="2020-12-06T02:34:36.747" v="197"/>
          <ac:spMkLst>
            <pc:docMk/>
            <pc:sldMk cId="667867831" sldId="296"/>
            <ac:spMk id="9" creationId="{FF4D2682-1504-4555-B474-9AC36D2B5E41}"/>
          </ac:spMkLst>
        </pc:spChg>
        <pc:graphicFrameChg chg="mod modGraphic">
          <ac:chgData name="Dakhil, Jonathan M" userId="83ed5be7-581a-4429-8593-67840db65c84" providerId="ADAL" clId="{F268BDB5-1024-4647-9005-F485EF6C1462}" dt="2020-12-09T03:46:30.689" v="2443" actId="1076"/>
          <ac:graphicFrameMkLst>
            <pc:docMk/>
            <pc:sldMk cId="667867831" sldId="296"/>
            <ac:graphicFrameMk id="13" creationId="{98609559-429E-467A-B429-64D2842FC8C8}"/>
          </ac:graphicFrameMkLst>
        </pc:graphicFrameChg>
        <pc:picChg chg="mod">
          <ac:chgData name="Dakhil, Jonathan M" userId="83ed5be7-581a-4429-8593-67840db65c84" providerId="ADAL" clId="{F268BDB5-1024-4647-9005-F485EF6C1462}" dt="2020-12-06T02:34:48.303" v="198" actId="14100"/>
          <ac:picMkLst>
            <pc:docMk/>
            <pc:sldMk cId="667867831" sldId="296"/>
            <ac:picMk id="8" creationId="{10FEE4D8-218A-6140-B548-03D32CEB3133}"/>
          </ac:picMkLst>
        </pc:picChg>
      </pc:sldChg>
      <pc:sldChg chg="addSp delSp modSp mod modNotesTx">
        <pc:chgData name="Dakhil, Jonathan M" userId="83ed5be7-581a-4429-8593-67840db65c84" providerId="ADAL" clId="{F268BDB5-1024-4647-9005-F485EF6C1462}" dt="2020-12-09T03:35:07.682" v="1768" actId="20577"/>
        <pc:sldMkLst>
          <pc:docMk/>
          <pc:sldMk cId="1855623200" sldId="297"/>
        </pc:sldMkLst>
        <pc:spChg chg="del mod">
          <ac:chgData name="Dakhil, Jonathan M" userId="83ed5be7-581a-4429-8593-67840db65c84" providerId="ADAL" clId="{F268BDB5-1024-4647-9005-F485EF6C1462}" dt="2020-12-06T02:24:04.867" v="61" actId="478"/>
          <ac:spMkLst>
            <pc:docMk/>
            <pc:sldMk cId="1855623200" sldId="297"/>
            <ac:spMk id="3" creationId="{7892319D-E66C-442C-B1E0-D105A44E39B7}"/>
          </ac:spMkLst>
        </pc:spChg>
        <pc:spChg chg="mod">
          <ac:chgData name="Dakhil, Jonathan M" userId="83ed5be7-581a-4429-8593-67840db65c84" providerId="ADAL" clId="{F268BDB5-1024-4647-9005-F485EF6C1462}" dt="2020-12-06T02:33:57.910" v="182" actId="1076"/>
          <ac:spMkLst>
            <pc:docMk/>
            <pc:sldMk cId="1855623200" sldId="297"/>
            <ac:spMk id="5" creationId="{C962D6DD-93CE-4FEF-AF03-91C7BD6C99C4}"/>
          </ac:spMkLst>
        </pc:spChg>
        <pc:spChg chg="add mod">
          <ac:chgData name="Dakhil, Jonathan M" userId="83ed5be7-581a-4429-8593-67840db65c84" providerId="ADAL" clId="{F268BDB5-1024-4647-9005-F485EF6C1462}" dt="2020-12-06T02:24:24.068" v="66" actId="1076"/>
          <ac:spMkLst>
            <pc:docMk/>
            <pc:sldMk cId="1855623200" sldId="297"/>
            <ac:spMk id="6" creationId="{1FED28CD-797C-486A-B742-C3BE2ECA7F08}"/>
          </ac:spMkLst>
        </pc:spChg>
        <pc:spChg chg="mod">
          <ac:chgData name="Dakhil, Jonathan M" userId="83ed5be7-581a-4429-8593-67840db65c84" providerId="ADAL" clId="{F268BDB5-1024-4647-9005-F485EF6C1462}" dt="2020-12-06T02:33:52.657" v="180" actId="1076"/>
          <ac:spMkLst>
            <pc:docMk/>
            <pc:sldMk cId="1855623200" sldId="297"/>
            <ac:spMk id="11" creationId="{A6A8DF82-66B1-4008-93C0-5E900BA4FF46}"/>
          </ac:spMkLst>
        </pc:spChg>
        <pc:spChg chg="add del mod">
          <ac:chgData name="Dakhil, Jonathan M" userId="83ed5be7-581a-4429-8593-67840db65c84" providerId="ADAL" clId="{F268BDB5-1024-4647-9005-F485EF6C1462}" dt="2020-12-06T02:24:07.906" v="62" actId="478"/>
          <ac:spMkLst>
            <pc:docMk/>
            <pc:sldMk cId="1855623200" sldId="297"/>
            <ac:spMk id="13" creationId="{487F6BCD-7233-4DD3-B494-2FA928FCDF31}"/>
          </ac:spMkLst>
        </pc:spChg>
        <pc:spChg chg="mod">
          <ac:chgData name="Dakhil, Jonathan M" userId="83ed5be7-581a-4429-8593-67840db65c84" providerId="ADAL" clId="{F268BDB5-1024-4647-9005-F485EF6C1462}" dt="2020-12-09T03:34:08.404" v="1707" actId="20577"/>
          <ac:spMkLst>
            <pc:docMk/>
            <pc:sldMk cId="1855623200" sldId="297"/>
            <ac:spMk id="13" creationId="{A03144DE-9A84-448B-B360-565239D942AB}"/>
          </ac:spMkLst>
        </pc:spChg>
        <pc:spChg chg="add mod">
          <ac:chgData name="Dakhil, Jonathan M" userId="83ed5be7-581a-4429-8593-67840db65c84" providerId="ADAL" clId="{F268BDB5-1024-4647-9005-F485EF6C1462}" dt="2020-12-06T02:33:34.700" v="174"/>
          <ac:spMkLst>
            <pc:docMk/>
            <pc:sldMk cId="1855623200" sldId="297"/>
            <ac:spMk id="14" creationId="{6D741E1E-BB78-4084-82E7-BF35E8EB47CB}"/>
          </ac:spMkLst>
        </pc:spChg>
        <pc:spChg chg="add mod">
          <ac:chgData name="Dakhil, Jonathan M" userId="83ed5be7-581a-4429-8593-67840db65c84" providerId="ADAL" clId="{F268BDB5-1024-4647-9005-F485EF6C1462}" dt="2020-12-06T02:34:15.297" v="184" actId="571"/>
          <ac:spMkLst>
            <pc:docMk/>
            <pc:sldMk cId="1855623200" sldId="297"/>
            <ac:spMk id="16" creationId="{2B7BAF5D-7AE9-4CF3-AB3C-32F7FDE8631F}"/>
          </ac:spMkLst>
        </pc:spChg>
        <pc:picChg chg="mod">
          <ac:chgData name="Dakhil, Jonathan M" userId="83ed5be7-581a-4429-8593-67840db65c84" providerId="ADAL" clId="{F268BDB5-1024-4647-9005-F485EF6C1462}" dt="2020-12-06T02:33:57.910" v="182" actId="1076"/>
          <ac:picMkLst>
            <pc:docMk/>
            <pc:sldMk cId="1855623200" sldId="297"/>
            <ac:picMk id="8" creationId="{4BCA75BF-DD56-4332-90DB-2B95C01773FD}"/>
          </ac:picMkLst>
        </pc:picChg>
        <pc:picChg chg="add mod">
          <ac:chgData name="Dakhil, Jonathan M" userId="83ed5be7-581a-4429-8593-67840db65c84" providerId="ADAL" clId="{F268BDB5-1024-4647-9005-F485EF6C1462}" dt="2020-12-06T02:34:15.297" v="184" actId="571"/>
          <ac:picMkLst>
            <pc:docMk/>
            <pc:sldMk cId="1855623200" sldId="297"/>
            <ac:picMk id="15" creationId="{262B6EA8-40A6-4A66-9BF8-B18CC1919D75}"/>
          </ac:picMkLst>
        </pc:picChg>
      </pc:sldChg>
      <pc:sldChg chg="addSp modSp mod">
        <pc:chgData name="Dakhil, Jonathan M" userId="83ed5be7-581a-4429-8593-67840db65c84" providerId="ADAL" clId="{F268BDB5-1024-4647-9005-F485EF6C1462}" dt="2020-12-09T03:45:58.711" v="2429" actId="2165"/>
        <pc:sldMkLst>
          <pc:docMk/>
          <pc:sldMk cId="880347071" sldId="298"/>
        </pc:sldMkLst>
        <pc:spChg chg="add mod">
          <ac:chgData name="Dakhil, Jonathan M" userId="83ed5be7-581a-4429-8593-67840db65c84" providerId="ADAL" clId="{F268BDB5-1024-4647-9005-F485EF6C1462}" dt="2020-12-06T02:34:34.781" v="196"/>
          <ac:spMkLst>
            <pc:docMk/>
            <pc:sldMk cId="880347071" sldId="298"/>
            <ac:spMk id="7" creationId="{F09E43F4-2D1B-413E-8E50-8A72A7D45945}"/>
          </ac:spMkLst>
        </pc:spChg>
        <pc:graphicFrameChg chg="modGraphic">
          <ac:chgData name="Dakhil, Jonathan M" userId="83ed5be7-581a-4429-8593-67840db65c84" providerId="ADAL" clId="{F268BDB5-1024-4647-9005-F485EF6C1462}" dt="2020-12-09T03:45:58.711" v="2429" actId="2165"/>
          <ac:graphicFrameMkLst>
            <pc:docMk/>
            <pc:sldMk cId="880347071" sldId="298"/>
            <ac:graphicFrameMk id="6" creationId="{9D08EE2E-62A2-48C7-84A9-DE0A8854089C}"/>
          </ac:graphicFrameMkLst>
        </pc:graphicFrameChg>
      </pc:sldChg>
      <pc:sldChg chg="addSp modSp mod modNotesTx">
        <pc:chgData name="Dakhil, Jonathan M" userId="83ed5be7-581a-4429-8593-67840db65c84" providerId="ADAL" clId="{F268BDB5-1024-4647-9005-F485EF6C1462}" dt="2020-12-09T03:56:12.785" v="2683" actId="20577"/>
        <pc:sldMkLst>
          <pc:docMk/>
          <pc:sldMk cId="696534798" sldId="299"/>
        </pc:sldMkLst>
        <pc:spChg chg="mod">
          <ac:chgData name="Dakhil, Jonathan M" userId="83ed5be7-581a-4429-8593-67840db65c84" providerId="ADAL" clId="{F268BDB5-1024-4647-9005-F485EF6C1462}" dt="2020-12-07T00:49:36.449" v="371" actId="1076"/>
          <ac:spMkLst>
            <pc:docMk/>
            <pc:sldMk cId="696534798" sldId="299"/>
            <ac:spMk id="10" creationId="{7A6DE282-AEAC-4FD1-A2CA-89848BC36B40}"/>
          </ac:spMkLst>
        </pc:spChg>
        <pc:spChg chg="mod">
          <ac:chgData name="Dakhil, Jonathan M" userId="83ed5be7-581a-4429-8593-67840db65c84" providerId="ADAL" clId="{F268BDB5-1024-4647-9005-F485EF6C1462}" dt="2020-12-07T00:49:43.029" v="373" actId="1076"/>
          <ac:spMkLst>
            <pc:docMk/>
            <pc:sldMk cId="696534798" sldId="299"/>
            <ac:spMk id="11" creationId="{D57F66A0-9388-4F32-8B4A-BBE6DFEE884A}"/>
          </ac:spMkLst>
        </pc:spChg>
        <pc:spChg chg="add mod">
          <ac:chgData name="Dakhil, Jonathan M" userId="83ed5be7-581a-4429-8593-67840db65c84" providerId="ADAL" clId="{F268BDB5-1024-4647-9005-F485EF6C1462}" dt="2020-12-06T02:35:04.186" v="207"/>
          <ac:spMkLst>
            <pc:docMk/>
            <pc:sldMk cId="696534798" sldId="299"/>
            <ac:spMk id="13" creationId="{F59CC896-67E7-4408-B10B-F32C94296B7A}"/>
          </ac:spMkLst>
        </pc:spChg>
        <pc:spChg chg="mod">
          <ac:chgData name="Dakhil, Jonathan M" userId="83ed5be7-581a-4429-8593-67840db65c84" providerId="ADAL" clId="{F268BDB5-1024-4647-9005-F485EF6C1462}" dt="2020-12-09T03:55:20.643" v="2628" actId="20577"/>
          <ac:spMkLst>
            <pc:docMk/>
            <pc:sldMk cId="696534798" sldId="299"/>
            <ac:spMk id="15" creationId="{CE53AD90-AABE-423F-B2D8-F9214DB14A32}"/>
          </ac:spMkLst>
        </pc:spChg>
      </pc:sldChg>
      <pc:sldChg chg="addSp modSp">
        <pc:chgData name="Dakhil, Jonathan M" userId="83ed5be7-581a-4429-8593-67840db65c84" providerId="ADAL" clId="{F268BDB5-1024-4647-9005-F485EF6C1462}" dt="2020-12-06T02:34:51.164" v="199"/>
        <pc:sldMkLst>
          <pc:docMk/>
          <pc:sldMk cId="570505168" sldId="300"/>
        </pc:sldMkLst>
        <pc:spChg chg="add mod">
          <ac:chgData name="Dakhil, Jonathan M" userId="83ed5be7-581a-4429-8593-67840db65c84" providerId="ADAL" clId="{F268BDB5-1024-4647-9005-F485EF6C1462}" dt="2020-12-06T02:34:51.164" v="199"/>
          <ac:spMkLst>
            <pc:docMk/>
            <pc:sldMk cId="570505168" sldId="300"/>
            <ac:spMk id="7" creationId="{D5D92415-83EF-42A4-B62D-305FDF2CC164}"/>
          </ac:spMkLst>
        </pc:spChg>
      </pc:sldChg>
      <pc:sldChg chg="addSp modSp mod">
        <pc:chgData name="Dakhil, Jonathan M" userId="83ed5be7-581a-4429-8593-67840db65c84" providerId="ADAL" clId="{F268BDB5-1024-4647-9005-F485EF6C1462}" dt="2020-12-09T03:47:07.582" v="2448" actId="14100"/>
        <pc:sldMkLst>
          <pc:docMk/>
          <pc:sldMk cId="614035286" sldId="301"/>
        </pc:sldMkLst>
        <pc:spChg chg="add mod">
          <ac:chgData name="Dakhil, Jonathan M" userId="83ed5be7-581a-4429-8593-67840db65c84" providerId="ADAL" clId="{F268BDB5-1024-4647-9005-F485EF6C1462}" dt="2020-12-06T02:34:57.806" v="202"/>
          <ac:spMkLst>
            <pc:docMk/>
            <pc:sldMk cId="614035286" sldId="301"/>
            <ac:spMk id="8" creationId="{4D9F17AD-97B4-426A-A2EF-7BF2101DD3A9}"/>
          </ac:spMkLst>
        </pc:spChg>
        <pc:graphicFrameChg chg="mod modGraphic">
          <ac:chgData name="Dakhil, Jonathan M" userId="83ed5be7-581a-4429-8593-67840db65c84" providerId="ADAL" clId="{F268BDB5-1024-4647-9005-F485EF6C1462}" dt="2020-12-09T03:47:03.858" v="2447" actId="14100"/>
          <ac:graphicFrameMkLst>
            <pc:docMk/>
            <pc:sldMk cId="614035286" sldId="301"/>
            <ac:graphicFrameMk id="6" creationId="{97D0C9DC-EDA7-4320-AD92-DA33B1042CEA}"/>
          </ac:graphicFrameMkLst>
        </pc:graphicFrameChg>
        <pc:picChg chg="mod">
          <ac:chgData name="Dakhil, Jonathan M" userId="83ed5be7-581a-4429-8593-67840db65c84" providerId="ADAL" clId="{F268BDB5-1024-4647-9005-F485EF6C1462}" dt="2020-12-09T03:47:07.582" v="2448" actId="14100"/>
          <ac:picMkLst>
            <pc:docMk/>
            <pc:sldMk cId="614035286" sldId="301"/>
            <ac:picMk id="7" creationId="{2B2B6C43-B53E-451A-9620-FE7E7EE9662B}"/>
          </ac:picMkLst>
        </pc:picChg>
      </pc:sldChg>
      <pc:sldChg chg="addSp modSp mod">
        <pc:chgData name="Dakhil, Jonathan M" userId="83ed5be7-581a-4429-8593-67840db65c84" providerId="ADAL" clId="{F268BDB5-1024-4647-9005-F485EF6C1462}" dt="2020-12-09T03:29:59.255" v="1618" actId="20577"/>
        <pc:sldMkLst>
          <pc:docMk/>
          <pc:sldMk cId="3057098694" sldId="302"/>
        </pc:sldMkLst>
        <pc:spChg chg="add mod">
          <ac:chgData name="Dakhil, Jonathan M" userId="83ed5be7-581a-4429-8593-67840db65c84" providerId="ADAL" clId="{F268BDB5-1024-4647-9005-F485EF6C1462}" dt="2020-12-06T02:33:28.921" v="170"/>
          <ac:spMkLst>
            <pc:docMk/>
            <pc:sldMk cId="3057098694" sldId="302"/>
            <ac:spMk id="9" creationId="{5676B3F4-D106-4C3B-A0B3-140A0A7DD70C}"/>
          </ac:spMkLst>
        </pc:spChg>
        <pc:spChg chg="mod">
          <ac:chgData name="Dakhil, Jonathan M" userId="83ed5be7-581a-4429-8593-67840db65c84" providerId="ADAL" clId="{F268BDB5-1024-4647-9005-F485EF6C1462}" dt="2020-12-09T03:29:59.255" v="1618" actId="20577"/>
          <ac:spMkLst>
            <pc:docMk/>
            <pc:sldMk cId="3057098694" sldId="302"/>
            <ac:spMk id="12" creationId="{3AC6A5E3-5595-4352-82D1-A229EB8C209F}"/>
          </ac:spMkLst>
        </pc:spChg>
      </pc:sldChg>
      <pc:sldChg chg="addSp modSp mod">
        <pc:chgData name="Dakhil, Jonathan M" userId="83ed5be7-581a-4429-8593-67840db65c84" providerId="ADAL" clId="{F268BDB5-1024-4647-9005-F485EF6C1462}" dt="2020-12-09T03:57:49.143" v="2685" actId="20577"/>
        <pc:sldMkLst>
          <pc:docMk/>
          <pc:sldMk cId="2620723577" sldId="303"/>
        </pc:sldMkLst>
        <pc:spChg chg="mod">
          <ac:chgData name="Dakhil, Jonathan M" userId="83ed5be7-581a-4429-8593-67840db65c84" providerId="ADAL" clId="{F268BDB5-1024-4647-9005-F485EF6C1462}" dt="2020-12-06T02:26:01.780" v="93" actId="20577"/>
          <ac:spMkLst>
            <pc:docMk/>
            <pc:sldMk cId="2620723577" sldId="303"/>
            <ac:spMk id="3" creationId="{C1152D94-AAFC-4725-BBD0-67B5B8A4CE29}"/>
          </ac:spMkLst>
        </pc:spChg>
        <pc:spChg chg="mod">
          <ac:chgData name="Dakhil, Jonathan M" userId="83ed5be7-581a-4429-8593-67840db65c84" providerId="ADAL" clId="{F268BDB5-1024-4647-9005-F485EF6C1462}" dt="2020-12-09T03:57:49.143" v="2685" actId="20577"/>
          <ac:spMkLst>
            <pc:docMk/>
            <pc:sldMk cId="2620723577" sldId="303"/>
            <ac:spMk id="6" creationId="{A8A42CC5-5561-4ED3-97DE-B570013E1D65}"/>
          </ac:spMkLst>
        </pc:spChg>
        <pc:spChg chg="add mod">
          <ac:chgData name="Dakhil, Jonathan M" userId="83ed5be7-581a-4429-8593-67840db65c84" providerId="ADAL" clId="{F268BDB5-1024-4647-9005-F485EF6C1462}" dt="2020-12-06T02:35:05.159" v="208"/>
          <ac:spMkLst>
            <pc:docMk/>
            <pc:sldMk cId="2620723577" sldId="303"/>
            <ac:spMk id="7" creationId="{95B8905B-2C88-4121-A909-751A710A4CD1}"/>
          </ac:spMkLst>
        </pc:spChg>
      </pc:sldChg>
      <pc:sldChg chg="addSp modSp mod modNotesTx">
        <pc:chgData name="Dakhil, Jonathan M" userId="83ed5be7-581a-4429-8593-67840db65c84" providerId="ADAL" clId="{F268BDB5-1024-4647-9005-F485EF6C1462}" dt="2020-12-09T04:24:25.297" v="3533" actId="1076"/>
        <pc:sldMkLst>
          <pc:docMk/>
          <pc:sldMk cId="389692970" sldId="304"/>
        </pc:sldMkLst>
        <pc:spChg chg="add mod">
          <ac:chgData name="Dakhil, Jonathan M" userId="83ed5be7-581a-4429-8593-67840db65c84" providerId="ADAL" clId="{F268BDB5-1024-4647-9005-F485EF6C1462}" dt="2020-12-06T02:37:32.219" v="246"/>
          <ac:spMkLst>
            <pc:docMk/>
            <pc:sldMk cId="389692970" sldId="304"/>
            <ac:spMk id="7" creationId="{E3F10B79-9F0B-47D9-ADF3-A2279753DC69}"/>
          </ac:spMkLst>
        </pc:spChg>
        <pc:spChg chg="mod">
          <ac:chgData name="Dakhil, Jonathan M" userId="83ed5be7-581a-4429-8593-67840db65c84" providerId="ADAL" clId="{F268BDB5-1024-4647-9005-F485EF6C1462}" dt="2020-12-07T02:26:27.285" v="429" actId="1076"/>
          <ac:spMkLst>
            <pc:docMk/>
            <pc:sldMk cId="389692970" sldId="304"/>
            <ac:spMk id="8" creationId="{9D17B668-6B0B-4D0C-B13C-302562E536FD}"/>
          </ac:spMkLst>
        </pc:spChg>
        <pc:spChg chg="mod">
          <ac:chgData name="Dakhil, Jonathan M" userId="83ed5be7-581a-4429-8593-67840db65c84" providerId="ADAL" clId="{F268BDB5-1024-4647-9005-F485EF6C1462}" dt="2020-12-09T04:19:30.749" v="3370" actId="1076"/>
          <ac:spMkLst>
            <pc:docMk/>
            <pc:sldMk cId="389692970" sldId="304"/>
            <ac:spMk id="9" creationId="{E9C450E8-7CF0-499E-860F-33133A1D3BDB}"/>
          </ac:spMkLst>
        </pc:spChg>
        <pc:spChg chg="add mod">
          <ac:chgData name="Dakhil, Jonathan M" userId="83ed5be7-581a-4429-8593-67840db65c84" providerId="ADAL" clId="{F268BDB5-1024-4647-9005-F485EF6C1462}" dt="2020-12-09T04:24:25.297" v="3533" actId="1076"/>
          <ac:spMkLst>
            <pc:docMk/>
            <pc:sldMk cId="389692970" sldId="304"/>
            <ac:spMk id="10" creationId="{D7E2650D-AD45-4C86-B13B-173618FFA400}"/>
          </ac:spMkLst>
        </pc:spChg>
        <pc:graphicFrameChg chg="mod modGraphic">
          <ac:chgData name="Dakhil, Jonathan M" userId="83ed5be7-581a-4429-8593-67840db65c84" providerId="ADAL" clId="{F268BDB5-1024-4647-9005-F485EF6C1462}" dt="2020-12-09T04:24:25.297" v="3533" actId="1076"/>
          <ac:graphicFrameMkLst>
            <pc:docMk/>
            <pc:sldMk cId="389692970" sldId="304"/>
            <ac:graphicFrameMk id="14" creationId="{82DA46A1-EB6A-4122-851B-D81184B25C69}"/>
          </ac:graphicFrameMkLst>
        </pc:graphicFrameChg>
        <pc:picChg chg="mod">
          <ac:chgData name="Dakhil, Jonathan M" userId="83ed5be7-581a-4429-8593-67840db65c84" providerId="ADAL" clId="{F268BDB5-1024-4647-9005-F485EF6C1462}" dt="2020-12-09T04:19:35.361" v="3372" actId="1076"/>
          <ac:picMkLst>
            <pc:docMk/>
            <pc:sldMk cId="389692970" sldId="304"/>
            <ac:picMk id="6" creationId="{59910220-4D9D-4294-83A1-EAD41D668CDC}"/>
          </ac:picMkLst>
        </pc:picChg>
      </pc:sldChg>
      <pc:sldChg chg="addSp modSp mod">
        <pc:chgData name="Dakhil, Jonathan M" userId="83ed5be7-581a-4429-8593-67840db65c84" providerId="ADAL" clId="{F268BDB5-1024-4647-9005-F485EF6C1462}" dt="2020-12-07T03:02:21.258" v="518" actId="255"/>
        <pc:sldMkLst>
          <pc:docMk/>
          <pc:sldMk cId="497582244" sldId="305"/>
        </pc:sldMkLst>
        <pc:spChg chg="mod">
          <ac:chgData name="Dakhil, Jonathan M" userId="83ed5be7-581a-4429-8593-67840db65c84" providerId="ADAL" clId="{F268BDB5-1024-4647-9005-F485EF6C1462}" dt="2020-12-07T03:02:21.258" v="518" actId="255"/>
          <ac:spMkLst>
            <pc:docMk/>
            <pc:sldMk cId="497582244" sldId="305"/>
            <ac:spMk id="3" creationId="{2D820CB4-35A8-C545-B71E-0F83D11382B2}"/>
          </ac:spMkLst>
        </pc:spChg>
        <pc:spChg chg="add mod">
          <ac:chgData name="Dakhil, Jonathan M" userId="83ed5be7-581a-4429-8593-67840db65c84" providerId="ADAL" clId="{F268BDB5-1024-4647-9005-F485EF6C1462}" dt="2020-12-06T02:37:18.088" v="239"/>
          <ac:spMkLst>
            <pc:docMk/>
            <pc:sldMk cId="497582244" sldId="305"/>
            <ac:spMk id="7" creationId="{5B0D73DD-4D21-4B18-A1F3-7213F89DD594}"/>
          </ac:spMkLst>
        </pc:spChg>
      </pc:sldChg>
      <pc:sldChg chg="addSp delSp modSp mod">
        <pc:chgData name="Dakhil, Jonathan M" userId="83ed5be7-581a-4429-8593-67840db65c84" providerId="ADAL" clId="{F268BDB5-1024-4647-9005-F485EF6C1462}" dt="2020-12-07T03:29:03.685" v="982" actId="20577"/>
        <pc:sldMkLst>
          <pc:docMk/>
          <pc:sldMk cId="3817722019" sldId="306"/>
        </pc:sldMkLst>
        <pc:spChg chg="mod">
          <ac:chgData name="Dakhil, Jonathan M" userId="83ed5be7-581a-4429-8593-67840db65c84" providerId="ADAL" clId="{F268BDB5-1024-4647-9005-F485EF6C1462}" dt="2020-12-06T02:45:48.994" v="269" actId="20577"/>
          <ac:spMkLst>
            <pc:docMk/>
            <pc:sldMk cId="3817722019" sldId="306"/>
            <ac:spMk id="3" creationId="{B231D05C-8B56-D344-8AA3-77218A5BE3C1}"/>
          </ac:spMkLst>
        </pc:spChg>
        <pc:spChg chg="mod">
          <ac:chgData name="Dakhil, Jonathan M" userId="83ed5be7-581a-4429-8593-67840db65c84" providerId="ADAL" clId="{F268BDB5-1024-4647-9005-F485EF6C1462}" dt="2020-12-06T02:37:01.483" v="231" actId="1076"/>
          <ac:spMkLst>
            <pc:docMk/>
            <pc:sldMk cId="3817722019" sldId="306"/>
            <ac:spMk id="4" creationId="{32872187-99A8-4120-9BA7-1A5298BD0268}"/>
          </ac:spMkLst>
        </pc:spChg>
        <pc:spChg chg="mod">
          <ac:chgData name="Dakhil, Jonathan M" userId="83ed5be7-581a-4429-8593-67840db65c84" providerId="ADAL" clId="{F268BDB5-1024-4647-9005-F485EF6C1462}" dt="2020-12-07T03:29:03.685" v="982" actId="20577"/>
          <ac:spMkLst>
            <pc:docMk/>
            <pc:sldMk cId="3817722019" sldId="306"/>
            <ac:spMk id="7" creationId="{87BF0FA9-A5C5-44E2-8373-2E7C20063244}"/>
          </ac:spMkLst>
        </pc:spChg>
        <pc:spChg chg="add del mod">
          <ac:chgData name="Dakhil, Jonathan M" userId="83ed5be7-581a-4429-8593-67840db65c84" providerId="ADAL" clId="{F268BDB5-1024-4647-9005-F485EF6C1462}" dt="2020-12-06T02:35:33.051" v="218"/>
          <ac:spMkLst>
            <pc:docMk/>
            <pc:sldMk cId="3817722019" sldId="306"/>
            <ac:spMk id="8" creationId="{7323DFF6-3CD3-4530-9CCC-854D7F20016A}"/>
          </ac:spMkLst>
        </pc:spChg>
        <pc:spChg chg="add mod">
          <ac:chgData name="Dakhil, Jonathan M" userId="83ed5be7-581a-4429-8593-67840db65c84" providerId="ADAL" clId="{F268BDB5-1024-4647-9005-F485EF6C1462}" dt="2020-12-06T02:36:59.350" v="230" actId="14100"/>
          <ac:spMkLst>
            <pc:docMk/>
            <pc:sldMk cId="3817722019" sldId="306"/>
            <ac:spMk id="9" creationId="{6338145A-6603-402B-AC8F-149DD8421B3B}"/>
          </ac:spMkLst>
        </pc:spChg>
        <pc:spChg chg="mod">
          <ac:chgData name="Dakhil, Jonathan M" userId="83ed5be7-581a-4429-8593-67840db65c84" providerId="ADAL" clId="{F268BDB5-1024-4647-9005-F485EF6C1462}" dt="2020-12-06T02:36:51.144" v="228" actId="1076"/>
          <ac:spMkLst>
            <pc:docMk/>
            <pc:sldMk cId="3817722019" sldId="306"/>
            <ac:spMk id="10" creationId="{1BDCB2AF-235A-4DAE-B3B3-6C9F63843AEB}"/>
          </ac:spMkLst>
        </pc:spChg>
        <pc:picChg chg="mod">
          <ac:chgData name="Dakhil, Jonathan M" userId="83ed5be7-581a-4429-8593-67840db65c84" providerId="ADAL" clId="{F268BDB5-1024-4647-9005-F485EF6C1462}" dt="2020-12-06T02:36:53.931" v="229" actId="14100"/>
          <ac:picMkLst>
            <pc:docMk/>
            <pc:sldMk cId="3817722019" sldId="306"/>
            <ac:picMk id="6" creationId="{ED99FA68-7A99-43D4-A918-55B31B512572}"/>
          </ac:picMkLst>
        </pc:picChg>
        <pc:picChg chg="mod">
          <ac:chgData name="Dakhil, Jonathan M" userId="83ed5be7-581a-4429-8593-67840db65c84" providerId="ADAL" clId="{F268BDB5-1024-4647-9005-F485EF6C1462}" dt="2020-12-06T02:36:51.144" v="228" actId="1076"/>
          <ac:picMkLst>
            <pc:docMk/>
            <pc:sldMk cId="3817722019" sldId="306"/>
            <ac:picMk id="13" creationId="{FE1ED58C-B7D1-47AE-BBEE-5F888892C288}"/>
          </ac:picMkLst>
        </pc:picChg>
      </pc:sldChg>
      <pc:sldChg chg="addSp modSp">
        <pc:chgData name="Dakhil, Jonathan M" userId="83ed5be7-581a-4429-8593-67840db65c84" providerId="ADAL" clId="{F268BDB5-1024-4647-9005-F485EF6C1462}" dt="2020-12-06T02:37:16.376" v="237"/>
        <pc:sldMkLst>
          <pc:docMk/>
          <pc:sldMk cId="479092816" sldId="312"/>
        </pc:sldMkLst>
        <pc:spChg chg="add mod">
          <ac:chgData name="Dakhil, Jonathan M" userId="83ed5be7-581a-4429-8593-67840db65c84" providerId="ADAL" clId="{F268BDB5-1024-4647-9005-F485EF6C1462}" dt="2020-12-06T02:37:16.376" v="237"/>
          <ac:spMkLst>
            <pc:docMk/>
            <pc:sldMk cId="479092816" sldId="312"/>
            <ac:spMk id="9" creationId="{7DBC944A-F09F-4CEB-995D-53109BD6E201}"/>
          </ac:spMkLst>
        </pc:spChg>
      </pc:sldChg>
      <pc:sldChg chg="addSp modSp mod">
        <pc:chgData name="Dakhil, Jonathan M" userId="83ed5be7-581a-4429-8593-67840db65c84" providerId="ADAL" clId="{F268BDB5-1024-4647-9005-F485EF6C1462}" dt="2020-12-06T02:46:25.003" v="286" actId="20577"/>
        <pc:sldMkLst>
          <pc:docMk/>
          <pc:sldMk cId="1472516298" sldId="314"/>
        </pc:sldMkLst>
        <pc:spChg chg="mod">
          <ac:chgData name="Dakhil, Jonathan M" userId="83ed5be7-581a-4429-8593-67840db65c84" providerId="ADAL" clId="{F268BDB5-1024-4647-9005-F485EF6C1462}" dt="2020-12-06T02:46:25.003" v="286" actId="20577"/>
          <ac:spMkLst>
            <pc:docMk/>
            <pc:sldMk cId="1472516298" sldId="314"/>
            <ac:spMk id="3" creationId="{C9056E05-8D5E-EF4A-9231-42992694B76C}"/>
          </ac:spMkLst>
        </pc:spChg>
        <pc:spChg chg="add mod">
          <ac:chgData name="Dakhil, Jonathan M" userId="83ed5be7-581a-4429-8593-67840db65c84" providerId="ADAL" clId="{F268BDB5-1024-4647-9005-F485EF6C1462}" dt="2020-12-06T02:35:09.616" v="212"/>
          <ac:spMkLst>
            <pc:docMk/>
            <pc:sldMk cId="1472516298" sldId="314"/>
            <ac:spMk id="6" creationId="{B990AA41-315A-4328-8AA6-822AD1714AB5}"/>
          </ac:spMkLst>
        </pc:spChg>
      </pc:sldChg>
      <pc:sldChg chg="addSp modSp mod">
        <pc:chgData name="Dakhil, Jonathan M" userId="83ed5be7-581a-4429-8593-67840db65c84" providerId="ADAL" clId="{F268BDB5-1024-4647-9005-F485EF6C1462}" dt="2020-12-07T03:02:38.342" v="520" actId="20577"/>
        <pc:sldMkLst>
          <pc:docMk/>
          <pc:sldMk cId="768786107" sldId="315"/>
        </pc:sldMkLst>
        <pc:spChg chg="mod">
          <ac:chgData name="Dakhil, Jonathan M" userId="83ed5be7-581a-4429-8593-67840db65c84" providerId="ADAL" clId="{F268BDB5-1024-4647-9005-F485EF6C1462}" dt="2020-12-06T02:37:25.779" v="242" actId="1076"/>
          <ac:spMkLst>
            <pc:docMk/>
            <pc:sldMk cId="768786107" sldId="315"/>
            <ac:spMk id="3" creationId="{BA0AC7CB-8B65-E24B-9DB0-8B0593404174}"/>
          </ac:spMkLst>
        </pc:spChg>
        <pc:spChg chg="mod">
          <ac:chgData name="Dakhil, Jonathan M" userId="83ed5be7-581a-4429-8593-67840db65c84" providerId="ADAL" clId="{F268BDB5-1024-4647-9005-F485EF6C1462}" dt="2020-12-06T02:37:22.617" v="241" actId="1076"/>
          <ac:spMkLst>
            <pc:docMk/>
            <pc:sldMk cId="768786107" sldId="315"/>
            <ac:spMk id="5" creationId="{FA061C12-2F9B-5C45-A233-A62581E4EFAD}"/>
          </ac:spMkLst>
        </pc:spChg>
        <pc:spChg chg="add mod">
          <ac:chgData name="Dakhil, Jonathan M" userId="83ed5be7-581a-4429-8593-67840db65c84" providerId="ADAL" clId="{F268BDB5-1024-4647-9005-F485EF6C1462}" dt="2020-12-06T02:37:19.555" v="240"/>
          <ac:spMkLst>
            <pc:docMk/>
            <pc:sldMk cId="768786107" sldId="315"/>
            <ac:spMk id="6" creationId="{717959B5-DB64-4A91-8E23-E15338366BA1}"/>
          </ac:spMkLst>
        </pc:spChg>
        <pc:spChg chg="mod">
          <ac:chgData name="Dakhil, Jonathan M" userId="83ed5be7-581a-4429-8593-67840db65c84" providerId="ADAL" clId="{F268BDB5-1024-4647-9005-F485EF6C1462}" dt="2020-12-07T03:02:38.342" v="520" actId="20577"/>
          <ac:spMkLst>
            <pc:docMk/>
            <pc:sldMk cId="768786107" sldId="315"/>
            <ac:spMk id="11" creationId="{C42A4483-0A6D-4A8A-81A1-1ABB53BA5672}"/>
          </ac:spMkLst>
        </pc:spChg>
      </pc:sldChg>
      <pc:sldChg chg="addSp modSp mod modNotesTx">
        <pc:chgData name="Dakhil, Jonathan M" userId="83ed5be7-581a-4429-8593-67840db65c84" providerId="ADAL" clId="{F268BDB5-1024-4647-9005-F485EF6C1462}" dt="2020-12-09T04:06:01.282" v="2806" actId="20577"/>
        <pc:sldMkLst>
          <pc:docMk/>
          <pc:sldMk cId="3831286387" sldId="318"/>
        </pc:sldMkLst>
        <pc:spChg chg="add mod">
          <ac:chgData name="Dakhil, Jonathan M" userId="83ed5be7-581a-4429-8593-67840db65c84" providerId="ADAL" clId="{F268BDB5-1024-4647-9005-F485EF6C1462}" dt="2020-12-06T02:37:12.925" v="235"/>
          <ac:spMkLst>
            <pc:docMk/>
            <pc:sldMk cId="3831286387" sldId="318"/>
            <ac:spMk id="8" creationId="{FCB1CCCD-1383-48D4-8F27-1426E972139F}"/>
          </ac:spMkLst>
        </pc:spChg>
        <pc:spChg chg="mod">
          <ac:chgData name="Dakhil, Jonathan M" userId="83ed5be7-581a-4429-8593-67840db65c84" providerId="ADAL" clId="{F268BDB5-1024-4647-9005-F485EF6C1462}" dt="2020-12-09T04:04:44.886" v="2723" actId="20577"/>
          <ac:spMkLst>
            <pc:docMk/>
            <pc:sldMk cId="3831286387" sldId="318"/>
            <ac:spMk id="10" creationId="{661585E8-4BE2-4D51-9303-931F8796C2C1}"/>
          </ac:spMkLst>
        </pc:spChg>
        <pc:picChg chg="mod">
          <ac:chgData name="Dakhil, Jonathan M" userId="83ed5be7-581a-4429-8593-67840db65c84" providerId="ADAL" clId="{F268BDB5-1024-4647-9005-F485EF6C1462}" dt="2020-12-06T02:37:07.089" v="232" actId="1076"/>
          <ac:picMkLst>
            <pc:docMk/>
            <pc:sldMk cId="3831286387" sldId="318"/>
            <ac:picMk id="5" creationId="{68269E90-A6C4-4EFD-83A1-CDD060D76D9C}"/>
          </ac:picMkLst>
        </pc:picChg>
        <pc:picChg chg="mod">
          <ac:chgData name="Dakhil, Jonathan M" userId="83ed5be7-581a-4429-8593-67840db65c84" providerId="ADAL" clId="{F268BDB5-1024-4647-9005-F485EF6C1462}" dt="2020-12-06T02:37:09.073" v="233" actId="1076"/>
          <ac:picMkLst>
            <pc:docMk/>
            <pc:sldMk cId="3831286387" sldId="318"/>
            <ac:picMk id="6" creationId="{812C19AF-E448-EF41-B821-20DA2FA143D8}"/>
          </ac:picMkLst>
        </pc:picChg>
        <pc:picChg chg="mod">
          <ac:chgData name="Dakhil, Jonathan M" userId="83ed5be7-581a-4429-8593-67840db65c84" providerId="ADAL" clId="{F268BDB5-1024-4647-9005-F485EF6C1462}" dt="2020-12-06T02:37:10.851" v="234" actId="1076"/>
          <ac:picMkLst>
            <pc:docMk/>
            <pc:sldMk cId="3831286387" sldId="318"/>
            <ac:picMk id="7" creationId="{8F856AB3-C131-0C40-A685-A32D447F6497}"/>
          </ac:picMkLst>
        </pc:picChg>
      </pc:sldChg>
      <pc:sldChg chg="addSp modSp mod">
        <pc:chgData name="Dakhil, Jonathan M" userId="83ed5be7-581a-4429-8593-67840db65c84" providerId="ADAL" clId="{F268BDB5-1024-4647-9005-F485EF6C1462}" dt="2020-12-06T02:34:29.649" v="192"/>
        <pc:sldMkLst>
          <pc:docMk/>
          <pc:sldMk cId="422270901" sldId="319"/>
        </pc:sldMkLst>
        <pc:spChg chg="mod">
          <ac:chgData name="Dakhil, Jonathan M" userId="83ed5be7-581a-4429-8593-67840db65c84" providerId="ADAL" clId="{F268BDB5-1024-4647-9005-F485EF6C1462}" dt="2020-12-06T02:27:50.514" v="99" actId="1076"/>
          <ac:spMkLst>
            <pc:docMk/>
            <pc:sldMk cId="422270901" sldId="319"/>
            <ac:spMk id="4" creationId="{3B051DCE-038D-4024-A826-35A823EDAC41}"/>
          </ac:spMkLst>
        </pc:spChg>
        <pc:spChg chg="add mod">
          <ac:chgData name="Dakhil, Jonathan M" userId="83ed5be7-581a-4429-8593-67840db65c84" providerId="ADAL" clId="{F268BDB5-1024-4647-9005-F485EF6C1462}" dt="2020-12-06T02:34:29.649" v="192"/>
          <ac:spMkLst>
            <pc:docMk/>
            <pc:sldMk cId="422270901" sldId="319"/>
            <ac:spMk id="6" creationId="{65614E68-83DE-4428-B4F9-B5B9EEE7BB2D}"/>
          </ac:spMkLst>
        </pc:spChg>
        <pc:picChg chg="mod">
          <ac:chgData name="Dakhil, Jonathan M" userId="83ed5be7-581a-4429-8593-67840db65c84" providerId="ADAL" clId="{F268BDB5-1024-4647-9005-F485EF6C1462}" dt="2020-12-06T02:27:46.949" v="98" actId="14100"/>
          <ac:picMkLst>
            <pc:docMk/>
            <pc:sldMk cId="422270901" sldId="319"/>
            <ac:picMk id="5" creationId="{9364EFD6-EA1D-4C88-9738-29D25B5DFB64}"/>
          </ac:picMkLst>
        </pc:picChg>
      </pc:sldChg>
      <pc:sldChg chg="addSp modSp modNotesTx">
        <pc:chgData name="Dakhil, Jonathan M" userId="83ed5be7-581a-4429-8593-67840db65c84" providerId="ADAL" clId="{F268BDB5-1024-4647-9005-F485EF6C1462}" dt="2020-12-09T03:38:48.797" v="2008" actId="20577"/>
        <pc:sldMkLst>
          <pc:docMk/>
          <pc:sldMk cId="1912582705" sldId="321"/>
        </pc:sldMkLst>
        <pc:spChg chg="add mod">
          <ac:chgData name="Dakhil, Jonathan M" userId="83ed5be7-581a-4429-8593-67840db65c84" providerId="ADAL" clId="{F268BDB5-1024-4647-9005-F485EF6C1462}" dt="2020-12-06T02:34:30.861" v="193"/>
          <ac:spMkLst>
            <pc:docMk/>
            <pc:sldMk cId="1912582705" sldId="321"/>
            <ac:spMk id="5" creationId="{FF0CF9EE-F4E4-48E1-A8A7-3D85107637EA}"/>
          </ac:spMkLst>
        </pc:spChg>
      </pc:sldChg>
      <pc:sldChg chg="addSp modSp">
        <pc:chgData name="Dakhil, Jonathan M" userId="83ed5be7-581a-4429-8593-67840db65c84" providerId="ADAL" clId="{F268BDB5-1024-4647-9005-F485EF6C1462}" dt="2020-12-06T02:34:20.979" v="186"/>
        <pc:sldMkLst>
          <pc:docMk/>
          <pc:sldMk cId="4145459833" sldId="327"/>
        </pc:sldMkLst>
        <pc:spChg chg="add mod">
          <ac:chgData name="Dakhil, Jonathan M" userId="83ed5be7-581a-4429-8593-67840db65c84" providerId="ADAL" clId="{F268BDB5-1024-4647-9005-F485EF6C1462}" dt="2020-12-06T02:34:20.979" v="186"/>
          <ac:spMkLst>
            <pc:docMk/>
            <pc:sldMk cId="4145459833" sldId="327"/>
            <ac:spMk id="11" creationId="{FF16E236-DBDB-436A-9ABF-742A4DF79178}"/>
          </ac:spMkLst>
        </pc:spChg>
      </pc:sldChg>
      <pc:sldChg chg="addSp modSp mod">
        <pc:chgData name="Dakhil, Jonathan M" userId="83ed5be7-581a-4429-8593-67840db65c84" providerId="ADAL" clId="{F268BDB5-1024-4647-9005-F485EF6C1462}" dt="2020-12-06T02:44:50.507" v="263" actId="2711"/>
        <pc:sldMkLst>
          <pc:docMk/>
          <pc:sldMk cId="2368874748" sldId="331"/>
        </pc:sldMkLst>
        <pc:spChg chg="mod">
          <ac:chgData name="Dakhil, Jonathan M" userId="83ed5be7-581a-4429-8593-67840db65c84" providerId="ADAL" clId="{F268BDB5-1024-4647-9005-F485EF6C1462}" dt="2020-12-06T02:44:50.507" v="263" actId="2711"/>
          <ac:spMkLst>
            <pc:docMk/>
            <pc:sldMk cId="2368874748" sldId="331"/>
            <ac:spMk id="4" creationId="{768E6039-3C41-4849-91F6-53309D252C0C}"/>
          </ac:spMkLst>
        </pc:spChg>
        <pc:spChg chg="add mod">
          <ac:chgData name="Dakhil, Jonathan M" userId="83ed5be7-581a-4429-8593-67840db65c84" providerId="ADAL" clId="{F268BDB5-1024-4647-9005-F485EF6C1462}" dt="2020-12-06T02:34:24.893" v="189"/>
          <ac:spMkLst>
            <pc:docMk/>
            <pc:sldMk cId="2368874748" sldId="331"/>
            <ac:spMk id="9" creationId="{DA99A62E-814D-4F91-8E3F-CE361592D57B}"/>
          </ac:spMkLst>
        </pc:spChg>
      </pc:sldChg>
      <pc:sldChg chg="addSp modSp">
        <pc:chgData name="Dakhil, Jonathan M" userId="83ed5be7-581a-4429-8593-67840db65c84" providerId="ADAL" clId="{F268BDB5-1024-4647-9005-F485EF6C1462}" dt="2020-12-06T02:33:27.953" v="169"/>
        <pc:sldMkLst>
          <pc:docMk/>
          <pc:sldMk cId="3698274216" sldId="335"/>
        </pc:sldMkLst>
        <pc:spChg chg="add mod">
          <ac:chgData name="Dakhil, Jonathan M" userId="83ed5be7-581a-4429-8593-67840db65c84" providerId="ADAL" clId="{F268BDB5-1024-4647-9005-F485EF6C1462}" dt="2020-12-06T02:33:27.953" v="169"/>
          <ac:spMkLst>
            <pc:docMk/>
            <pc:sldMk cId="3698274216" sldId="335"/>
            <ac:spMk id="6" creationId="{04ABDC2A-B4A2-403B-A2EE-7172F571EBE4}"/>
          </ac:spMkLst>
        </pc:spChg>
      </pc:sldChg>
      <pc:sldChg chg="addSp modSp">
        <pc:chgData name="Dakhil, Jonathan M" userId="83ed5be7-581a-4429-8593-67840db65c84" providerId="ADAL" clId="{F268BDB5-1024-4647-9005-F485EF6C1462}" dt="2020-12-06T02:34:22.532" v="187"/>
        <pc:sldMkLst>
          <pc:docMk/>
          <pc:sldMk cId="159903270" sldId="337"/>
        </pc:sldMkLst>
        <pc:spChg chg="add mod">
          <ac:chgData name="Dakhil, Jonathan M" userId="83ed5be7-581a-4429-8593-67840db65c84" providerId="ADAL" clId="{F268BDB5-1024-4647-9005-F485EF6C1462}" dt="2020-12-06T02:34:22.532" v="187"/>
          <ac:spMkLst>
            <pc:docMk/>
            <pc:sldMk cId="159903270" sldId="337"/>
            <ac:spMk id="5" creationId="{DC67E5B9-8018-404E-9874-33200A249129}"/>
          </ac:spMkLst>
        </pc:spChg>
      </pc:sldChg>
      <pc:sldChg chg="addSp modSp mod modNotesTx">
        <pc:chgData name="Dakhil, Jonathan M" userId="83ed5be7-581a-4429-8593-67840db65c84" providerId="ADAL" clId="{F268BDB5-1024-4647-9005-F485EF6C1462}" dt="2020-12-09T03:43:29.992" v="2425" actId="20577"/>
        <pc:sldMkLst>
          <pc:docMk/>
          <pc:sldMk cId="1323754853" sldId="338"/>
        </pc:sldMkLst>
        <pc:spChg chg="mod">
          <ac:chgData name="Dakhil, Jonathan M" userId="83ed5be7-581a-4429-8593-67840db65c84" providerId="ADAL" clId="{F268BDB5-1024-4647-9005-F485EF6C1462}" dt="2020-12-06T02:28:38.449" v="100" actId="1076"/>
          <ac:spMkLst>
            <pc:docMk/>
            <pc:sldMk cId="1323754853" sldId="338"/>
            <ac:spMk id="2" creationId="{5A1DECD9-F167-42C2-81EF-ECA5447417A6}"/>
          </ac:spMkLst>
        </pc:spChg>
        <pc:spChg chg="mod">
          <ac:chgData name="Dakhil, Jonathan M" userId="83ed5be7-581a-4429-8593-67840db65c84" providerId="ADAL" clId="{F268BDB5-1024-4647-9005-F485EF6C1462}" dt="2020-12-07T02:30:30.397" v="434" actId="14100"/>
          <ac:spMkLst>
            <pc:docMk/>
            <pc:sldMk cId="1323754853" sldId="338"/>
            <ac:spMk id="5" creationId="{82B057FD-EC01-4422-A18C-133E30BE1BED}"/>
          </ac:spMkLst>
        </pc:spChg>
        <pc:spChg chg="add mod">
          <ac:chgData name="Dakhil, Jonathan M" userId="83ed5be7-581a-4429-8593-67840db65c84" providerId="ADAL" clId="{F268BDB5-1024-4647-9005-F485EF6C1462}" dt="2020-12-06T02:34:32.952" v="195"/>
          <ac:spMkLst>
            <pc:docMk/>
            <pc:sldMk cId="1323754853" sldId="338"/>
            <ac:spMk id="6" creationId="{B720028B-4E6B-4769-BDC8-31E007809E7B}"/>
          </ac:spMkLst>
        </pc:spChg>
        <pc:graphicFrameChg chg="mod modGraphic">
          <ac:chgData name="Dakhil, Jonathan M" userId="83ed5be7-581a-4429-8593-67840db65c84" providerId="ADAL" clId="{F268BDB5-1024-4647-9005-F485EF6C1462}" dt="2020-12-06T02:29:30.830" v="114" actId="1076"/>
          <ac:graphicFrameMkLst>
            <pc:docMk/>
            <pc:sldMk cId="1323754853" sldId="338"/>
            <ac:graphicFrameMk id="5" creationId="{4EE91485-B0DB-49B7-BAD0-B9EE832F1832}"/>
          </ac:graphicFrameMkLst>
        </pc:graphicFrameChg>
        <pc:graphicFrameChg chg="modGraphic">
          <ac:chgData name="Dakhil, Jonathan M" userId="83ed5be7-581a-4429-8593-67840db65c84" providerId="ADAL" clId="{F268BDB5-1024-4647-9005-F485EF6C1462}" dt="2020-12-09T03:43:22.254" v="2424" actId="20577"/>
          <ac:graphicFrameMkLst>
            <pc:docMk/>
            <pc:sldMk cId="1323754853" sldId="338"/>
            <ac:graphicFrameMk id="7" creationId="{173DD9FB-13BE-4DAC-8FCA-580C24BDD252}"/>
          </ac:graphicFrameMkLst>
        </pc:graphicFrameChg>
      </pc:sldChg>
      <pc:sldChg chg="addSp modSp mod">
        <pc:chgData name="Dakhil, Jonathan M" userId="83ed5be7-581a-4429-8593-67840db65c84" providerId="ADAL" clId="{F268BDB5-1024-4647-9005-F485EF6C1462}" dt="2020-12-06T03:23:12.441" v="293" actId="1076"/>
        <pc:sldMkLst>
          <pc:docMk/>
          <pc:sldMk cId="2057557961" sldId="340"/>
        </pc:sldMkLst>
        <pc:spChg chg="mod">
          <ac:chgData name="Dakhil, Jonathan M" userId="83ed5be7-581a-4429-8593-67840db65c84" providerId="ADAL" clId="{F268BDB5-1024-4647-9005-F485EF6C1462}" dt="2020-12-06T03:23:12.441" v="293" actId="1076"/>
          <ac:spMkLst>
            <pc:docMk/>
            <pc:sldMk cId="2057557961" sldId="340"/>
            <ac:spMk id="2" creationId="{8D9FC2CF-23A2-4561-9407-1D3830256924}"/>
          </ac:spMkLst>
        </pc:spChg>
        <pc:spChg chg="add mod">
          <ac:chgData name="Dakhil, Jonathan M" userId="83ed5be7-581a-4429-8593-67840db65c84" providerId="ADAL" clId="{F268BDB5-1024-4647-9005-F485EF6C1462}" dt="2020-12-06T02:34:27.620" v="190"/>
          <ac:spMkLst>
            <pc:docMk/>
            <pc:sldMk cId="2057557961" sldId="340"/>
            <ac:spMk id="6" creationId="{8FC82083-99D7-4379-A2C9-56E33E671B1E}"/>
          </ac:spMkLst>
        </pc:spChg>
      </pc:sldChg>
      <pc:sldChg chg="addSp modSp mod">
        <pc:chgData name="Dakhil, Jonathan M" userId="83ed5be7-581a-4429-8593-67840db65c84" providerId="ADAL" clId="{F268BDB5-1024-4647-9005-F485EF6C1462}" dt="2020-12-06T03:23:06.652" v="292" actId="1076"/>
        <pc:sldMkLst>
          <pc:docMk/>
          <pc:sldMk cId="2203350403" sldId="341"/>
        </pc:sldMkLst>
        <pc:spChg chg="mod">
          <ac:chgData name="Dakhil, Jonathan M" userId="83ed5be7-581a-4429-8593-67840db65c84" providerId="ADAL" clId="{F268BDB5-1024-4647-9005-F485EF6C1462}" dt="2020-12-06T03:23:06.652" v="292" actId="1076"/>
          <ac:spMkLst>
            <pc:docMk/>
            <pc:sldMk cId="2203350403" sldId="341"/>
            <ac:spMk id="2" creationId="{8D9FC2CF-23A2-4561-9407-1D3830256924}"/>
          </ac:spMkLst>
        </pc:spChg>
        <pc:spChg chg="add mod">
          <ac:chgData name="Dakhil, Jonathan M" userId="83ed5be7-581a-4429-8593-67840db65c84" providerId="ADAL" clId="{F268BDB5-1024-4647-9005-F485EF6C1462}" dt="2020-12-06T02:34:23.556" v="188"/>
          <ac:spMkLst>
            <pc:docMk/>
            <pc:sldMk cId="2203350403" sldId="341"/>
            <ac:spMk id="6" creationId="{E36CD580-04F4-47BC-AE46-0D4C4DDF6CA0}"/>
          </ac:spMkLst>
        </pc:spChg>
      </pc:sldChg>
      <pc:sldChg chg="addSp modSp mod">
        <pc:chgData name="Dakhil, Jonathan M" userId="83ed5be7-581a-4429-8593-67840db65c84" providerId="ADAL" clId="{F268BDB5-1024-4647-9005-F485EF6C1462}" dt="2020-12-06T03:23:16.169" v="294" actId="1076"/>
        <pc:sldMkLst>
          <pc:docMk/>
          <pc:sldMk cId="726578924" sldId="342"/>
        </pc:sldMkLst>
        <pc:spChg chg="mod">
          <ac:chgData name="Dakhil, Jonathan M" userId="83ed5be7-581a-4429-8593-67840db65c84" providerId="ADAL" clId="{F268BDB5-1024-4647-9005-F485EF6C1462}" dt="2020-12-06T03:23:16.169" v="294" actId="1076"/>
          <ac:spMkLst>
            <pc:docMk/>
            <pc:sldMk cId="726578924" sldId="342"/>
            <ac:spMk id="2" creationId="{8D9FC2CF-23A2-4561-9407-1D3830256924}"/>
          </ac:spMkLst>
        </pc:spChg>
        <pc:spChg chg="add mod">
          <ac:chgData name="Dakhil, Jonathan M" userId="83ed5be7-581a-4429-8593-67840db65c84" providerId="ADAL" clId="{F268BDB5-1024-4647-9005-F485EF6C1462}" dt="2020-12-06T02:34:28.355" v="191"/>
          <ac:spMkLst>
            <pc:docMk/>
            <pc:sldMk cId="726578924" sldId="342"/>
            <ac:spMk id="6" creationId="{68C8585B-E627-4E98-A0CD-AC99C5456009}"/>
          </ac:spMkLst>
        </pc:spChg>
      </pc:sldChg>
      <pc:sldChg chg="addSp modSp mod modNotesTx">
        <pc:chgData name="Dakhil, Jonathan M" userId="83ed5be7-581a-4429-8593-67840db65c84" providerId="ADAL" clId="{F268BDB5-1024-4647-9005-F485EF6C1462}" dt="2020-12-09T03:53:42.854" v="2590" actId="20577"/>
        <pc:sldMkLst>
          <pc:docMk/>
          <pc:sldMk cId="2646905810" sldId="343"/>
        </pc:sldMkLst>
        <pc:spChg chg="add mod">
          <ac:chgData name="Dakhil, Jonathan M" userId="83ed5be7-581a-4429-8593-67840db65c84" providerId="ADAL" clId="{F268BDB5-1024-4647-9005-F485EF6C1462}" dt="2020-12-06T02:35:02.617" v="206"/>
          <ac:spMkLst>
            <pc:docMk/>
            <pc:sldMk cId="2646905810" sldId="343"/>
            <ac:spMk id="5" creationId="{4C5EA3DD-2B5A-4CCF-AD19-98E6F20B2E97}"/>
          </ac:spMkLst>
        </pc:spChg>
        <pc:spChg chg="mod">
          <ac:chgData name="Dakhil, Jonathan M" userId="83ed5be7-581a-4429-8593-67840db65c84" providerId="ADAL" clId="{F268BDB5-1024-4647-9005-F485EF6C1462}" dt="2020-12-09T03:53:26.764" v="2543" actId="400"/>
          <ac:spMkLst>
            <pc:docMk/>
            <pc:sldMk cId="2646905810" sldId="343"/>
            <ac:spMk id="8" creationId="{32892D35-DCEA-47DD-875D-8A47538C81C6}"/>
          </ac:spMkLst>
        </pc:spChg>
      </pc:sldChg>
      <pc:sldChg chg="addSp modSp">
        <pc:chgData name="Dakhil, Jonathan M" userId="83ed5be7-581a-4429-8593-67840db65c84" providerId="ADAL" clId="{F268BDB5-1024-4647-9005-F485EF6C1462}" dt="2020-12-06T02:34:31.452" v="194"/>
        <pc:sldMkLst>
          <pc:docMk/>
          <pc:sldMk cId="3660968257" sldId="344"/>
        </pc:sldMkLst>
        <pc:spChg chg="add mod">
          <ac:chgData name="Dakhil, Jonathan M" userId="83ed5be7-581a-4429-8593-67840db65c84" providerId="ADAL" clId="{F268BDB5-1024-4647-9005-F485EF6C1462}" dt="2020-12-06T02:34:31.452" v="194"/>
          <ac:spMkLst>
            <pc:docMk/>
            <pc:sldMk cId="3660968257" sldId="344"/>
            <ac:spMk id="9" creationId="{3EDED63E-C477-4F66-8E0C-647F6BA44217}"/>
          </ac:spMkLst>
        </pc:spChg>
      </pc:sldChg>
      <pc:sldChg chg="addSp modSp mod">
        <pc:chgData name="Dakhil, Jonathan M" userId="83ed5be7-581a-4429-8593-67840db65c84" providerId="ADAL" clId="{F268BDB5-1024-4647-9005-F485EF6C1462}" dt="2020-12-07T03:01:11.720" v="511" actId="255"/>
        <pc:sldMkLst>
          <pc:docMk/>
          <pc:sldMk cId="1070125085" sldId="345"/>
        </pc:sldMkLst>
        <pc:spChg chg="mod">
          <ac:chgData name="Dakhil, Jonathan M" userId="83ed5be7-581a-4429-8593-67840db65c84" providerId="ADAL" clId="{F268BDB5-1024-4647-9005-F485EF6C1462}" dt="2020-12-07T03:01:11.720" v="511" actId="255"/>
          <ac:spMkLst>
            <pc:docMk/>
            <pc:sldMk cId="1070125085" sldId="345"/>
            <ac:spMk id="3" creationId="{F3E99BD3-D50E-442A-96C2-157784DE4D34}"/>
          </ac:spMkLst>
        </pc:spChg>
        <pc:spChg chg="add mod">
          <ac:chgData name="Dakhil, Jonathan M" userId="83ed5be7-581a-4429-8593-67840db65c84" providerId="ADAL" clId="{F268BDB5-1024-4647-9005-F485EF6C1462}" dt="2020-12-06T02:37:15.361" v="236"/>
          <ac:spMkLst>
            <pc:docMk/>
            <pc:sldMk cId="1070125085" sldId="345"/>
            <ac:spMk id="6" creationId="{ABE66F6D-DD4D-4166-86CB-F15AC4C56B4D}"/>
          </ac:spMkLst>
        </pc:spChg>
      </pc:sldChg>
      <pc:sldChg chg="addSp modSp mod">
        <pc:chgData name="Dakhil, Jonathan M" userId="83ed5be7-581a-4429-8593-67840db65c84" providerId="ADAL" clId="{F268BDB5-1024-4647-9005-F485EF6C1462}" dt="2020-12-09T04:09:16.839" v="2808"/>
        <pc:sldMkLst>
          <pc:docMk/>
          <pc:sldMk cId="1736849116" sldId="346"/>
        </pc:sldMkLst>
        <pc:spChg chg="mod">
          <ac:chgData name="Dakhil, Jonathan M" userId="83ed5be7-581a-4429-8593-67840db65c84" providerId="ADAL" clId="{F268BDB5-1024-4647-9005-F485EF6C1462}" dt="2020-12-09T04:09:16.839" v="2808"/>
          <ac:spMkLst>
            <pc:docMk/>
            <pc:sldMk cId="1736849116" sldId="346"/>
            <ac:spMk id="3" creationId="{7A53489C-36E4-4EBD-8929-28AD19A18843}"/>
          </ac:spMkLst>
        </pc:spChg>
        <pc:spChg chg="add mod">
          <ac:chgData name="Dakhil, Jonathan M" userId="83ed5be7-581a-4429-8593-67840db65c84" providerId="ADAL" clId="{F268BDB5-1024-4647-9005-F485EF6C1462}" dt="2020-12-06T02:37:17.034" v="238"/>
          <ac:spMkLst>
            <pc:docMk/>
            <pc:sldMk cId="1736849116" sldId="346"/>
            <ac:spMk id="5" creationId="{C64D53D5-B9B7-47B6-ABA2-25A5B13A93D4}"/>
          </ac:spMkLst>
        </pc:spChg>
      </pc:sldChg>
      <pc:sldChg chg="modSp mod">
        <pc:chgData name="Dakhil, Jonathan M" userId="83ed5be7-581a-4429-8593-67840db65c84" providerId="ADAL" clId="{F268BDB5-1024-4647-9005-F485EF6C1462}" dt="2020-12-07T02:51:47.237" v="478" actId="1076"/>
        <pc:sldMkLst>
          <pc:docMk/>
          <pc:sldMk cId="1852700870" sldId="348"/>
        </pc:sldMkLst>
        <pc:spChg chg="mod">
          <ac:chgData name="Dakhil, Jonathan M" userId="83ed5be7-581a-4429-8593-67840db65c84" providerId="ADAL" clId="{F268BDB5-1024-4647-9005-F485EF6C1462}" dt="2020-12-07T02:51:47.237" v="478" actId="1076"/>
          <ac:spMkLst>
            <pc:docMk/>
            <pc:sldMk cId="1852700870" sldId="348"/>
            <ac:spMk id="2" creationId="{41E6E959-C98F-4D53-B265-99CE8ECB4BB7}"/>
          </ac:spMkLst>
        </pc:spChg>
      </pc:sldChg>
      <pc:sldChg chg="addSp delSp modSp mod modNotesTx">
        <pc:chgData name="Dakhil, Jonathan M" userId="83ed5be7-581a-4429-8593-67840db65c84" providerId="ADAL" clId="{F268BDB5-1024-4647-9005-F485EF6C1462}" dt="2020-12-09T03:03:59.808" v="1019" actId="20577"/>
        <pc:sldMkLst>
          <pc:docMk/>
          <pc:sldMk cId="2731045608" sldId="349"/>
        </pc:sldMkLst>
        <pc:spChg chg="add mod">
          <ac:chgData name="Dakhil, Jonathan M" userId="83ed5be7-581a-4429-8593-67840db65c84" providerId="ADAL" clId="{F268BDB5-1024-4647-9005-F485EF6C1462}" dt="2020-12-07T03:13:06.050" v="977" actId="1076"/>
          <ac:spMkLst>
            <pc:docMk/>
            <pc:sldMk cId="2731045608" sldId="349"/>
            <ac:spMk id="2" creationId="{780FCC8F-D2B1-4F04-8E31-40E8816F46F6}"/>
          </ac:spMkLst>
        </pc:spChg>
        <pc:spChg chg="add del mod">
          <ac:chgData name="Dakhil, Jonathan M" userId="83ed5be7-581a-4429-8593-67840db65c84" providerId="ADAL" clId="{F268BDB5-1024-4647-9005-F485EF6C1462}" dt="2020-12-07T03:13:34.147" v="980" actId="478"/>
          <ac:spMkLst>
            <pc:docMk/>
            <pc:sldMk cId="2731045608" sldId="349"/>
            <ac:spMk id="7" creationId="{9C606959-BB57-407C-9562-EBE1DFCBB0FA}"/>
          </ac:spMkLst>
        </pc:spChg>
        <pc:spChg chg="del mod">
          <ac:chgData name="Dakhil, Jonathan M" userId="83ed5be7-581a-4429-8593-67840db65c84" providerId="ADAL" clId="{F268BDB5-1024-4647-9005-F485EF6C1462}" dt="2020-12-07T03:13:31.014" v="979" actId="478"/>
          <ac:spMkLst>
            <pc:docMk/>
            <pc:sldMk cId="2731045608" sldId="349"/>
            <ac:spMk id="8" creationId="{1CE9DEE0-94C1-4162-9364-64D1A02DBD08}"/>
          </ac:spMkLst>
        </pc:spChg>
      </pc:sldChg>
      <pc:sldChg chg="modSp mod">
        <pc:chgData name="Dakhil, Jonathan M" userId="83ed5be7-581a-4429-8593-67840db65c84" providerId="ADAL" clId="{F268BDB5-1024-4647-9005-F485EF6C1462}" dt="2020-12-07T02:47:25.169" v="473" actId="20577"/>
        <pc:sldMkLst>
          <pc:docMk/>
          <pc:sldMk cId="3161854313" sldId="350"/>
        </pc:sldMkLst>
        <pc:spChg chg="mod">
          <ac:chgData name="Dakhil, Jonathan M" userId="83ed5be7-581a-4429-8593-67840db65c84" providerId="ADAL" clId="{F268BDB5-1024-4647-9005-F485EF6C1462}" dt="2020-12-07T02:47:25.169" v="473" actId="20577"/>
          <ac:spMkLst>
            <pc:docMk/>
            <pc:sldMk cId="3161854313" sldId="350"/>
            <ac:spMk id="5" creationId="{6E0A6965-902A-4E52-B8B6-C7ED3CB96D39}"/>
          </ac:spMkLst>
        </pc:spChg>
      </pc:sldChg>
      <pc:sldChg chg="modSp mod modNotesTx">
        <pc:chgData name="Dakhil, Jonathan M" userId="83ed5be7-581a-4429-8593-67840db65c84" providerId="ADAL" clId="{F268BDB5-1024-4647-9005-F485EF6C1462}" dt="2020-12-09T04:22:53.178" v="3498" actId="1582"/>
        <pc:sldMkLst>
          <pc:docMk/>
          <pc:sldMk cId="2289164278" sldId="351"/>
        </pc:sldMkLst>
        <pc:spChg chg="mod">
          <ac:chgData name="Dakhil, Jonathan M" userId="83ed5be7-581a-4429-8593-67840db65c84" providerId="ADAL" clId="{F268BDB5-1024-4647-9005-F485EF6C1462}" dt="2020-12-09T04:22:53.178" v="3498" actId="1582"/>
          <ac:spMkLst>
            <pc:docMk/>
            <pc:sldMk cId="2289164278" sldId="351"/>
            <ac:spMk id="4" creationId="{9EA87E66-4936-400B-9E8A-D03675D47785}"/>
          </ac:spMkLst>
        </pc:spChg>
        <pc:graphicFrameChg chg="modGraphic">
          <ac:chgData name="Dakhil, Jonathan M" userId="83ed5be7-581a-4429-8593-67840db65c84" providerId="ADAL" clId="{F268BDB5-1024-4647-9005-F485EF6C1462}" dt="2020-12-09T04:16:53.166" v="3205" actId="20577"/>
          <ac:graphicFrameMkLst>
            <pc:docMk/>
            <pc:sldMk cId="2289164278" sldId="351"/>
            <ac:graphicFrameMk id="6" creationId="{ABC9D790-BA58-44D5-922B-69A5FDA888B5}"/>
          </ac:graphicFrameMkLst>
        </pc:graphicFrameChg>
      </pc:sldChg>
      <pc:sldChg chg="addSp delSp modSp add mod modClrScheme chgLayout">
        <pc:chgData name="Dakhil, Jonathan M" userId="83ed5be7-581a-4429-8593-67840db65c84" providerId="ADAL" clId="{F268BDB5-1024-4647-9005-F485EF6C1462}" dt="2020-12-09T04:26:37.020" v="3534"/>
        <pc:sldMkLst>
          <pc:docMk/>
          <pc:sldMk cId="709270319" sldId="352"/>
        </pc:sldMkLst>
        <pc:spChg chg="mod ord">
          <ac:chgData name="Dakhil, Jonathan M" userId="83ed5be7-581a-4429-8593-67840db65c84" providerId="ADAL" clId="{F268BDB5-1024-4647-9005-F485EF6C1462}" dt="2020-12-07T03:06:07.185" v="546" actId="700"/>
          <ac:spMkLst>
            <pc:docMk/>
            <pc:sldMk cId="709270319" sldId="352"/>
            <ac:spMk id="2" creationId="{B88141C8-30C2-3045-BA10-FAA3B9E32E30}"/>
          </ac:spMkLst>
        </pc:spChg>
        <pc:spChg chg="del mod ord">
          <ac:chgData name="Dakhil, Jonathan M" userId="83ed5be7-581a-4429-8593-67840db65c84" providerId="ADAL" clId="{F268BDB5-1024-4647-9005-F485EF6C1462}" dt="2020-12-07T03:08:22.338" v="734" actId="478"/>
          <ac:spMkLst>
            <pc:docMk/>
            <pc:sldMk cId="709270319" sldId="352"/>
            <ac:spMk id="3" creationId="{F9020537-D32E-9241-854E-8FEED1EFBD6C}"/>
          </ac:spMkLst>
        </pc:spChg>
        <pc:spChg chg="mod ord">
          <ac:chgData name="Dakhil, Jonathan M" userId="83ed5be7-581a-4429-8593-67840db65c84" providerId="ADAL" clId="{F268BDB5-1024-4647-9005-F485EF6C1462}" dt="2020-12-07T03:06:07.185" v="546" actId="700"/>
          <ac:spMkLst>
            <pc:docMk/>
            <pc:sldMk cId="709270319" sldId="352"/>
            <ac:spMk id="4" creationId="{9658D057-939B-4989-8649-CD8FB6A3D7C1}"/>
          </ac:spMkLst>
        </pc:spChg>
        <pc:spChg chg="add del mod ord">
          <ac:chgData name="Dakhil, Jonathan M" userId="83ed5be7-581a-4429-8593-67840db65c84" providerId="ADAL" clId="{F268BDB5-1024-4647-9005-F485EF6C1462}" dt="2020-12-07T03:06:00.356" v="540" actId="700"/>
          <ac:spMkLst>
            <pc:docMk/>
            <pc:sldMk cId="709270319" sldId="352"/>
            <ac:spMk id="5" creationId="{171CDAFF-F0F1-4473-B6D1-01DA086976BB}"/>
          </ac:spMkLst>
        </pc:spChg>
        <pc:spChg chg="add del mod ord">
          <ac:chgData name="Dakhil, Jonathan M" userId="83ed5be7-581a-4429-8593-67840db65c84" providerId="ADAL" clId="{F268BDB5-1024-4647-9005-F485EF6C1462}" dt="2020-12-07T03:06:00.356" v="540" actId="700"/>
          <ac:spMkLst>
            <pc:docMk/>
            <pc:sldMk cId="709270319" sldId="352"/>
            <ac:spMk id="6" creationId="{8CCB9101-2DE9-46AB-B49C-1775B9099003}"/>
          </ac:spMkLst>
        </pc:spChg>
        <pc:spChg chg="mod ord">
          <ac:chgData name="Dakhil, Jonathan M" userId="83ed5be7-581a-4429-8593-67840db65c84" providerId="ADAL" clId="{F268BDB5-1024-4647-9005-F485EF6C1462}" dt="2020-12-09T04:26:37.020" v="3534"/>
          <ac:spMkLst>
            <pc:docMk/>
            <pc:sldMk cId="709270319" sldId="352"/>
            <ac:spMk id="7" creationId="{DB63BE00-23F5-4793-820D-66EF89A405E1}"/>
          </ac:spMkLst>
        </pc:spChg>
        <pc:spChg chg="add del mod ord">
          <ac:chgData name="Dakhil, Jonathan M" userId="83ed5be7-581a-4429-8593-67840db65c84" providerId="ADAL" clId="{F268BDB5-1024-4647-9005-F485EF6C1462}" dt="2020-12-07T03:06:00.356" v="540" actId="700"/>
          <ac:spMkLst>
            <pc:docMk/>
            <pc:sldMk cId="709270319" sldId="352"/>
            <ac:spMk id="8" creationId="{361EBFCA-52CC-4C9F-8819-5914AA4EC5EC}"/>
          </ac:spMkLst>
        </pc:spChg>
        <pc:spChg chg="add mod">
          <ac:chgData name="Dakhil, Jonathan M" userId="83ed5be7-581a-4429-8593-67840db65c84" providerId="ADAL" clId="{F268BDB5-1024-4647-9005-F485EF6C1462}" dt="2020-12-07T03:08:38.656" v="738" actId="255"/>
          <ac:spMkLst>
            <pc:docMk/>
            <pc:sldMk cId="709270319" sldId="352"/>
            <ac:spMk id="9" creationId="{C5DC05F8-0F5E-4CFC-B6A8-74732DF233B4}"/>
          </ac:spMkLst>
        </pc:spChg>
        <pc:spChg chg="add del mod">
          <ac:chgData name="Dakhil, Jonathan M" userId="83ed5be7-581a-4429-8593-67840db65c84" providerId="ADAL" clId="{F268BDB5-1024-4647-9005-F485EF6C1462}" dt="2020-12-07T03:08:25.872" v="735" actId="478"/>
          <ac:spMkLst>
            <pc:docMk/>
            <pc:sldMk cId="709270319" sldId="352"/>
            <ac:spMk id="11" creationId="{6A7D48CA-31EC-4053-81E6-45D58CC60518}"/>
          </ac:spMkLst>
        </pc:spChg>
      </pc:sldChg>
      <pc:sldChg chg="modSp add del mod modClrScheme chgLayout">
        <pc:chgData name="Dakhil, Jonathan M" userId="83ed5be7-581a-4429-8593-67840db65c84" providerId="ADAL" clId="{F268BDB5-1024-4647-9005-F485EF6C1462}" dt="2020-12-07T03:05:41.372" v="533" actId="2696"/>
        <pc:sldMkLst>
          <pc:docMk/>
          <pc:sldMk cId="4071573659" sldId="352"/>
        </pc:sldMkLst>
        <pc:spChg chg="mod ord">
          <ac:chgData name="Dakhil, Jonathan M" userId="83ed5be7-581a-4429-8593-67840db65c84" providerId="ADAL" clId="{F268BDB5-1024-4647-9005-F485EF6C1462}" dt="2020-12-07T03:05:37.754" v="532" actId="700"/>
          <ac:spMkLst>
            <pc:docMk/>
            <pc:sldMk cId="4071573659" sldId="352"/>
            <ac:spMk id="2" creationId="{32543F30-2839-EB49-B09A-63AB108376B0}"/>
          </ac:spMkLst>
        </pc:spChg>
        <pc:spChg chg="mod ord">
          <ac:chgData name="Dakhil, Jonathan M" userId="83ed5be7-581a-4429-8593-67840db65c84" providerId="ADAL" clId="{F268BDB5-1024-4647-9005-F485EF6C1462}" dt="2020-12-07T03:05:37.754" v="532" actId="700"/>
          <ac:spMkLst>
            <pc:docMk/>
            <pc:sldMk cId="4071573659" sldId="352"/>
            <ac:spMk id="3" creationId="{BA0AC7CB-8B65-E24B-9DB0-8B0593404174}"/>
          </ac:spMkLst>
        </pc:spChg>
        <pc:spChg chg="mod ord">
          <ac:chgData name="Dakhil, Jonathan M" userId="83ed5be7-581a-4429-8593-67840db65c84" providerId="ADAL" clId="{F268BDB5-1024-4647-9005-F485EF6C1462}" dt="2020-12-07T03:05:37.754" v="532" actId="700"/>
          <ac:spMkLst>
            <pc:docMk/>
            <pc:sldMk cId="4071573659" sldId="352"/>
            <ac:spMk id="4" creationId="{ABCEBFA2-F848-4EB9-B521-CEB3B6AFFCE0}"/>
          </ac:spMkLst>
        </pc:spChg>
        <pc:spChg chg="mod ord">
          <ac:chgData name="Dakhil, Jonathan M" userId="83ed5be7-581a-4429-8593-67840db65c84" providerId="ADAL" clId="{F268BDB5-1024-4647-9005-F485EF6C1462}" dt="2020-12-07T03:05:37.754" v="532" actId="700"/>
          <ac:spMkLst>
            <pc:docMk/>
            <pc:sldMk cId="4071573659" sldId="352"/>
            <ac:spMk id="8" creationId="{66462BF2-755D-4930-920F-C6DC4F8F6640}"/>
          </ac:spMkLst>
        </pc:spChg>
        <pc:spChg chg="mod ord">
          <ac:chgData name="Dakhil, Jonathan M" userId="83ed5be7-581a-4429-8593-67840db65c84" providerId="ADAL" clId="{F268BDB5-1024-4647-9005-F485EF6C1462}" dt="2020-12-07T03:05:37.754" v="532" actId="700"/>
          <ac:spMkLst>
            <pc:docMk/>
            <pc:sldMk cId="4071573659" sldId="352"/>
            <ac:spMk id="11" creationId="{C42A4483-0A6D-4A8A-81A1-1ABB53BA5672}"/>
          </ac:spMkLst>
        </pc:spChg>
        <pc:spChg chg="mod ord">
          <ac:chgData name="Dakhil, Jonathan M" userId="83ed5be7-581a-4429-8593-67840db65c84" providerId="ADAL" clId="{F268BDB5-1024-4647-9005-F485EF6C1462}" dt="2020-12-07T03:05:37.754" v="532" actId="700"/>
          <ac:spMkLst>
            <pc:docMk/>
            <pc:sldMk cId="4071573659" sldId="352"/>
            <ac:spMk id="12" creationId="{578FB1BD-225E-45A5-BC0E-6E4AA9F4CFD0}"/>
          </ac:spMkLst>
        </pc:spChg>
        <pc:spChg chg="mod ord">
          <ac:chgData name="Dakhil, Jonathan M" userId="83ed5be7-581a-4429-8593-67840db65c84" providerId="ADAL" clId="{F268BDB5-1024-4647-9005-F485EF6C1462}" dt="2020-12-07T03:05:37.754" v="532" actId="700"/>
          <ac:spMkLst>
            <pc:docMk/>
            <pc:sldMk cId="4071573659" sldId="352"/>
            <ac:spMk id="13" creationId="{3C589300-1B72-4FA8-93E3-20FE3F2F85CE}"/>
          </ac:spMkLst>
        </pc:spChg>
      </pc:sldChg>
    </pc:docChg>
  </pc:docChgLst>
  <pc:docChgLst>
    <pc:chgData name="Torres, Brandon A" userId="S::btorre66@calstatela.edu::30e00120-a461-4de2-9b54-453362018ccc" providerId="AD" clId="Web-{D82BC19F-90B0-B000-D5E4-323F8AB15D19}"/>
    <pc:docChg chg="modSld">
      <pc:chgData name="Torres, Brandon A" userId="S::btorre66@calstatela.edu::30e00120-a461-4de2-9b54-453362018ccc" providerId="AD" clId="Web-{D82BC19F-90B0-B000-D5E4-323F8AB15D19}" dt="2021-04-23T21:16:31.673" v="63"/>
      <pc:docMkLst>
        <pc:docMk/>
      </pc:docMkLst>
      <pc:sldChg chg="addSp modSp">
        <pc:chgData name="Torres, Brandon A" userId="S::btorre66@calstatela.edu::30e00120-a461-4de2-9b54-453362018ccc" providerId="AD" clId="Web-{D82BC19F-90B0-B000-D5E4-323F8AB15D19}" dt="2021-04-23T21:16:31.673" v="63"/>
        <pc:sldMkLst>
          <pc:docMk/>
          <pc:sldMk cId="4250781062" sldId="426"/>
        </pc:sldMkLst>
        <pc:spChg chg="mod">
          <ac:chgData name="Torres, Brandon A" userId="S::btorre66@calstatela.edu::30e00120-a461-4de2-9b54-453362018ccc" providerId="AD" clId="Web-{D82BC19F-90B0-B000-D5E4-323F8AB15D19}" dt="2021-04-23T21:16:29.876" v="59" actId="20577"/>
          <ac:spMkLst>
            <pc:docMk/>
            <pc:sldMk cId="4250781062" sldId="426"/>
            <ac:spMk id="2" creationId="{5BD590B2-ACE0-A94C-A663-C8082DFBEC50}"/>
          </ac:spMkLst>
        </pc:spChg>
        <pc:spChg chg="mod">
          <ac:chgData name="Torres, Brandon A" userId="S::btorre66@calstatela.edu::30e00120-a461-4de2-9b54-453362018ccc" providerId="AD" clId="Web-{D82BC19F-90B0-B000-D5E4-323F8AB15D19}" dt="2021-04-23T21:11:58.557" v="45" actId="20577"/>
          <ac:spMkLst>
            <pc:docMk/>
            <pc:sldMk cId="4250781062" sldId="426"/>
            <ac:spMk id="3" creationId="{4EC11767-663A-3E4A-930B-156B66E53FFC}"/>
          </ac:spMkLst>
        </pc:spChg>
        <pc:spChg chg="mod">
          <ac:chgData name="Torres, Brandon A" userId="S::btorre66@calstatela.edu::30e00120-a461-4de2-9b54-453362018ccc" providerId="AD" clId="Web-{D82BC19F-90B0-B000-D5E4-323F8AB15D19}" dt="2021-04-23T21:11:36.276" v="8" actId="20577"/>
          <ac:spMkLst>
            <pc:docMk/>
            <pc:sldMk cId="4250781062" sldId="426"/>
            <ac:spMk id="4" creationId="{10D4DAB3-1581-F146-A04D-4ACCE136A156}"/>
          </ac:spMkLst>
        </pc:spChg>
        <pc:graphicFrameChg chg="add mod modGraphic">
          <ac:chgData name="Torres, Brandon A" userId="S::btorre66@calstatela.edu::30e00120-a461-4de2-9b54-453362018ccc" providerId="AD" clId="Web-{D82BC19F-90B0-B000-D5E4-323F8AB15D19}" dt="2021-04-23T21:16:31.673" v="63"/>
          <ac:graphicFrameMkLst>
            <pc:docMk/>
            <pc:sldMk cId="4250781062" sldId="426"/>
            <ac:graphicFrameMk id="7" creationId="{C621FB3F-9561-4FFB-923B-348F53A9E014}"/>
          </ac:graphicFrameMkLst>
        </pc:graphicFrameChg>
      </pc:sldChg>
    </pc:docChg>
  </pc:docChgLst>
  <pc:docChgLst>
    <pc:chgData name="Vo, David" userId="S::dvo11@calstatela.edu::0deed3dc-d020-451d-aee6-4b90d6e032a7" providerId="AD" clId="Web-{3B6A529E-0366-1451-B712-19C80EE7E1A7}"/>
    <pc:docChg chg="modSld">
      <pc:chgData name="Vo, David" userId="S::dvo11@calstatela.edu::0deed3dc-d020-451d-aee6-4b90d6e032a7" providerId="AD" clId="Web-{3B6A529E-0366-1451-B712-19C80EE7E1A7}" dt="2020-12-07T22:57:18.456" v="3" actId="20577"/>
      <pc:docMkLst>
        <pc:docMk/>
      </pc:docMkLst>
      <pc:sldChg chg="modSp">
        <pc:chgData name="Vo, David" userId="S::dvo11@calstatela.edu::0deed3dc-d020-451d-aee6-4b90d6e032a7" providerId="AD" clId="Web-{3B6A529E-0366-1451-B712-19C80EE7E1A7}" dt="2020-12-07T22:57:18.456" v="3" actId="20577"/>
        <pc:sldMkLst>
          <pc:docMk/>
          <pc:sldMk cId="1732065134" sldId="285"/>
        </pc:sldMkLst>
        <pc:spChg chg="mod">
          <ac:chgData name="Vo, David" userId="S::dvo11@calstatela.edu::0deed3dc-d020-451d-aee6-4b90d6e032a7" providerId="AD" clId="Web-{3B6A529E-0366-1451-B712-19C80EE7E1A7}" dt="2020-12-07T22:57:18.456" v="3" actId="20577"/>
          <ac:spMkLst>
            <pc:docMk/>
            <pc:sldMk cId="1732065134" sldId="285"/>
            <ac:spMk id="9" creationId="{2FA38953-0078-4248-80B7-8B35211AD16F}"/>
          </ac:spMkLst>
        </pc:spChg>
      </pc:sldChg>
    </pc:docChg>
  </pc:docChgLst>
  <pc:docChgLst>
    <pc:chgData name="Martinez Hernandez, Leslie N" userId="S::lmart177@calstatela.edu::832ada6a-b693-473f-946a-47322f032b42" providerId="AD" clId="Web-{9E8573FF-3D78-6730-9665-D759663CEC32}"/>
    <pc:docChg chg="modSld">
      <pc:chgData name="Martinez Hernandez, Leslie N" userId="S::lmart177@calstatela.edu::832ada6a-b693-473f-946a-47322f032b42" providerId="AD" clId="Web-{9E8573FF-3D78-6730-9665-D759663CEC32}" dt="2020-12-10T01:51:06.726" v="1063" actId="20577"/>
      <pc:docMkLst>
        <pc:docMk/>
      </pc:docMkLst>
      <pc:sldChg chg="modSp">
        <pc:chgData name="Martinez Hernandez, Leslie N" userId="S::lmart177@calstatela.edu::832ada6a-b693-473f-946a-47322f032b42" providerId="AD" clId="Web-{9E8573FF-3D78-6730-9665-D759663CEC32}" dt="2020-12-10T01:51:06.710" v="1062" actId="20577"/>
        <pc:sldMkLst>
          <pc:docMk/>
          <pc:sldMk cId="1472516298" sldId="314"/>
        </pc:sldMkLst>
        <pc:spChg chg="mod">
          <ac:chgData name="Martinez Hernandez, Leslie N" userId="S::lmart177@calstatela.edu::832ada6a-b693-473f-946a-47322f032b42" providerId="AD" clId="Web-{9E8573FF-3D78-6730-9665-D759663CEC32}" dt="2020-12-10T01:51:06.710" v="1062" actId="20577"/>
          <ac:spMkLst>
            <pc:docMk/>
            <pc:sldMk cId="1472516298" sldId="314"/>
            <ac:spMk id="3" creationId="{C9056E05-8D5E-EF4A-9231-42992694B76C}"/>
          </ac:spMkLst>
        </pc:spChg>
      </pc:sldChg>
    </pc:docChg>
  </pc:docChgLst>
  <pc:docChgLst>
    <pc:chgData name="Cortes, Jorge A" userId="S::jcorte60@calstatela.edu::a77a8934-eb52-4451-8c92-229f1dfa3600" providerId="AD" clId="Web-{8362E75C-306D-D907-FE56-DE223B8AC5EB}"/>
    <pc:docChg chg="delSld modSld">
      <pc:chgData name="Cortes, Jorge A" userId="S::jcorte60@calstatela.edu::a77a8934-eb52-4451-8c92-229f1dfa3600" providerId="AD" clId="Web-{8362E75C-306D-D907-FE56-DE223B8AC5EB}" dt="2020-12-06T23:28:21.919" v="267" actId="20577"/>
      <pc:docMkLst>
        <pc:docMk/>
      </pc:docMkLst>
      <pc:sldChg chg="del">
        <pc:chgData name="Cortes, Jorge A" userId="S::jcorte60@calstatela.edu::a77a8934-eb52-4451-8c92-229f1dfa3600" providerId="AD" clId="Web-{8362E75C-306D-D907-FE56-DE223B8AC5EB}" dt="2020-12-06T23:23:49.274" v="115"/>
        <pc:sldMkLst>
          <pc:docMk/>
          <pc:sldMk cId="1637420045" sldId="275"/>
        </pc:sldMkLst>
      </pc:sldChg>
      <pc:sldChg chg="modSp">
        <pc:chgData name="Cortes, Jorge A" userId="S::jcorte60@calstatela.edu::a77a8934-eb52-4451-8c92-229f1dfa3600" providerId="AD" clId="Web-{8362E75C-306D-D907-FE56-DE223B8AC5EB}" dt="2020-12-06T23:28:17.716" v="254" actId="20577"/>
        <pc:sldMkLst>
          <pc:docMk/>
          <pc:sldMk cId="696534798" sldId="299"/>
        </pc:sldMkLst>
        <pc:spChg chg="mod">
          <ac:chgData name="Cortes, Jorge A" userId="S::jcorte60@calstatela.edu::a77a8934-eb52-4451-8c92-229f1dfa3600" providerId="AD" clId="Web-{8362E75C-306D-D907-FE56-DE223B8AC5EB}" dt="2020-12-06T23:22:48.523" v="5" actId="20577"/>
          <ac:spMkLst>
            <pc:docMk/>
            <pc:sldMk cId="696534798" sldId="299"/>
            <ac:spMk id="6" creationId="{63632529-0E4B-4E62-AA97-170A47F43015}"/>
          </ac:spMkLst>
        </pc:spChg>
        <pc:spChg chg="mod">
          <ac:chgData name="Cortes, Jorge A" userId="S::jcorte60@calstatela.edu::a77a8934-eb52-4451-8c92-229f1dfa3600" providerId="AD" clId="Web-{8362E75C-306D-D907-FE56-DE223B8AC5EB}" dt="2020-12-06T23:28:17.716" v="254" actId="20577"/>
          <ac:spMkLst>
            <pc:docMk/>
            <pc:sldMk cId="696534798" sldId="299"/>
            <ac:spMk id="15" creationId="{CE53AD90-AABE-423F-B2D8-F9214DB14A32}"/>
          </ac:spMkLst>
        </pc:spChg>
        <pc:picChg chg="mod">
          <ac:chgData name="Cortes, Jorge A" userId="S::jcorte60@calstatela.edu::a77a8934-eb52-4451-8c92-229f1dfa3600" providerId="AD" clId="Web-{8362E75C-306D-D907-FE56-DE223B8AC5EB}" dt="2020-12-06T23:23:20.976" v="58" actId="1076"/>
          <ac:picMkLst>
            <pc:docMk/>
            <pc:sldMk cId="696534798" sldId="299"/>
            <ac:picMk id="7" creationId="{4260BAA8-8D5D-4C46-BC4A-790015A40FD5}"/>
          </ac:picMkLst>
        </pc:picChg>
      </pc:sldChg>
      <pc:sldChg chg="modSp">
        <pc:chgData name="Cortes, Jorge A" userId="S::jcorte60@calstatela.edu::a77a8934-eb52-4451-8c92-229f1dfa3600" providerId="AD" clId="Web-{8362E75C-306D-D907-FE56-DE223B8AC5EB}" dt="2020-12-06T23:28:21.919" v="267" actId="20577"/>
        <pc:sldMkLst>
          <pc:docMk/>
          <pc:sldMk cId="2620723577" sldId="303"/>
        </pc:sldMkLst>
        <pc:spChg chg="mod">
          <ac:chgData name="Cortes, Jorge A" userId="S::jcorte60@calstatela.edu::a77a8934-eb52-4451-8c92-229f1dfa3600" providerId="AD" clId="Web-{8362E75C-306D-D907-FE56-DE223B8AC5EB}" dt="2020-12-06T23:28:21.919" v="267" actId="20577"/>
          <ac:spMkLst>
            <pc:docMk/>
            <pc:sldMk cId="2620723577" sldId="303"/>
            <ac:spMk id="9" creationId="{7DDEE730-FA27-4437-8799-A5CFF7497058}"/>
          </ac:spMkLst>
        </pc:spChg>
        <pc:spChg chg="mod">
          <ac:chgData name="Cortes, Jorge A" userId="S::jcorte60@calstatela.edu::a77a8934-eb52-4451-8c92-229f1dfa3600" providerId="AD" clId="Web-{8362E75C-306D-D907-FE56-DE223B8AC5EB}" dt="2020-12-06T23:27:41.637" v="212" actId="1076"/>
          <ac:spMkLst>
            <pc:docMk/>
            <pc:sldMk cId="2620723577" sldId="303"/>
            <ac:spMk id="11" creationId="{3EDC3A8C-E822-4B38-9A33-5428DDB0D116}"/>
          </ac:spMkLst>
        </pc:spChg>
      </pc:sldChg>
    </pc:docChg>
  </pc:docChgLst>
  <pc:docChgLst>
    <pc:chgData name="Quijada, Freddy F" userId="1b5841d4-9506-46b5-bd25-8f9383a0a53c" providerId="ADAL" clId="{690FBBCB-92B2-194D-9FD4-1337747DDE95}"/>
    <pc:docChg chg="undo redo custSel addSld delSld modSld sldOrd">
      <pc:chgData name="Quijada, Freddy F" userId="1b5841d4-9506-46b5-bd25-8f9383a0a53c" providerId="ADAL" clId="{690FBBCB-92B2-194D-9FD4-1337747DDE95}" dt="2020-11-18T04:08:05.794" v="926" actId="20577"/>
      <pc:docMkLst>
        <pc:docMk/>
      </pc:docMkLst>
      <pc:sldChg chg="delSp modSp del">
        <pc:chgData name="Quijada, Freddy F" userId="1b5841d4-9506-46b5-bd25-8f9383a0a53c" providerId="ADAL" clId="{690FBBCB-92B2-194D-9FD4-1337747DDE95}" dt="2020-11-18T04:07:07.998" v="917" actId="2696"/>
        <pc:sldMkLst>
          <pc:docMk/>
          <pc:sldMk cId="4029916898" sldId="268"/>
        </pc:sldMkLst>
        <pc:picChg chg="del mod">
          <ac:chgData name="Quijada, Freddy F" userId="1b5841d4-9506-46b5-bd25-8f9383a0a53c" providerId="ADAL" clId="{690FBBCB-92B2-194D-9FD4-1337747DDE95}" dt="2020-11-18T03:22:42.284" v="33" actId="478"/>
          <ac:picMkLst>
            <pc:docMk/>
            <pc:sldMk cId="4029916898" sldId="268"/>
            <ac:picMk id="3" creationId="{C06F9DDC-E14D-477C-B6B5-B85AB69BF8D7}"/>
          </ac:picMkLst>
        </pc:picChg>
        <pc:picChg chg="mod">
          <ac:chgData name="Quijada, Freddy F" userId="1b5841d4-9506-46b5-bd25-8f9383a0a53c" providerId="ADAL" clId="{690FBBCB-92B2-194D-9FD4-1337747DDE95}" dt="2020-11-18T03:22:18.354" v="27" actId="1076"/>
          <ac:picMkLst>
            <pc:docMk/>
            <pc:sldMk cId="4029916898" sldId="268"/>
            <ac:picMk id="6" creationId="{7BA563A7-5EC9-4B91-888A-637EF7ABD5DD}"/>
          </ac:picMkLst>
        </pc:picChg>
        <pc:picChg chg="del mod">
          <ac:chgData name="Quijada, Freddy F" userId="1b5841d4-9506-46b5-bd25-8f9383a0a53c" providerId="ADAL" clId="{690FBBCB-92B2-194D-9FD4-1337747DDE95}" dt="2020-11-18T03:22:48.492" v="34" actId="478"/>
          <ac:picMkLst>
            <pc:docMk/>
            <pc:sldMk cId="4029916898" sldId="268"/>
            <ac:picMk id="7" creationId="{E159F2BC-5A69-4EF5-A57D-44C1E4E9C751}"/>
          </ac:picMkLst>
        </pc:picChg>
        <pc:picChg chg="mod">
          <ac:chgData name="Quijada, Freddy F" userId="1b5841d4-9506-46b5-bd25-8f9383a0a53c" providerId="ADAL" clId="{690FBBCB-92B2-194D-9FD4-1337747DDE95}" dt="2020-11-18T03:22:28.360" v="30" actId="1076"/>
          <ac:picMkLst>
            <pc:docMk/>
            <pc:sldMk cId="4029916898" sldId="268"/>
            <ac:picMk id="8" creationId="{CDFD30B8-42AA-44E8-905E-7A3769E04D6F}"/>
          </ac:picMkLst>
        </pc:picChg>
      </pc:sldChg>
      <pc:sldChg chg="del">
        <pc:chgData name="Quijada, Freddy F" userId="1b5841d4-9506-46b5-bd25-8f9383a0a53c" providerId="ADAL" clId="{690FBBCB-92B2-194D-9FD4-1337747DDE95}" dt="2020-11-18T03:22:34.153" v="31" actId="2696"/>
        <pc:sldMkLst>
          <pc:docMk/>
          <pc:sldMk cId="2825044176" sldId="292"/>
        </pc:sldMkLst>
      </pc:sldChg>
      <pc:sldChg chg="delSp modSp add">
        <pc:chgData name="Quijada, Freddy F" userId="1b5841d4-9506-46b5-bd25-8f9383a0a53c" providerId="ADAL" clId="{690FBBCB-92B2-194D-9FD4-1337747DDE95}" dt="2020-11-18T03:23:22.335" v="43" actId="478"/>
        <pc:sldMkLst>
          <pc:docMk/>
          <pc:sldMk cId="3816598816" sldId="292"/>
        </pc:sldMkLst>
        <pc:picChg chg="mod">
          <ac:chgData name="Quijada, Freddy F" userId="1b5841d4-9506-46b5-bd25-8f9383a0a53c" providerId="ADAL" clId="{690FBBCB-92B2-194D-9FD4-1337747DDE95}" dt="2020-11-18T03:23:20.992" v="42" actId="167"/>
          <ac:picMkLst>
            <pc:docMk/>
            <pc:sldMk cId="3816598816" sldId="292"/>
            <ac:picMk id="3" creationId="{C06F9DDC-E14D-477C-B6B5-B85AB69BF8D7}"/>
          </ac:picMkLst>
        </pc:picChg>
        <pc:picChg chg="del">
          <ac:chgData name="Quijada, Freddy F" userId="1b5841d4-9506-46b5-bd25-8f9383a0a53c" providerId="ADAL" clId="{690FBBCB-92B2-194D-9FD4-1337747DDE95}" dt="2020-11-18T03:23:22.335" v="43" actId="478"/>
          <ac:picMkLst>
            <pc:docMk/>
            <pc:sldMk cId="3816598816" sldId="292"/>
            <ac:picMk id="5" creationId="{2AF32FF4-0744-435B-B440-EBB686BA4A33}"/>
          </ac:picMkLst>
        </pc:picChg>
        <pc:picChg chg="del">
          <ac:chgData name="Quijada, Freddy F" userId="1b5841d4-9506-46b5-bd25-8f9383a0a53c" providerId="ADAL" clId="{690FBBCB-92B2-194D-9FD4-1337747DDE95}" dt="2020-11-18T03:22:54.994" v="35" actId="478"/>
          <ac:picMkLst>
            <pc:docMk/>
            <pc:sldMk cId="3816598816" sldId="292"/>
            <ac:picMk id="6" creationId="{7BA563A7-5EC9-4B91-888A-637EF7ABD5DD}"/>
          </ac:picMkLst>
        </pc:picChg>
        <pc:picChg chg="mod">
          <ac:chgData name="Quijada, Freddy F" userId="1b5841d4-9506-46b5-bd25-8f9383a0a53c" providerId="ADAL" clId="{690FBBCB-92B2-194D-9FD4-1337747DDE95}" dt="2020-11-18T03:23:05.409" v="38" actId="1076"/>
          <ac:picMkLst>
            <pc:docMk/>
            <pc:sldMk cId="3816598816" sldId="292"/>
            <ac:picMk id="7" creationId="{E159F2BC-5A69-4EF5-A57D-44C1E4E9C751}"/>
          </ac:picMkLst>
        </pc:picChg>
      </pc:sldChg>
      <pc:sldChg chg="addSp delSp modSp">
        <pc:chgData name="Quijada, Freddy F" userId="1b5841d4-9506-46b5-bd25-8f9383a0a53c" providerId="ADAL" clId="{690FBBCB-92B2-194D-9FD4-1337747DDE95}" dt="2020-11-18T04:08:05.794" v="926" actId="20577"/>
        <pc:sldMkLst>
          <pc:docMk/>
          <pc:sldMk cId="3816598816" sldId="293"/>
        </pc:sldMkLst>
        <pc:spChg chg="del mod">
          <ac:chgData name="Quijada, Freddy F" userId="1b5841d4-9506-46b5-bd25-8f9383a0a53c" providerId="ADAL" clId="{690FBBCB-92B2-194D-9FD4-1337747DDE95}" dt="2020-11-18T04:08:02.835" v="924" actId="478"/>
          <ac:spMkLst>
            <pc:docMk/>
            <pc:sldMk cId="3816598816" sldId="293"/>
            <ac:spMk id="4" creationId="{160EBDCE-A642-4F4A-B095-8F03070BB6D5}"/>
          </ac:spMkLst>
        </pc:spChg>
        <pc:spChg chg="add del">
          <ac:chgData name="Quijada, Freddy F" userId="1b5841d4-9506-46b5-bd25-8f9383a0a53c" providerId="ADAL" clId="{690FBBCB-92B2-194D-9FD4-1337747DDE95}" dt="2020-11-18T03:54:15.979" v="654"/>
          <ac:spMkLst>
            <pc:docMk/>
            <pc:sldMk cId="3816598816" sldId="293"/>
            <ac:spMk id="13" creationId="{5B38289F-47A8-1B45-AF1E-0B156437E124}"/>
          </ac:spMkLst>
        </pc:spChg>
        <pc:spChg chg="add mod">
          <ac:chgData name="Quijada, Freddy F" userId="1b5841d4-9506-46b5-bd25-8f9383a0a53c" providerId="ADAL" clId="{690FBBCB-92B2-194D-9FD4-1337747DDE95}" dt="2020-11-18T04:08:05.794" v="926" actId="20577"/>
          <ac:spMkLst>
            <pc:docMk/>
            <pc:sldMk cId="3816598816" sldId="293"/>
            <ac:spMk id="16" creationId="{EAAF2015-4524-C643-98D7-2E97E10C6C59}"/>
          </ac:spMkLst>
        </pc:spChg>
        <pc:graphicFrameChg chg="add del mod modGraphic">
          <ac:chgData name="Quijada, Freddy F" userId="1b5841d4-9506-46b5-bd25-8f9383a0a53c" providerId="ADAL" clId="{690FBBCB-92B2-194D-9FD4-1337747DDE95}" dt="2020-11-18T04:01:09.999" v="835" actId="1076"/>
          <ac:graphicFrameMkLst>
            <pc:docMk/>
            <pc:sldMk cId="3816598816" sldId="293"/>
            <ac:graphicFrameMk id="9" creationId="{EFEA19B9-B59C-3C48-A648-9A3FDD7D1113}"/>
          </ac:graphicFrameMkLst>
        </pc:graphicFrameChg>
        <pc:graphicFrameChg chg="add del mod modGraphic">
          <ac:chgData name="Quijada, Freddy F" userId="1b5841d4-9506-46b5-bd25-8f9383a0a53c" providerId="ADAL" clId="{690FBBCB-92B2-194D-9FD4-1337747DDE95}" dt="2020-11-18T03:28:41.715" v="186" actId="478"/>
          <ac:graphicFrameMkLst>
            <pc:docMk/>
            <pc:sldMk cId="3816598816" sldId="293"/>
            <ac:graphicFrameMk id="10" creationId="{4C024AF1-0DB7-7944-ADE8-219698D106B4}"/>
          </ac:graphicFrameMkLst>
        </pc:graphicFrameChg>
        <pc:graphicFrameChg chg="add del mod modGraphic">
          <ac:chgData name="Quijada, Freddy F" userId="1b5841d4-9506-46b5-bd25-8f9383a0a53c" providerId="ADAL" clId="{690FBBCB-92B2-194D-9FD4-1337747DDE95}" dt="2020-11-18T03:59:00.660" v="814" actId="478"/>
          <ac:graphicFrameMkLst>
            <pc:docMk/>
            <pc:sldMk cId="3816598816" sldId="293"/>
            <ac:graphicFrameMk id="11" creationId="{0C68B438-274B-5046-A289-DA6F68B6A8AD}"/>
          </ac:graphicFrameMkLst>
        </pc:graphicFrameChg>
        <pc:graphicFrameChg chg="add del mod">
          <ac:chgData name="Quijada, Freddy F" userId="1b5841d4-9506-46b5-bd25-8f9383a0a53c" providerId="ADAL" clId="{690FBBCB-92B2-194D-9FD4-1337747DDE95}" dt="2020-11-18T03:51:54.887" v="647" actId="478"/>
          <ac:graphicFrameMkLst>
            <pc:docMk/>
            <pc:sldMk cId="3816598816" sldId="293"/>
            <ac:graphicFrameMk id="12" creationId="{4084CBEC-9C98-724B-937A-7E17765F4112}"/>
          </ac:graphicFrameMkLst>
        </pc:graphicFrameChg>
        <pc:graphicFrameChg chg="add del mod">
          <ac:chgData name="Quijada, Freddy F" userId="1b5841d4-9506-46b5-bd25-8f9383a0a53c" providerId="ADAL" clId="{690FBBCB-92B2-194D-9FD4-1337747DDE95}" dt="2020-11-18T03:54:40.905" v="662"/>
          <ac:graphicFrameMkLst>
            <pc:docMk/>
            <pc:sldMk cId="3816598816" sldId="293"/>
            <ac:graphicFrameMk id="14" creationId="{D5EC8F40-3FF5-4646-9082-997E138EE4B0}"/>
          </ac:graphicFrameMkLst>
        </pc:graphicFrameChg>
        <pc:graphicFrameChg chg="add mod modGraphic">
          <ac:chgData name="Quijada, Freddy F" userId="1b5841d4-9506-46b5-bd25-8f9383a0a53c" providerId="ADAL" clId="{690FBBCB-92B2-194D-9FD4-1337747DDE95}" dt="2020-11-18T04:06:11.938" v="906" actId="20577"/>
          <ac:graphicFrameMkLst>
            <pc:docMk/>
            <pc:sldMk cId="3816598816" sldId="293"/>
            <ac:graphicFrameMk id="15" creationId="{952ED2DA-3177-0F41-A9D4-14343CBF2207}"/>
          </ac:graphicFrameMkLst>
        </pc:graphicFrameChg>
        <pc:picChg chg="mod">
          <ac:chgData name="Quijada, Freddy F" userId="1b5841d4-9506-46b5-bd25-8f9383a0a53c" providerId="ADAL" clId="{690FBBCB-92B2-194D-9FD4-1337747DDE95}" dt="2020-11-18T04:02:19.677" v="840" actId="1076"/>
          <ac:picMkLst>
            <pc:docMk/>
            <pc:sldMk cId="3816598816" sldId="293"/>
            <ac:picMk id="3" creationId="{C06F9DDC-E14D-477C-B6B5-B85AB69BF8D7}"/>
          </ac:picMkLst>
        </pc:picChg>
        <pc:picChg chg="mod">
          <ac:chgData name="Quijada, Freddy F" userId="1b5841d4-9506-46b5-bd25-8f9383a0a53c" providerId="ADAL" clId="{690FBBCB-92B2-194D-9FD4-1337747DDE95}" dt="2020-11-18T04:00:59.981" v="834" actId="1076"/>
          <ac:picMkLst>
            <pc:docMk/>
            <pc:sldMk cId="3816598816" sldId="293"/>
            <ac:picMk id="7" creationId="{E159F2BC-5A69-4EF5-A57D-44C1E4E9C751}"/>
          </ac:picMkLst>
        </pc:picChg>
        <pc:picChg chg="del mod">
          <ac:chgData name="Quijada, Freddy F" userId="1b5841d4-9506-46b5-bd25-8f9383a0a53c" providerId="ADAL" clId="{690FBBCB-92B2-194D-9FD4-1337747DDE95}" dt="2020-11-18T03:57:12.563" v="788" actId="478"/>
          <ac:picMkLst>
            <pc:docMk/>
            <pc:sldMk cId="3816598816" sldId="293"/>
            <ac:picMk id="8" creationId="{CDFD30B8-42AA-44E8-905E-7A3769E04D6F}"/>
          </ac:picMkLst>
        </pc:picChg>
      </pc:sldChg>
      <pc:sldChg chg="addSp delSp modSp add ord">
        <pc:chgData name="Quijada, Freddy F" userId="1b5841d4-9506-46b5-bd25-8f9383a0a53c" providerId="ADAL" clId="{690FBBCB-92B2-194D-9FD4-1337747DDE95}" dt="2020-11-18T04:07:53.631" v="922" actId="20577"/>
        <pc:sldMkLst>
          <pc:docMk/>
          <pc:sldMk cId="667867831" sldId="296"/>
        </pc:sldMkLst>
        <pc:spChg chg="mod">
          <ac:chgData name="Quijada, Freddy F" userId="1b5841d4-9506-46b5-bd25-8f9383a0a53c" providerId="ADAL" clId="{690FBBCB-92B2-194D-9FD4-1337747DDE95}" dt="2020-11-18T04:07:53.631" v="922" actId="20577"/>
          <ac:spMkLst>
            <pc:docMk/>
            <pc:sldMk cId="667867831" sldId="296"/>
            <ac:spMk id="4" creationId="{160EBDCE-A642-4F4A-B095-8F03070BB6D5}"/>
          </ac:spMkLst>
        </pc:spChg>
        <pc:graphicFrameChg chg="mod">
          <ac:chgData name="Quijada, Freddy F" userId="1b5841d4-9506-46b5-bd25-8f9383a0a53c" providerId="ADAL" clId="{690FBBCB-92B2-194D-9FD4-1337747DDE95}" dt="2020-11-18T04:06:52.255" v="912" actId="1076"/>
          <ac:graphicFrameMkLst>
            <pc:docMk/>
            <pc:sldMk cId="667867831" sldId="296"/>
            <ac:graphicFrameMk id="9" creationId="{EFEA19B9-B59C-3C48-A648-9A3FDD7D1113}"/>
          </ac:graphicFrameMkLst>
        </pc:graphicFrameChg>
        <pc:graphicFrameChg chg="mod modGraphic">
          <ac:chgData name="Quijada, Freddy F" userId="1b5841d4-9506-46b5-bd25-8f9383a0a53c" providerId="ADAL" clId="{690FBBCB-92B2-194D-9FD4-1337747DDE95}" dt="2020-11-18T04:07:35.548" v="920" actId="20577"/>
          <ac:graphicFrameMkLst>
            <pc:docMk/>
            <pc:sldMk cId="667867831" sldId="296"/>
            <ac:graphicFrameMk id="15" creationId="{952ED2DA-3177-0F41-A9D4-14343CBF2207}"/>
          </ac:graphicFrameMkLst>
        </pc:graphicFrameChg>
        <pc:picChg chg="del">
          <ac:chgData name="Quijada, Freddy F" userId="1b5841d4-9506-46b5-bd25-8f9383a0a53c" providerId="ADAL" clId="{690FBBCB-92B2-194D-9FD4-1337747DDE95}" dt="2020-11-18T04:05:07.476" v="898" actId="478"/>
          <ac:picMkLst>
            <pc:docMk/>
            <pc:sldMk cId="667867831" sldId="296"/>
            <ac:picMk id="3" creationId="{C06F9DDC-E14D-477C-B6B5-B85AB69BF8D7}"/>
          </ac:picMkLst>
        </pc:picChg>
        <pc:picChg chg="del">
          <ac:chgData name="Quijada, Freddy F" userId="1b5841d4-9506-46b5-bd25-8f9383a0a53c" providerId="ADAL" clId="{690FBBCB-92B2-194D-9FD4-1337747DDE95}" dt="2020-11-18T04:06:39.379" v="911" actId="478"/>
          <ac:picMkLst>
            <pc:docMk/>
            <pc:sldMk cId="667867831" sldId="296"/>
            <ac:picMk id="7" creationId="{E159F2BC-5A69-4EF5-A57D-44C1E4E9C751}"/>
          </ac:picMkLst>
        </pc:picChg>
        <pc:picChg chg="add mod">
          <ac:chgData name="Quijada, Freddy F" userId="1b5841d4-9506-46b5-bd25-8f9383a0a53c" providerId="ADAL" clId="{690FBBCB-92B2-194D-9FD4-1337747DDE95}" dt="2020-11-18T04:05:05.844" v="897" actId="167"/>
          <ac:picMkLst>
            <pc:docMk/>
            <pc:sldMk cId="667867831" sldId="296"/>
            <ac:picMk id="8" creationId="{10FEE4D8-218A-6140-B548-03D32CEB3133}"/>
          </ac:picMkLst>
        </pc:picChg>
        <pc:picChg chg="add mod">
          <ac:chgData name="Quijada, Freddy F" userId="1b5841d4-9506-46b5-bd25-8f9383a0a53c" providerId="ADAL" clId="{690FBBCB-92B2-194D-9FD4-1337747DDE95}" dt="2020-11-18T04:06:37.566" v="910" actId="167"/>
          <ac:picMkLst>
            <pc:docMk/>
            <pc:sldMk cId="667867831" sldId="296"/>
            <ac:picMk id="10" creationId="{C6ADB0EA-717F-2048-8209-8034C69F2D33}"/>
          </ac:picMkLst>
        </pc:picChg>
      </pc:sldChg>
    </pc:docChg>
  </pc:docChgLst>
  <pc:docChgLst>
    <pc:chgData name="Solis, Ana R" userId="22d2e692-6afd-45a0-bdf8-bd45195b7d40" providerId="ADAL" clId="{EB1D0A93-9872-4749-87B8-E3027E76A33D}"/>
    <pc:docChg chg="undo custSel delSld modSld">
      <pc:chgData name="Solis, Ana R" userId="22d2e692-6afd-45a0-bdf8-bd45195b7d40" providerId="ADAL" clId="{EB1D0A93-9872-4749-87B8-E3027E76A33D}" dt="2021-05-03T16:12:36.201" v="1177" actId="14100"/>
      <pc:docMkLst>
        <pc:docMk/>
      </pc:docMkLst>
      <pc:sldChg chg="addSp delSp modSp mod">
        <pc:chgData name="Solis, Ana R" userId="22d2e692-6afd-45a0-bdf8-bd45195b7d40" providerId="ADAL" clId="{EB1D0A93-9872-4749-87B8-E3027E76A33D}" dt="2021-04-24T15:22:05.001" v="627" actId="20577"/>
        <pc:sldMkLst>
          <pc:docMk/>
          <pc:sldMk cId="1032757599" sldId="258"/>
        </pc:sldMkLst>
        <pc:spChg chg="add del mod">
          <ac:chgData name="Solis, Ana R" userId="22d2e692-6afd-45a0-bdf8-bd45195b7d40" providerId="ADAL" clId="{EB1D0A93-9872-4749-87B8-E3027E76A33D}" dt="2021-04-24T15:01:32.848" v="468" actId="478"/>
          <ac:spMkLst>
            <pc:docMk/>
            <pc:sldMk cId="1032757599" sldId="258"/>
            <ac:spMk id="7" creationId="{E0824A07-D1D7-D44D-81DF-0E1144F95479}"/>
          </ac:spMkLst>
        </pc:spChg>
        <pc:spChg chg="add mod">
          <ac:chgData name="Solis, Ana R" userId="22d2e692-6afd-45a0-bdf8-bd45195b7d40" providerId="ADAL" clId="{EB1D0A93-9872-4749-87B8-E3027E76A33D}" dt="2021-04-24T15:11:00.581" v="558" actId="1076"/>
          <ac:spMkLst>
            <pc:docMk/>
            <pc:sldMk cId="1032757599" sldId="258"/>
            <ac:spMk id="8" creationId="{DDA08C5C-6EF5-1247-AD09-AC81446370F2}"/>
          </ac:spMkLst>
        </pc:spChg>
        <pc:spChg chg="add mod">
          <ac:chgData name="Solis, Ana R" userId="22d2e692-6afd-45a0-bdf8-bd45195b7d40" providerId="ADAL" clId="{EB1D0A93-9872-4749-87B8-E3027E76A33D}" dt="2021-04-24T15:11:56.651" v="566" actId="14100"/>
          <ac:spMkLst>
            <pc:docMk/>
            <pc:sldMk cId="1032757599" sldId="258"/>
            <ac:spMk id="9" creationId="{D3F239F1-FB28-2242-812E-854E1C5C6C5E}"/>
          </ac:spMkLst>
        </pc:spChg>
        <pc:spChg chg="del mod">
          <ac:chgData name="Solis, Ana R" userId="22d2e692-6afd-45a0-bdf8-bd45195b7d40" providerId="ADAL" clId="{EB1D0A93-9872-4749-87B8-E3027E76A33D}" dt="2021-04-24T15:06:29.853" v="502" actId="478"/>
          <ac:spMkLst>
            <pc:docMk/>
            <pc:sldMk cId="1032757599" sldId="258"/>
            <ac:spMk id="11" creationId="{7B85F007-B764-45D0-95CE-6F57AF66F10C}"/>
          </ac:spMkLst>
        </pc:spChg>
        <pc:spChg chg="add mod">
          <ac:chgData name="Solis, Ana R" userId="22d2e692-6afd-45a0-bdf8-bd45195b7d40" providerId="ADAL" clId="{EB1D0A93-9872-4749-87B8-E3027E76A33D}" dt="2021-04-24T15:11:45.888" v="564" actId="14100"/>
          <ac:spMkLst>
            <pc:docMk/>
            <pc:sldMk cId="1032757599" sldId="258"/>
            <ac:spMk id="12" creationId="{6F61FB59-7FD3-614F-821A-9826223EF706}"/>
          </ac:spMkLst>
        </pc:spChg>
        <pc:spChg chg="add mod">
          <ac:chgData name="Solis, Ana R" userId="22d2e692-6afd-45a0-bdf8-bd45195b7d40" providerId="ADAL" clId="{EB1D0A93-9872-4749-87B8-E3027E76A33D}" dt="2021-04-24T15:11:50.355" v="565" actId="14100"/>
          <ac:spMkLst>
            <pc:docMk/>
            <pc:sldMk cId="1032757599" sldId="258"/>
            <ac:spMk id="13" creationId="{8283468E-2E2C-5949-94DF-D8AA2A3D5E19}"/>
          </ac:spMkLst>
        </pc:spChg>
        <pc:spChg chg="add mod">
          <ac:chgData name="Solis, Ana R" userId="22d2e692-6afd-45a0-bdf8-bd45195b7d40" providerId="ADAL" clId="{EB1D0A93-9872-4749-87B8-E3027E76A33D}" dt="2021-04-24T15:02:03.831" v="472" actId="1076"/>
          <ac:spMkLst>
            <pc:docMk/>
            <pc:sldMk cId="1032757599" sldId="258"/>
            <ac:spMk id="14" creationId="{DFC3FFC9-C11B-DB40-A766-C22E6A75811F}"/>
          </ac:spMkLst>
        </pc:spChg>
        <pc:spChg chg="add del mod">
          <ac:chgData name="Solis, Ana R" userId="22d2e692-6afd-45a0-bdf8-bd45195b7d40" providerId="ADAL" clId="{EB1D0A93-9872-4749-87B8-E3027E76A33D}" dt="2021-04-24T15:06:34.126" v="503" actId="478"/>
          <ac:spMkLst>
            <pc:docMk/>
            <pc:sldMk cId="1032757599" sldId="258"/>
            <ac:spMk id="15" creationId="{6D351D1E-BCC6-B243-85C5-1C36B1953E52}"/>
          </ac:spMkLst>
        </pc:spChg>
        <pc:spChg chg="add mod">
          <ac:chgData name="Solis, Ana R" userId="22d2e692-6afd-45a0-bdf8-bd45195b7d40" providerId="ADAL" clId="{EB1D0A93-9872-4749-87B8-E3027E76A33D}" dt="2021-04-24T15:22:05.001" v="627" actId="20577"/>
          <ac:spMkLst>
            <pc:docMk/>
            <pc:sldMk cId="1032757599" sldId="258"/>
            <ac:spMk id="16" creationId="{0F5E8D2C-8D79-824E-8A3E-169707B33BA9}"/>
          </ac:spMkLst>
        </pc:spChg>
        <pc:spChg chg="add mod">
          <ac:chgData name="Solis, Ana R" userId="22d2e692-6afd-45a0-bdf8-bd45195b7d40" providerId="ADAL" clId="{EB1D0A93-9872-4749-87B8-E3027E76A33D}" dt="2021-04-24T15:20:49.011" v="620" actId="1076"/>
          <ac:spMkLst>
            <pc:docMk/>
            <pc:sldMk cId="1032757599" sldId="258"/>
            <ac:spMk id="22" creationId="{17E6653F-0C7D-CF48-992E-06A063BE3478}"/>
          </ac:spMkLst>
        </pc:spChg>
        <pc:picChg chg="del">
          <ac:chgData name="Solis, Ana R" userId="22d2e692-6afd-45a0-bdf8-bd45195b7d40" providerId="ADAL" clId="{EB1D0A93-9872-4749-87B8-E3027E76A33D}" dt="2021-04-24T14:14:43.741" v="328" actId="478"/>
          <ac:picMkLst>
            <pc:docMk/>
            <pc:sldMk cId="1032757599" sldId="258"/>
            <ac:picMk id="3" creationId="{1EFA8048-CD94-4CE2-AA73-5DF6641875CD}"/>
          </ac:picMkLst>
        </pc:picChg>
        <pc:picChg chg="add del mod modCrop">
          <ac:chgData name="Solis, Ana R" userId="22d2e692-6afd-45a0-bdf8-bd45195b7d40" providerId="ADAL" clId="{EB1D0A93-9872-4749-87B8-E3027E76A33D}" dt="2021-04-24T14:56:34.449" v="387" actId="478"/>
          <ac:picMkLst>
            <pc:docMk/>
            <pc:sldMk cId="1032757599" sldId="258"/>
            <ac:picMk id="5" creationId="{2FBFEFF5-0E5A-4C4A-AC0D-99CF605C84A4}"/>
          </ac:picMkLst>
        </pc:picChg>
        <pc:picChg chg="add del mod">
          <ac:chgData name="Solis, Ana R" userId="22d2e692-6afd-45a0-bdf8-bd45195b7d40" providerId="ADAL" clId="{EB1D0A93-9872-4749-87B8-E3027E76A33D}" dt="2021-04-24T15:19:40.598" v="600" actId="478"/>
          <ac:picMkLst>
            <pc:docMk/>
            <pc:sldMk cId="1032757599" sldId="258"/>
            <ac:picMk id="19" creationId="{BA07430D-EB34-0A47-9C54-3B537799A43A}"/>
          </ac:picMkLst>
        </pc:picChg>
        <pc:picChg chg="add mod">
          <ac:chgData name="Solis, Ana R" userId="22d2e692-6afd-45a0-bdf8-bd45195b7d40" providerId="ADAL" clId="{EB1D0A93-9872-4749-87B8-E3027E76A33D}" dt="2021-04-24T15:20:31.705" v="614" actId="1076"/>
          <ac:picMkLst>
            <pc:docMk/>
            <pc:sldMk cId="1032757599" sldId="258"/>
            <ac:picMk id="21" creationId="{58D1621C-D16C-3B4B-BD2A-3DBD1616EFCC}"/>
          </ac:picMkLst>
        </pc:picChg>
        <pc:picChg chg="add mod">
          <ac:chgData name="Solis, Ana R" userId="22d2e692-6afd-45a0-bdf8-bd45195b7d40" providerId="ADAL" clId="{EB1D0A93-9872-4749-87B8-E3027E76A33D}" dt="2021-04-24T15:04:14.443" v="479" actId="208"/>
          <ac:picMkLst>
            <pc:docMk/>
            <pc:sldMk cId="1032757599" sldId="258"/>
            <ac:picMk id="1026" creationId="{0A703E82-0297-4F48-B6DE-25083EFBC7D8}"/>
          </ac:picMkLst>
        </pc:picChg>
      </pc:sldChg>
      <pc:sldChg chg="addSp delSp modSp mod modNotesTx">
        <pc:chgData name="Solis, Ana R" userId="22d2e692-6afd-45a0-bdf8-bd45195b7d40" providerId="ADAL" clId="{EB1D0A93-9872-4749-87B8-E3027E76A33D}" dt="2021-04-24T14:16:39.887" v="375" actId="20577"/>
        <pc:sldMkLst>
          <pc:docMk/>
          <pc:sldMk cId="1649526230" sldId="262"/>
        </pc:sldMkLst>
        <pc:spChg chg="mod">
          <ac:chgData name="Solis, Ana R" userId="22d2e692-6afd-45a0-bdf8-bd45195b7d40" providerId="ADAL" clId="{EB1D0A93-9872-4749-87B8-E3027E76A33D}" dt="2021-04-24T13:52:06.284" v="16" actId="403"/>
          <ac:spMkLst>
            <pc:docMk/>
            <pc:sldMk cId="1649526230" sldId="262"/>
            <ac:spMk id="3" creationId="{118B6736-ED6F-49F5-B351-65F84D98C6A6}"/>
          </ac:spMkLst>
        </pc:spChg>
        <pc:spChg chg="add del mod">
          <ac:chgData name="Solis, Ana R" userId="22d2e692-6afd-45a0-bdf8-bd45195b7d40" providerId="ADAL" clId="{EB1D0A93-9872-4749-87B8-E3027E76A33D}" dt="2021-04-24T13:52:17.588" v="20" actId="478"/>
          <ac:spMkLst>
            <pc:docMk/>
            <pc:sldMk cId="1649526230" sldId="262"/>
            <ac:spMk id="7" creationId="{A0180ED3-1944-F141-9F01-53047970BA2F}"/>
          </ac:spMkLst>
        </pc:spChg>
        <pc:spChg chg="del mod">
          <ac:chgData name="Solis, Ana R" userId="22d2e692-6afd-45a0-bdf8-bd45195b7d40" providerId="ADAL" clId="{EB1D0A93-9872-4749-87B8-E3027E76A33D}" dt="2021-04-24T13:52:13.701" v="18" actId="478"/>
          <ac:spMkLst>
            <pc:docMk/>
            <pc:sldMk cId="1649526230" sldId="262"/>
            <ac:spMk id="11" creationId="{7B85F007-B764-45D0-95CE-6F57AF66F10C}"/>
          </ac:spMkLst>
        </pc:spChg>
        <pc:picChg chg="mod modCrop">
          <ac:chgData name="Solis, Ana R" userId="22d2e692-6afd-45a0-bdf8-bd45195b7d40" providerId="ADAL" clId="{EB1D0A93-9872-4749-87B8-E3027E76A33D}" dt="2021-04-24T13:51:32.771" v="6" actId="1076"/>
          <ac:picMkLst>
            <pc:docMk/>
            <pc:sldMk cId="1649526230" sldId="262"/>
            <ac:picMk id="5" creationId="{2B6A8174-A5F5-4CAE-98C7-6820936B3574}"/>
          </ac:picMkLst>
        </pc:picChg>
      </pc:sldChg>
      <pc:sldChg chg="addSp modSp mod">
        <pc:chgData name="Solis, Ana R" userId="22d2e692-6afd-45a0-bdf8-bd45195b7d40" providerId="ADAL" clId="{EB1D0A93-9872-4749-87B8-E3027E76A33D}" dt="2021-04-30T04:28:09.865" v="1148" actId="114"/>
        <pc:sldMkLst>
          <pc:docMk/>
          <pc:sldMk cId="102964145" sldId="263"/>
        </pc:sldMkLst>
        <pc:spChg chg="mod">
          <ac:chgData name="Solis, Ana R" userId="22d2e692-6afd-45a0-bdf8-bd45195b7d40" providerId="ADAL" clId="{EB1D0A93-9872-4749-87B8-E3027E76A33D}" dt="2021-04-24T14:03:33.160" v="159" actId="1076"/>
          <ac:spMkLst>
            <pc:docMk/>
            <pc:sldMk cId="102964145" sldId="263"/>
            <ac:spMk id="5" creationId="{A63E7B90-4169-9848-A32C-6F0F31CEC3F4}"/>
          </ac:spMkLst>
        </pc:spChg>
        <pc:spChg chg="mod">
          <ac:chgData name="Solis, Ana R" userId="22d2e692-6afd-45a0-bdf8-bd45195b7d40" providerId="ADAL" clId="{EB1D0A93-9872-4749-87B8-E3027E76A33D}" dt="2021-04-24T14:03:40.696" v="160" actId="1076"/>
          <ac:spMkLst>
            <pc:docMk/>
            <pc:sldMk cId="102964145" sldId="263"/>
            <ac:spMk id="7" creationId="{341FEA1C-7B02-884C-8BC0-164B66ED1543}"/>
          </ac:spMkLst>
        </pc:spChg>
        <pc:spChg chg="mod">
          <ac:chgData name="Solis, Ana R" userId="22d2e692-6afd-45a0-bdf8-bd45195b7d40" providerId="ADAL" clId="{EB1D0A93-9872-4749-87B8-E3027E76A33D}" dt="2021-04-24T14:03:46.117" v="161" actId="1076"/>
          <ac:spMkLst>
            <pc:docMk/>
            <pc:sldMk cId="102964145" sldId="263"/>
            <ac:spMk id="9" creationId="{C97D677A-0347-9044-8498-00F9847273FC}"/>
          </ac:spMkLst>
        </pc:spChg>
        <pc:spChg chg="mod">
          <ac:chgData name="Solis, Ana R" userId="22d2e692-6afd-45a0-bdf8-bd45195b7d40" providerId="ADAL" clId="{EB1D0A93-9872-4749-87B8-E3027E76A33D}" dt="2021-04-24T14:03:50.629" v="162" actId="1076"/>
          <ac:spMkLst>
            <pc:docMk/>
            <pc:sldMk cId="102964145" sldId="263"/>
            <ac:spMk id="10" creationId="{92F7EEB2-DBF6-7C41-9B53-51C3790DC218}"/>
          </ac:spMkLst>
        </pc:spChg>
        <pc:spChg chg="add mod">
          <ac:chgData name="Solis, Ana R" userId="22d2e692-6afd-45a0-bdf8-bd45195b7d40" providerId="ADAL" clId="{EB1D0A93-9872-4749-87B8-E3027E76A33D}" dt="2021-04-24T14:03:27.878" v="158" actId="571"/>
          <ac:spMkLst>
            <pc:docMk/>
            <pc:sldMk cId="102964145" sldId="263"/>
            <ac:spMk id="11" creationId="{58C710E3-3A79-A34E-AE8A-014D6FA5F3BE}"/>
          </ac:spMkLst>
        </pc:spChg>
        <pc:spChg chg="add mod">
          <ac:chgData name="Solis, Ana R" userId="22d2e692-6afd-45a0-bdf8-bd45195b7d40" providerId="ADAL" clId="{EB1D0A93-9872-4749-87B8-E3027E76A33D}" dt="2021-04-24T14:03:27.878" v="158" actId="571"/>
          <ac:spMkLst>
            <pc:docMk/>
            <pc:sldMk cId="102964145" sldId="263"/>
            <ac:spMk id="12" creationId="{47B676C8-895C-E642-A80B-69157E0B9CF6}"/>
          </ac:spMkLst>
        </pc:spChg>
        <pc:spChg chg="add mod">
          <ac:chgData name="Solis, Ana R" userId="22d2e692-6afd-45a0-bdf8-bd45195b7d40" providerId="ADAL" clId="{EB1D0A93-9872-4749-87B8-E3027E76A33D}" dt="2021-04-24T14:03:27.878" v="158" actId="571"/>
          <ac:spMkLst>
            <pc:docMk/>
            <pc:sldMk cId="102964145" sldId="263"/>
            <ac:spMk id="13" creationId="{C263CC44-AEC0-464E-9D39-EF2904ADE82E}"/>
          </ac:spMkLst>
        </pc:spChg>
        <pc:spChg chg="add mod">
          <ac:chgData name="Solis, Ana R" userId="22d2e692-6afd-45a0-bdf8-bd45195b7d40" providerId="ADAL" clId="{EB1D0A93-9872-4749-87B8-E3027E76A33D}" dt="2021-04-24T14:03:27.878" v="158" actId="571"/>
          <ac:spMkLst>
            <pc:docMk/>
            <pc:sldMk cId="102964145" sldId="263"/>
            <ac:spMk id="14" creationId="{3B4337E7-CEBF-6345-B78A-891B1303A38D}"/>
          </ac:spMkLst>
        </pc:spChg>
        <pc:graphicFrameChg chg="mod modGraphic">
          <ac:chgData name="Solis, Ana R" userId="22d2e692-6afd-45a0-bdf8-bd45195b7d40" providerId="ADAL" clId="{EB1D0A93-9872-4749-87B8-E3027E76A33D}" dt="2021-04-30T04:28:09.865" v="1148" actId="114"/>
          <ac:graphicFrameMkLst>
            <pc:docMk/>
            <pc:sldMk cId="102964145" sldId="263"/>
            <ac:graphicFrameMk id="8" creationId="{6CFD38D8-B5FD-46F0-88AC-EF0FB42E9F9B}"/>
          </ac:graphicFrameMkLst>
        </pc:graphicFrameChg>
      </pc:sldChg>
      <pc:sldChg chg="modSp mod">
        <pc:chgData name="Solis, Ana R" userId="22d2e692-6afd-45a0-bdf8-bd45195b7d40" providerId="ADAL" clId="{EB1D0A93-9872-4749-87B8-E3027E76A33D}" dt="2021-04-30T04:28:17.381" v="1150" actId="114"/>
        <pc:sldMkLst>
          <pc:docMk/>
          <pc:sldMk cId="1694372394" sldId="264"/>
        </pc:sldMkLst>
        <pc:graphicFrameChg chg="mod modGraphic">
          <ac:chgData name="Solis, Ana R" userId="22d2e692-6afd-45a0-bdf8-bd45195b7d40" providerId="ADAL" clId="{EB1D0A93-9872-4749-87B8-E3027E76A33D}" dt="2021-04-30T04:28:17.381" v="1150" actId="114"/>
          <ac:graphicFrameMkLst>
            <pc:docMk/>
            <pc:sldMk cId="1694372394" sldId="264"/>
            <ac:graphicFrameMk id="9" creationId="{D940C06E-9BCC-4A6B-81F7-40005061F133}"/>
          </ac:graphicFrameMkLst>
        </pc:graphicFrameChg>
      </pc:sldChg>
      <pc:sldChg chg="modSp">
        <pc:chgData name="Solis, Ana R" userId="22d2e692-6afd-45a0-bdf8-bd45195b7d40" providerId="ADAL" clId="{EB1D0A93-9872-4749-87B8-E3027E76A33D}" dt="2021-05-03T16:06:39.181" v="1171" actId="207"/>
        <pc:sldMkLst>
          <pc:docMk/>
          <pc:sldMk cId="2309679714" sldId="265"/>
        </pc:sldMkLst>
        <pc:graphicFrameChg chg="mod">
          <ac:chgData name="Solis, Ana R" userId="22d2e692-6afd-45a0-bdf8-bd45195b7d40" providerId="ADAL" clId="{EB1D0A93-9872-4749-87B8-E3027E76A33D}" dt="2021-05-03T16:06:39.181" v="1171" actId="207"/>
          <ac:graphicFrameMkLst>
            <pc:docMk/>
            <pc:sldMk cId="2309679714" sldId="265"/>
            <ac:graphicFrameMk id="8" creationId="{00000000-0008-0000-0100-000003000000}"/>
          </ac:graphicFrameMkLst>
        </pc:graphicFrameChg>
      </pc:sldChg>
      <pc:sldChg chg="modSp mod">
        <pc:chgData name="Solis, Ana R" userId="22d2e692-6afd-45a0-bdf8-bd45195b7d40" providerId="ADAL" clId="{EB1D0A93-9872-4749-87B8-E3027E76A33D}" dt="2021-04-24T14:06:06.357" v="180" actId="20577"/>
        <pc:sldMkLst>
          <pc:docMk/>
          <pc:sldMk cId="889319481" sldId="269"/>
        </pc:sldMkLst>
        <pc:graphicFrameChg chg="mod modGraphic">
          <ac:chgData name="Solis, Ana R" userId="22d2e692-6afd-45a0-bdf8-bd45195b7d40" providerId="ADAL" clId="{EB1D0A93-9872-4749-87B8-E3027E76A33D}" dt="2021-04-24T14:06:06.357" v="180" actId="20577"/>
          <ac:graphicFrameMkLst>
            <pc:docMk/>
            <pc:sldMk cId="889319481" sldId="269"/>
            <ac:graphicFrameMk id="5" creationId="{1FEEE58B-31F1-7D4D-AD38-82292639FBE8}"/>
          </ac:graphicFrameMkLst>
        </pc:graphicFrameChg>
        <pc:picChg chg="mod modCrop">
          <ac:chgData name="Solis, Ana R" userId="22d2e692-6afd-45a0-bdf8-bd45195b7d40" providerId="ADAL" clId="{EB1D0A93-9872-4749-87B8-E3027E76A33D}" dt="2021-04-24T14:05:03.539" v="163" actId="732"/>
          <ac:picMkLst>
            <pc:docMk/>
            <pc:sldMk cId="889319481" sldId="269"/>
            <ac:picMk id="9" creationId="{A027A788-A876-434E-8255-D9D10A44329F}"/>
          </ac:picMkLst>
        </pc:picChg>
      </pc:sldChg>
      <pc:sldChg chg="modSp mod">
        <pc:chgData name="Solis, Ana R" userId="22d2e692-6afd-45a0-bdf8-bd45195b7d40" providerId="ADAL" clId="{EB1D0A93-9872-4749-87B8-E3027E76A33D}" dt="2021-04-24T14:06:13.930" v="181" actId="1076"/>
        <pc:sldMkLst>
          <pc:docMk/>
          <pc:sldMk cId="4121905416" sldId="271"/>
        </pc:sldMkLst>
        <pc:spChg chg="mod">
          <ac:chgData name="Solis, Ana R" userId="22d2e692-6afd-45a0-bdf8-bd45195b7d40" providerId="ADAL" clId="{EB1D0A93-9872-4749-87B8-E3027E76A33D}" dt="2021-04-24T14:06:13.930" v="181" actId="1076"/>
          <ac:spMkLst>
            <pc:docMk/>
            <pc:sldMk cId="4121905416" sldId="271"/>
            <ac:spMk id="11" creationId="{7B85F007-B764-45D0-95CE-6F57AF66F10C}"/>
          </ac:spMkLst>
        </pc:spChg>
      </pc:sldChg>
      <pc:sldChg chg="addSp delSp modSp del mod modNotesTx">
        <pc:chgData name="Solis, Ana R" userId="22d2e692-6afd-45a0-bdf8-bd45195b7d40" providerId="ADAL" clId="{EB1D0A93-9872-4749-87B8-E3027E76A33D}" dt="2021-04-26T04:33:02.684" v="1090" actId="2696"/>
        <pc:sldMkLst>
          <pc:docMk/>
          <pc:sldMk cId="2355372494" sldId="278"/>
        </pc:sldMkLst>
        <pc:spChg chg="mod">
          <ac:chgData name="Solis, Ana R" userId="22d2e692-6afd-45a0-bdf8-bd45195b7d40" providerId="ADAL" clId="{EB1D0A93-9872-4749-87B8-E3027E76A33D}" dt="2021-04-24T14:10:02.931" v="228" actId="20577"/>
          <ac:spMkLst>
            <pc:docMk/>
            <pc:sldMk cId="2355372494" sldId="278"/>
            <ac:spMk id="7" creationId="{CD62FDDF-8DCD-4241-BC16-1DA067C01EAC}"/>
          </ac:spMkLst>
        </pc:spChg>
        <pc:picChg chg="add del">
          <ac:chgData name="Solis, Ana R" userId="22d2e692-6afd-45a0-bdf8-bd45195b7d40" providerId="ADAL" clId="{EB1D0A93-9872-4749-87B8-E3027E76A33D}" dt="2021-04-26T04:15:22.611" v="693" actId="478"/>
          <ac:picMkLst>
            <pc:docMk/>
            <pc:sldMk cId="2355372494" sldId="278"/>
            <ac:picMk id="10" creationId="{A77FBDE7-DD51-4A1C-BA85-634CF8203C78}"/>
          </ac:picMkLst>
        </pc:picChg>
      </pc:sldChg>
      <pc:sldChg chg="modSp">
        <pc:chgData name="Solis, Ana R" userId="22d2e692-6afd-45a0-bdf8-bd45195b7d40" providerId="ADAL" clId="{EB1D0A93-9872-4749-87B8-E3027E76A33D}" dt="2021-04-30T02:56:29.677" v="1110" actId="20577"/>
        <pc:sldMkLst>
          <pc:docMk/>
          <pc:sldMk cId="1627518076" sldId="280"/>
        </pc:sldMkLst>
        <pc:spChg chg="mod">
          <ac:chgData name="Solis, Ana R" userId="22d2e692-6afd-45a0-bdf8-bd45195b7d40" providerId="ADAL" clId="{EB1D0A93-9872-4749-87B8-E3027E76A33D}" dt="2021-04-30T02:56:29.677" v="1110" actId="20577"/>
          <ac:spMkLst>
            <pc:docMk/>
            <pc:sldMk cId="1627518076" sldId="280"/>
            <ac:spMk id="3" creationId="{3BC1D1C9-5332-1945-BC4C-9EBB1D7061F4}"/>
          </ac:spMkLst>
        </pc:spChg>
      </pc:sldChg>
      <pc:sldChg chg="modSp">
        <pc:chgData name="Solis, Ana R" userId="22d2e692-6afd-45a0-bdf8-bd45195b7d40" providerId="ADAL" clId="{EB1D0A93-9872-4749-87B8-E3027E76A33D}" dt="2021-04-26T04:06:15.588" v="655" actId="931"/>
        <pc:sldMkLst>
          <pc:docMk/>
          <pc:sldMk cId="3305745272" sldId="355"/>
        </pc:sldMkLst>
        <pc:picChg chg="mod">
          <ac:chgData name="Solis, Ana R" userId="22d2e692-6afd-45a0-bdf8-bd45195b7d40" providerId="ADAL" clId="{EB1D0A93-9872-4749-87B8-E3027E76A33D}" dt="2021-04-26T04:06:15.588" v="655" actId="931"/>
          <ac:picMkLst>
            <pc:docMk/>
            <pc:sldMk cId="3305745272" sldId="355"/>
            <ac:picMk id="11" creationId="{993DCE33-2CC6-4131-883B-064703E11D67}"/>
          </ac:picMkLst>
        </pc:picChg>
      </pc:sldChg>
      <pc:sldChg chg="addSp delSp modSp mod">
        <pc:chgData name="Solis, Ana R" userId="22d2e692-6afd-45a0-bdf8-bd45195b7d40" providerId="ADAL" clId="{EB1D0A93-9872-4749-87B8-E3027E76A33D}" dt="2021-05-03T16:12:36.201" v="1177" actId="14100"/>
        <pc:sldMkLst>
          <pc:docMk/>
          <pc:sldMk cId="3616438279" sldId="424"/>
        </pc:sldMkLst>
        <pc:spChg chg="mod">
          <ac:chgData name="Solis, Ana R" userId="22d2e692-6afd-45a0-bdf8-bd45195b7d40" providerId="ADAL" clId="{EB1D0A93-9872-4749-87B8-E3027E76A33D}" dt="2021-04-24T14:07:19.493" v="213" actId="20577"/>
          <ac:spMkLst>
            <pc:docMk/>
            <pc:sldMk cId="3616438279" sldId="424"/>
            <ac:spMk id="2" creationId="{8FA3811A-DDD5-384E-9AC8-A3C0B8F77CC5}"/>
          </ac:spMkLst>
        </pc:spChg>
        <pc:spChg chg="mod">
          <ac:chgData name="Solis, Ana R" userId="22d2e692-6afd-45a0-bdf8-bd45195b7d40" providerId="ADAL" clId="{EB1D0A93-9872-4749-87B8-E3027E76A33D}" dt="2021-04-26T05:07:37.844" v="1106" actId="20577"/>
          <ac:spMkLst>
            <pc:docMk/>
            <pc:sldMk cId="3616438279" sldId="424"/>
            <ac:spMk id="8" creationId="{2B58F72B-9548-474D-AE7B-59E9B445B1DF}"/>
          </ac:spMkLst>
        </pc:spChg>
        <pc:spChg chg="mod">
          <ac:chgData name="Solis, Ana R" userId="22d2e692-6afd-45a0-bdf8-bd45195b7d40" providerId="ADAL" clId="{EB1D0A93-9872-4749-87B8-E3027E76A33D}" dt="2021-05-03T06:10:58.610" v="1156" actId="14100"/>
          <ac:spMkLst>
            <pc:docMk/>
            <pc:sldMk cId="3616438279" sldId="424"/>
            <ac:spMk id="9" creationId="{B8E4923F-75A0-4F89-AEFE-73598AD7F8FF}"/>
          </ac:spMkLst>
        </pc:spChg>
        <pc:spChg chg="del mod">
          <ac:chgData name="Solis, Ana R" userId="22d2e692-6afd-45a0-bdf8-bd45195b7d40" providerId="ADAL" clId="{EB1D0A93-9872-4749-87B8-E3027E76A33D}" dt="2021-05-03T06:10:48.279" v="1154" actId="478"/>
          <ac:spMkLst>
            <pc:docMk/>
            <pc:sldMk cId="3616438279" sldId="424"/>
            <ac:spMk id="11" creationId="{1549311C-1D5E-4FA6-AEAC-66416FD4A104}"/>
          </ac:spMkLst>
        </pc:spChg>
        <pc:picChg chg="del">
          <ac:chgData name="Solis, Ana R" userId="22d2e692-6afd-45a0-bdf8-bd45195b7d40" providerId="ADAL" clId="{EB1D0A93-9872-4749-87B8-E3027E76A33D}" dt="2021-05-03T06:10:44.926" v="1152" actId="478"/>
          <ac:picMkLst>
            <pc:docMk/>
            <pc:sldMk cId="3616438279" sldId="424"/>
            <ac:picMk id="7" creationId="{C03301A3-269B-48A2-87D9-4C563CB080F6}"/>
          </ac:picMkLst>
        </pc:picChg>
        <pc:picChg chg="add mod">
          <ac:chgData name="Solis, Ana R" userId="22d2e692-6afd-45a0-bdf8-bd45195b7d40" providerId="ADAL" clId="{EB1D0A93-9872-4749-87B8-E3027E76A33D}" dt="2021-05-03T16:12:15.791" v="1176" actId="1076"/>
          <ac:picMkLst>
            <pc:docMk/>
            <pc:sldMk cId="3616438279" sldId="424"/>
            <ac:picMk id="10" creationId="{4551F98F-3E33-DE44-A25F-7770691C9DE9}"/>
          </ac:picMkLst>
        </pc:picChg>
        <pc:picChg chg="mod">
          <ac:chgData name="Solis, Ana R" userId="22d2e692-6afd-45a0-bdf8-bd45195b7d40" providerId="ADAL" clId="{EB1D0A93-9872-4749-87B8-E3027E76A33D}" dt="2021-05-03T16:12:36.201" v="1177" actId="14100"/>
          <ac:picMkLst>
            <pc:docMk/>
            <pc:sldMk cId="3616438279" sldId="424"/>
            <ac:picMk id="12" creationId="{4D53CF2C-49C7-443E-8E53-E672162B0EE8}"/>
          </ac:picMkLst>
        </pc:picChg>
      </pc:sldChg>
      <pc:sldChg chg="addSp modSp mod">
        <pc:chgData name="Solis, Ana R" userId="22d2e692-6afd-45a0-bdf8-bd45195b7d40" providerId="ADAL" clId="{EB1D0A93-9872-4749-87B8-E3027E76A33D}" dt="2021-04-26T04:34:39.047" v="1105" actId="20577"/>
        <pc:sldMkLst>
          <pc:docMk/>
          <pc:sldMk cId="1967765663" sldId="428"/>
        </pc:sldMkLst>
        <pc:spChg chg="mod">
          <ac:chgData name="Solis, Ana R" userId="22d2e692-6afd-45a0-bdf8-bd45195b7d40" providerId="ADAL" clId="{EB1D0A93-9872-4749-87B8-E3027E76A33D}" dt="2021-04-26T04:06:39.608" v="683" actId="20577"/>
          <ac:spMkLst>
            <pc:docMk/>
            <pc:sldMk cId="1967765663" sldId="428"/>
            <ac:spMk id="2" creationId="{254175C3-DFC0-4276-819D-BC3C0B768E96}"/>
          </ac:spMkLst>
        </pc:spChg>
        <pc:spChg chg="add mod">
          <ac:chgData name="Solis, Ana R" userId="22d2e692-6afd-45a0-bdf8-bd45195b7d40" providerId="ADAL" clId="{EB1D0A93-9872-4749-87B8-E3027E76A33D}" dt="2021-04-26T04:34:39.047" v="1105" actId="20577"/>
          <ac:spMkLst>
            <pc:docMk/>
            <pc:sldMk cId="1967765663" sldId="428"/>
            <ac:spMk id="7" creationId="{627F77F4-9C5D-0945-B0E4-7C7B8651E417}"/>
          </ac:spMkLst>
        </pc:spChg>
        <pc:picChg chg="add mod">
          <ac:chgData name="Solis, Ana R" userId="22d2e692-6afd-45a0-bdf8-bd45195b7d40" providerId="ADAL" clId="{EB1D0A93-9872-4749-87B8-E3027E76A33D}" dt="2021-04-26T04:07:11.253" v="687" actId="14100"/>
          <ac:picMkLst>
            <pc:docMk/>
            <pc:sldMk cId="1967765663" sldId="428"/>
            <ac:picMk id="6" creationId="{AD0C68B5-5656-6244-913F-A921AAF5171A}"/>
          </ac:picMkLst>
        </pc:picChg>
      </pc:sldChg>
      <pc:sldChg chg="addSp delSp modSp mod">
        <pc:chgData name="Solis, Ana R" userId="22d2e692-6afd-45a0-bdf8-bd45195b7d40" providerId="ADAL" clId="{EB1D0A93-9872-4749-87B8-E3027E76A33D}" dt="2021-05-03T06:17:41.070" v="1162" actId="14100"/>
        <pc:sldMkLst>
          <pc:docMk/>
          <pc:sldMk cId="994944677" sldId="429"/>
        </pc:sldMkLst>
        <pc:spChg chg="mod">
          <ac:chgData name="Solis, Ana R" userId="22d2e692-6afd-45a0-bdf8-bd45195b7d40" providerId="ADAL" clId="{EB1D0A93-9872-4749-87B8-E3027E76A33D}" dt="2021-05-03T06:17:29.509" v="1160" actId="403"/>
          <ac:spMkLst>
            <pc:docMk/>
            <pc:sldMk cId="994944677" sldId="429"/>
            <ac:spMk id="7" creationId="{BF37715F-568B-47FA-AAF1-7A7BDD49FCA1}"/>
          </ac:spMkLst>
        </pc:spChg>
        <pc:spChg chg="mod">
          <ac:chgData name="Solis, Ana R" userId="22d2e692-6afd-45a0-bdf8-bd45195b7d40" providerId="ADAL" clId="{EB1D0A93-9872-4749-87B8-E3027E76A33D}" dt="2021-05-03T06:17:41.070" v="1162" actId="14100"/>
          <ac:spMkLst>
            <pc:docMk/>
            <pc:sldMk cId="994944677" sldId="429"/>
            <ac:spMk id="8" creationId="{5AB10A94-DE9F-4688-AE57-B9F7BBA68E21}"/>
          </ac:spMkLst>
        </pc:spChg>
        <pc:spChg chg="mod">
          <ac:chgData name="Solis, Ana R" userId="22d2e692-6afd-45a0-bdf8-bd45195b7d40" providerId="ADAL" clId="{EB1D0A93-9872-4749-87B8-E3027E76A33D}" dt="2021-04-30T04:26:59.286" v="1146" actId="1076"/>
          <ac:spMkLst>
            <pc:docMk/>
            <pc:sldMk cId="994944677" sldId="429"/>
            <ac:spMk id="9" creationId="{36AECEEF-54D4-4262-84C0-C8DF9D92F1DA}"/>
          </ac:spMkLst>
        </pc:spChg>
        <pc:spChg chg="mod">
          <ac:chgData name="Solis, Ana R" userId="22d2e692-6afd-45a0-bdf8-bd45195b7d40" providerId="ADAL" clId="{EB1D0A93-9872-4749-87B8-E3027E76A33D}" dt="2021-04-24T15:23:05.204" v="632" actId="1076"/>
          <ac:spMkLst>
            <pc:docMk/>
            <pc:sldMk cId="994944677" sldId="429"/>
            <ac:spMk id="10" creationId="{A0B12121-46A1-42BD-8813-67209EF2A87C}"/>
          </ac:spMkLst>
        </pc:spChg>
        <pc:spChg chg="mod">
          <ac:chgData name="Solis, Ana R" userId="22d2e692-6afd-45a0-bdf8-bd45195b7d40" providerId="ADAL" clId="{EB1D0A93-9872-4749-87B8-E3027E76A33D}" dt="2021-04-24T15:25:33.122" v="654" actId="123"/>
          <ac:spMkLst>
            <pc:docMk/>
            <pc:sldMk cId="994944677" sldId="429"/>
            <ac:spMk id="11" creationId="{3880C3D6-1C21-47E0-86F2-BE057C533F0D}"/>
          </ac:spMkLst>
        </pc:spChg>
        <pc:picChg chg="add mod">
          <ac:chgData name="Solis, Ana R" userId="22d2e692-6afd-45a0-bdf8-bd45195b7d40" providerId="ADAL" clId="{EB1D0A93-9872-4749-87B8-E3027E76A33D}" dt="2021-04-24T15:22:39.594" v="630" actId="14100"/>
          <ac:picMkLst>
            <pc:docMk/>
            <pc:sldMk cId="994944677" sldId="429"/>
            <ac:picMk id="5" creationId="{44164A3C-CB6F-B74F-9788-175575454711}"/>
          </ac:picMkLst>
        </pc:picChg>
        <pc:picChg chg="del">
          <ac:chgData name="Solis, Ana R" userId="22d2e692-6afd-45a0-bdf8-bd45195b7d40" providerId="ADAL" clId="{EB1D0A93-9872-4749-87B8-E3027E76A33D}" dt="2021-04-24T15:15:16.346" v="570" actId="478"/>
          <ac:picMkLst>
            <pc:docMk/>
            <pc:sldMk cId="994944677" sldId="429"/>
            <ac:picMk id="6" creationId="{86965544-4AA7-4A42-A498-B4F146F1C41D}"/>
          </ac:picMkLst>
        </pc:picChg>
      </pc:sldChg>
      <pc:sldChg chg="modSp">
        <pc:chgData name="Solis, Ana R" userId="22d2e692-6afd-45a0-bdf8-bd45195b7d40" providerId="ADAL" clId="{EB1D0A93-9872-4749-87B8-E3027E76A33D}" dt="2021-04-26T04:06:15.588" v="655" actId="931"/>
        <pc:sldMkLst>
          <pc:docMk/>
          <pc:sldMk cId="3209212746" sldId="434"/>
        </pc:sldMkLst>
        <pc:spChg chg="mod">
          <ac:chgData name="Solis, Ana R" userId="22d2e692-6afd-45a0-bdf8-bd45195b7d40" providerId="ADAL" clId="{EB1D0A93-9872-4749-87B8-E3027E76A33D}" dt="2021-04-26T04:06:15.588" v="655" actId="931"/>
          <ac:spMkLst>
            <pc:docMk/>
            <pc:sldMk cId="3209212746" sldId="434"/>
            <ac:spMk id="3" creationId="{EFEAA4C6-3ACC-409F-940D-30D5D67A09CE}"/>
          </ac:spMkLst>
        </pc:spChg>
      </pc:sldChg>
    </pc:docChg>
  </pc:docChgLst>
  <pc:docChgLst>
    <pc:chgData name="Ng, Jason" userId="fe69566f-2b07-4158-ac5b-b185546fa785" providerId="ADAL" clId="{F0AF1721-EDCA-453F-AABE-FEB531BBCF32}"/>
    <pc:docChg chg="undo custSel modSld">
      <pc:chgData name="Ng, Jason" userId="fe69566f-2b07-4158-ac5b-b185546fa785" providerId="ADAL" clId="{F0AF1721-EDCA-453F-AABE-FEB531BBCF32}" dt="2021-04-24T06:18:23.182" v="15" actId="948"/>
      <pc:docMkLst>
        <pc:docMk/>
      </pc:docMkLst>
      <pc:sldChg chg="modSp mod">
        <pc:chgData name="Ng, Jason" userId="fe69566f-2b07-4158-ac5b-b185546fa785" providerId="ADAL" clId="{F0AF1721-EDCA-453F-AABE-FEB531BBCF32}" dt="2021-04-24T06:18:23.182" v="15" actId="948"/>
        <pc:sldMkLst>
          <pc:docMk/>
          <pc:sldMk cId="1032757599" sldId="258"/>
        </pc:sldMkLst>
        <pc:spChg chg="mod">
          <ac:chgData name="Ng, Jason" userId="fe69566f-2b07-4158-ac5b-b185546fa785" providerId="ADAL" clId="{F0AF1721-EDCA-453F-AABE-FEB531BBCF32}" dt="2021-04-24T06:18:23.182" v="15" actId="948"/>
          <ac:spMkLst>
            <pc:docMk/>
            <pc:sldMk cId="1032757599" sldId="258"/>
            <ac:spMk id="11" creationId="{7B85F007-B764-45D0-95CE-6F57AF66F10C}"/>
          </ac:spMkLst>
        </pc:spChg>
      </pc:sldChg>
    </pc:docChg>
  </pc:docChgLst>
  <pc:docChgLst>
    <pc:chgData name="Solis, Ana R" userId="22d2e692-6afd-45a0-bdf8-bd45195b7d40" providerId="ADAL" clId="{BC28503F-5929-4E60-8869-71F7214C9C4C}"/>
    <pc:docChg chg="undo custSel addSld delSld modSld">
      <pc:chgData name="Solis, Ana R" userId="22d2e692-6afd-45a0-bdf8-bd45195b7d40" providerId="ADAL" clId="{BC28503F-5929-4E60-8869-71F7214C9C4C}" dt="2020-12-09T19:21:46.644" v="423" actId="1076"/>
      <pc:docMkLst>
        <pc:docMk/>
      </pc:docMkLst>
      <pc:sldChg chg="del">
        <pc:chgData name="Solis, Ana R" userId="22d2e692-6afd-45a0-bdf8-bd45195b7d40" providerId="ADAL" clId="{BC28503F-5929-4E60-8869-71F7214C9C4C}" dt="2020-12-06T05:03:19.364" v="0" actId="47"/>
        <pc:sldMkLst>
          <pc:docMk/>
          <pc:sldMk cId="1180221239" sldId="259"/>
        </pc:sldMkLst>
      </pc:sldChg>
      <pc:sldChg chg="del">
        <pc:chgData name="Solis, Ana R" userId="22d2e692-6afd-45a0-bdf8-bd45195b7d40" providerId="ADAL" clId="{BC28503F-5929-4E60-8869-71F7214C9C4C}" dt="2020-12-06T05:03:22.433" v="1" actId="47"/>
        <pc:sldMkLst>
          <pc:docMk/>
          <pc:sldMk cId="783871009" sldId="260"/>
        </pc:sldMkLst>
      </pc:sldChg>
      <pc:sldChg chg="modSp mod">
        <pc:chgData name="Solis, Ana R" userId="22d2e692-6afd-45a0-bdf8-bd45195b7d40" providerId="ADAL" clId="{BC28503F-5929-4E60-8869-71F7214C9C4C}" dt="2020-12-07T01:50:02.115" v="271" actId="12"/>
        <pc:sldMkLst>
          <pc:docMk/>
          <pc:sldMk cId="2892351882" sldId="262"/>
        </pc:sldMkLst>
        <pc:spChg chg="mod">
          <ac:chgData name="Solis, Ana R" userId="22d2e692-6afd-45a0-bdf8-bd45195b7d40" providerId="ADAL" clId="{BC28503F-5929-4E60-8869-71F7214C9C4C}" dt="2020-12-06T06:56:49.644" v="125" actId="20577"/>
          <ac:spMkLst>
            <pc:docMk/>
            <pc:sldMk cId="2892351882" sldId="262"/>
            <ac:spMk id="4" creationId="{7447672A-B564-4706-BBF0-BDB51142183B}"/>
          </ac:spMkLst>
        </pc:spChg>
        <pc:spChg chg="mod">
          <ac:chgData name="Solis, Ana R" userId="22d2e692-6afd-45a0-bdf8-bd45195b7d40" providerId="ADAL" clId="{BC28503F-5929-4E60-8869-71F7214C9C4C}" dt="2020-12-06T07:39:13.809" v="186" actId="1076"/>
          <ac:spMkLst>
            <pc:docMk/>
            <pc:sldMk cId="2892351882" sldId="262"/>
            <ac:spMk id="8" creationId="{7F7D0832-EDA1-4441-AB51-62C82B68B248}"/>
          </ac:spMkLst>
        </pc:spChg>
        <pc:spChg chg="mod">
          <ac:chgData name="Solis, Ana R" userId="22d2e692-6afd-45a0-bdf8-bd45195b7d40" providerId="ADAL" clId="{BC28503F-5929-4E60-8869-71F7214C9C4C}" dt="2020-12-07T01:50:02.115" v="271" actId="12"/>
          <ac:spMkLst>
            <pc:docMk/>
            <pc:sldMk cId="2892351882" sldId="262"/>
            <ac:spMk id="12" creationId="{418BD352-9FF9-4B07-A8D6-4729156C0BDA}"/>
          </ac:spMkLst>
        </pc:spChg>
      </pc:sldChg>
      <pc:sldChg chg="modSp mod">
        <pc:chgData name="Solis, Ana R" userId="22d2e692-6afd-45a0-bdf8-bd45195b7d40" providerId="ADAL" clId="{BC28503F-5929-4E60-8869-71F7214C9C4C}" dt="2020-12-07T02:23:06.707" v="279" actId="20577"/>
        <pc:sldMkLst>
          <pc:docMk/>
          <pc:sldMk cId="3928407946" sldId="263"/>
        </pc:sldMkLst>
        <pc:spChg chg="mod">
          <ac:chgData name="Solis, Ana R" userId="22d2e692-6afd-45a0-bdf8-bd45195b7d40" providerId="ADAL" clId="{BC28503F-5929-4E60-8869-71F7214C9C4C}" dt="2020-12-06T06:56:39.335" v="124" actId="403"/>
          <ac:spMkLst>
            <pc:docMk/>
            <pc:sldMk cId="3928407946" sldId="263"/>
            <ac:spMk id="5" creationId="{4B7F86C8-9565-4A82-8D90-BC97CDA37114}"/>
          </ac:spMkLst>
        </pc:spChg>
        <pc:spChg chg="mod">
          <ac:chgData name="Solis, Ana R" userId="22d2e692-6afd-45a0-bdf8-bd45195b7d40" providerId="ADAL" clId="{BC28503F-5929-4E60-8869-71F7214C9C4C}" dt="2020-12-07T02:23:06.707" v="279" actId="20577"/>
          <ac:spMkLst>
            <pc:docMk/>
            <pc:sldMk cId="3928407946" sldId="263"/>
            <ac:spMk id="8" creationId="{5821EDBB-A82F-43D1-8D49-E94528F46FBB}"/>
          </ac:spMkLst>
        </pc:spChg>
      </pc:sldChg>
      <pc:sldChg chg="modSp mod">
        <pc:chgData name="Solis, Ana R" userId="22d2e692-6afd-45a0-bdf8-bd45195b7d40" providerId="ADAL" clId="{BC28503F-5929-4E60-8869-71F7214C9C4C}" dt="2020-12-06T07:54:20.553" v="255" actId="20577"/>
        <pc:sldMkLst>
          <pc:docMk/>
          <pc:sldMk cId="611510149" sldId="270"/>
        </pc:sldMkLst>
        <pc:spChg chg="mod">
          <ac:chgData name="Solis, Ana R" userId="22d2e692-6afd-45a0-bdf8-bd45195b7d40" providerId="ADAL" clId="{BC28503F-5929-4E60-8869-71F7214C9C4C}" dt="2020-12-06T07:02:38.937" v="146" actId="14100"/>
          <ac:spMkLst>
            <pc:docMk/>
            <pc:sldMk cId="611510149" sldId="270"/>
            <ac:spMk id="2" creationId="{BB06F216-4E33-F647-AB97-1FBB2227F8A1}"/>
          </ac:spMkLst>
        </pc:spChg>
        <pc:spChg chg="mod">
          <ac:chgData name="Solis, Ana R" userId="22d2e692-6afd-45a0-bdf8-bd45195b7d40" providerId="ADAL" clId="{BC28503F-5929-4E60-8869-71F7214C9C4C}" dt="2020-12-06T07:54:20.553" v="255" actId="20577"/>
          <ac:spMkLst>
            <pc:docMk/>
            <pc:sldMk cId="611510149" sldId="270"/>
            <ac:spMk id="5" creationId="{31E04026-4E27-40E1-8E9B-E160F2C7670B}"/>
          </ac:spMkLst>
        </pc:spChg>
      </pc:sldChg>
      <pc:sldChg chg="modSp mod">
        <pc:chgData name="Solis, Ana R" userId="22d2e692-6afd-45a0-bdf8-bd45195b7d40" providerId="ADAL" clId="{BC28503F-5929-4E60-8869-71F7214C9C4C}" dt="2020-12-06T07:45:04.809" v="220" actId="12"/>
        <pc:sldMkLst>
          <pc:docMk/>
          <pc:sldMk cId="4011272177" sldId="272"/>
        </pc:sldMkLst>
        <pc:spChg chg="mod">
          <ac:chgData name="Solis, Ana R" userId="22d2e692-6afd-45a0-bdf8-bd45195b7d40" providerId="ADAL" clId="{BC28503F-5929-4E60-8869-71F7214C9C4C}" dt="2020-12-06T07:45:04.809" v="220" actId="12"/>
          <ac:spMkLst>
            <pc:docMk/>
            <pc:sldMk cId="4011272177" sldId="272"/>
            <ac:spMk id="4" creationId="{8FDC8CB0-0836-9743-9B54-E8183D7D2F29}"/>
          </ac:spMkLst>
        </pc:spChg>
      </pc:sldChg>
      <pc:sldChg chg="modSp mod">
        <pc:chgData name="Solis, Ana R" userId="22d2e692-6afd-45a0-bdf8-bd45195b7d40" providerId="ADAL" clId="{BC28503F-5929-4E60-8869-71F7214C9C4C}" dt="2020-12-06T06:45:29.156" v="87" actId="20577"/>
        <pc:sldMkLst>
          <pc:docMk/>
          <pc:sldMk cId="3353625947" sldId="276"/>
        </pc:sldMkLst>
        <pc:spChg chg="mod">
          <ac:chgData name="Solis, Ana R" userId="22d2e692-6afd-45a0-bdf8-bd45195b7d40" providerId="ADAL" clId="{BC28503F-5929-4E60-8869-71F7214C9C4C}" dt="2020-12-06T06:45:29.156" v="87" actId="20577"/>
          <ac:spMkLst>
            <pc:docMk/>
            <pc:sldMk cId="3353625947" sldId="276"/>
            <ac:spMk id="5" creationId="{160F2B1E-82F2-4FAC-A5BA-82DC9FFD7BDB}"/>
          </ac:spMkLst>
        </pc:spChg>
      </pc:sldChg>
      <pc:sldChg chg="modSp mod modNotesTx">
        <pc:chgData name="Solis, Ana R" userId="22d2e692-6afd-45a0-bdf8-bd45195b7d40" providerId="ADAL" clId="{BC28503F-5929-4E60-8869-71F7214C9C4C}" dt="2020-12-06T07:57:03.245" v="263" actId="20577"/>
        <pc:sldMkLst>
          <pc:docMk/>
          <pc:sldMk cId="2629943926" sldId="281"/>
        </pc:sldMkLst>
        <pc:spChg chg="mod">
          <ac:chgData name="Solis, Ana R" userId="22d2e692-6afd-45a0-bdf8-bd45195b7d40" providerId="ADAL" clId="{BC28503F-5929-4E60-8869-71F7214C9C4C}" dt="2020-12-06T07:56:39.949" v="262" actId="1076"/>
          <ac:spMkLst>
            <pc:docMk/>
            <pc:sldMk cId="2629943926" sldId="281"/>
            <ac:spMk id="3" creationId="{D9B0FEEA-63C1-42DC-BA1F-28A53AB39AF5}"/>
          </ac:spMkLst>
        </pc:spChg>
      </pc:sldChg>
      <pc:sldChg chg="modSp mod">
        <pc:chgData name="Solis, Ana R" userId="22d2e692-6afd-45a0-bdf8-bd45195b7d40" providerId="ADAL" clId="{BC28503F-5929-4E60-8869-71F7214C9C4C}" dt="2020-12-06T07:46:37.419" v="235" actId="12"/>
        <pc:sldMkLst>
          <pc:docMk/>
          <pc:sldMk cId="1738217919" sldId="286"/>
        </pc:sldMkLst>
        <pc:spChg chg="mod">
          <ac:chgData name="Solis, Ana R" userId="22d2e692-6afd-45a0-bdf8-bd45195b7d40" providerId="ADAL" clId="{BC28503F-5929-4E60-8869-71F7214C9C4C}" dt="2020-12-06T07:46:37.419" v="235" actId="12"/>
          <ac:spMkLst>
            <pc:docMk/>
            <pc:sldMk cId="1738217919" sldId="286"/>
            <ac:spMk id="3" creationId="{76E75DF8-3012-4152-B453-9EF7F13C0B12}"/>
          </ac:spMkLst>
        </pc:spChg>
      </pc:sldChg>
      <pc:sldChg chg="modSp mod">
        <pc:chgData name="Solis, Ana R" userId="22d2e692-6afd-45a0-bdf8-bd45195b7d40" providerId="ADAL" clId="{BC28503F-5929-4E60-8869-71F7214C9C4C}" dt="2020-12-06T07:48:04.338" v="237" actId="14100"/>
        <pc:sldMkLst>
          <pc:docMk/>
          <pc:sldMk cId="667867831" sldId="296"/>
        </pc:sldMkLst>
        <pc:picChg chg="mod">
          <ac:chgData name="Solis, Ana R" userId="22d2e692-6afd-45a0-bdf8-bd45195b7d40" providerId="ADAL" clId="{BC28503F-5929-4E60-8869-71F7214C9C4C}" dt="2020-12-06T07:48:04.338" v="237" actId="14100"/>
          <ac:picMkLst>
            <pc:docMk/>
            <pc:sldMk cId="667867831" sldId="296"/>
            <ac:picMk id="10" creationId="{C6ADB0EA-717F-2048-8209-8034C69F2D33}"/>
          </ac:picMkLst>
        </pc:picChg>
      </pc:sldChg>
      <pc:sldChg chg="modSp mod">
        <pc:chgData name="Solis, Ana R" userId="22d2e692-6afd-45a0-bdf8-bd45195b7d40" providerId="ADAL" clId="{BC28503F-5929-4E60-8869-71F7214C9C4C}" dt="2020-12-06T07:56:09.372" v="258" actId="1076"/>
        <pc:sldMkLst>
          <pc:docMk/>
          <pc:sldMk cId="3057098694" sldId="302"/>
        </pc:sldMkLst>
        <pc:spChg chg="mod">
          <ac:chgData name="Solis, Ana R" userId="22d2e692-6afd-45a0-bdf8-bd45195b7d40" providerId="ADAL" clId="{BC28503F-5929-4E60-8869-71F7214C9C4C}" dt="2020-12-06T07:56:09.372" v="258" actId="1076"/>
          <ac:spMkLst>
            <pc:docMk/>
            <pc:sldMk cId="3057098694" sldId="302"/>
            <ac:spMk id="3" creationId="{820986E8-371F-45B7-8009-E3BED3B16FB9}"/>
          </ac:spMkLst>
        </pc:spChg>
      </pc:sldChg>
      <pc:sldChg chg="modSp mod">
        <pc:chgData name="Solis, Ana R" userId="22d2e692-6afd-45a0-bdf8-bd45195b7d40" providerId="ADAL" clId="{BC28503F-5929-4E60-8869-71F7214C9C4C}" dt="2020-12-06T07:43:37.426" v="198" actId="5793"/>
        <pc:sldMkLst>
          <pc:docMk/>
          <pc:sldMk cId="497582244" sldId="305"/>
        </pc:sldMkLst>
        <pc:spChg chg="mod">
          <ac:chgData name="Solis, Ana R" userId="22d2e692-6afd-45a0-bdf8-bd45195b7d40" providerId="ADAL" clId="{BC28503F-5929-4E60-8869-71F7214C9C4C}" dt="2020-12-06T07:43:37.426" v="198" actId="5793"/>
          <ac:spMkLst>
            <pc:docMk/>
            <pc:sldMk cId="497582244" sldId="305"/>
            <ac:spMk id="3" creationId="{2D820CB4-35A8-C545-B71E-0F83D11382B2}"/>
          </ac:spMkLst>
        </pc:spChg>
      </pc:sldChg>
      <pc:sldChg chg="modSp mod">
        <pc:chgData name="Solis, Ana R" userId="22d2e692-6afd-45a0-bdf8-bd45195b7d40" providerId="ADAL" clId="{BC28503F-5929-4E60-8869-71F7214C9C4C}" dt="2020-12-06T07:46:07.557" v="227" actId="12"/>
        <pc:sldMkLst>
          <pc:docMk/>
          <pc:sldMk cId="3817722019" sldId="306"/>
        </pc:sldMkLst>
        <pc:spChg chg="mod">
          <ac:chgData name="Solis, Ana R" userId="22d2e692-6afd-45a0-bdf8-bd45195b7d40" providerId="ADAL" clId="{BC28503F-5929-4E60-8869-71F7214C9C4C}" dt="2020-12-06T07:46:07.557" v="227" actId="12"/>
          <ac:spMkLst>
            <pc:docMk/>
            <pc:sldMk cId="3817722019" sldId="306"/>
            <ac:spMk id="3" creationId="{B231D05C-8B56-D344-8AA3-77218A5BE3C1}"/>
          </ac:spMkLst>
        </pc:spChg>
      </pc:sldChg>
      <pc:sldChg chg="modSp mod">
        <pc:chgData name="Solis, Ana R" userId="22d2e692-6afd-45a0-bdf8-bd45195b7d40" providerId="ADAL" clId="{BC28503F-5929-4E60-8869-71F7214C9C4C}" dt="2020-12-06T07:46:14.016" v="229" actId="12"/>
        <pc:sldMkLst>
          <pc:docMk/>
          <pc:sldMk cId="1472516298" sldId="314"/>
        </pc:sldMkLst>
        <pc:spChg chg="mod">
          <ac:chgData name="Solis, Ana R" userId="22d2e692-6afd-45a0-bdf8-bd45195b7d40" providerId="ADAL" clId="{BC28503F-5929-4E60-8869-71F7214C9C4C}" dt="2020-12-06T07:46:14.016" v="229" actId="12"/>
          <ac:spMkLst>
            <pc:docMk/>
            <pc:sldMk cId="1472516298" sldId="314"/>
            <ac:spMk id="3" creationId="{C9056E05-8D5E-EF4A-9231-42992694B76C}"/>
          </ac:spMkLst>
        </pc:spChg>
      </pc:sldChg>
      <pc:sldChg chg="modSp mod">
        <pc:chgData name="Solis, Ana R" userId="22d2e692-6afd-45a0-bdf8-bd45195b7d40" providerId="ADAL" clId="{BC28503F-5929-4E60-8869-71F7214C9C4C}" dt="2020-12-06T07:44:35.878" v="216" actId="12"/>
        <pc:sldMkLst>
          <pc:docMk/>
          <pc:sldMk cId="768786107" sldId="315"/>
        </pc:sldMkLst>
        <pc:spChg chg="mod">
          <ac:chgData name="Solis, Ana R" userId="22d2e692-6afd-45a0-bdf8-bd45195b7d40" providerId="ADAL" clId="{BC28503F-5929-4E60-8869-71F7214C9C4C}" dt="2020-12-06T07:44:13.214" v="209" actId="12"/>
          <ac:spMkLst>
            <pc:docMk/>
            <pc:sldMk cId="768786107" sldId="315"/>
            <ac:spMk id="3" creationId="{BA0AC7CB-8B65-E24B-9DB0-8B0593404174}"/>
          </ac:spMkLst>
        </pc:spChg>
        <pc:spChg chg="mod">
          <ac:chgData name="Solis, Ana R" userId="22d2e692-6afd-45a0-bdf8-bd45195b7d40" providerId="ADAL" clId="{BC28503F-5929-4E60-8869-71F7214C9C4C}" dt="2020-12-06T07:44:35.878" v="216" actId="12"/>
          <ac:spMkLst>
            <pc:docMk/>
            <pc:sldMk cId="768786107" sldId="315"/>
            <ac:spMk id="5" creationId="{FA061C12-2F9B-5C45-A233-A62581E4EFAD}"/>
          </ac:spMkLst>
        </pc:spChg>
      </pc:sldChg>
      <pc:sldChg chg="modSp mod">
        <pc:chgData name="Solis, Ana R" userId="22d2e692-6afd-45a0-bdf8-bd45195b7d40" providerId="ADAL" clId="{BC28503F-5929-4E60-8869-71F7214C9C4C}" dt="2020-12-06T07:45:36.833" v="225" actId="12"/>
        <pc:sldMkLst>
          <pc:docMk/>
          <pc:sldMk cId="3831286387" sldId="318"/>
        </pc:sldMkLst>
        <pc:spChg chg="mod">
          <ac:chgData name="Solis, Ana R" userId="22d2e692-6afd-45a0-bdf8-bd45195b7d40" providerId="ADAL" clId="{BC28503F-5929-4E60-8869-71F7214C9C4C}" dt="2020-12-06T07:45:36.833" v="225" actId="12"/>
          <ac:spMkLst>
            <pc:docMk/>
            <pc:sldMk cId="3831286387" sldId="318"/>
            <ac:spMk id="3" creationId="{72737778-364F-0D4F-8BE4-08B54123BC88}"/>
          </ac:spMkLst>
        </pc:spChg>
      </pc:sldChg>
      <pc:sldChg chg="modSp mod">
        <pc:chgData name="Solis, Ana R" userId="22d2e692-6afd-45a0-bdf8-bd45195b7d40" providerId="ADAL" clId="{BC28503F-5929-4E60-8869-71F7214C9C4C}" dt="2020-12-06T07:01:56.392" v="144" actId="14100"/>
        <pc:sldMkLst>
          <pc:docMk/>
          <pc:sldMk cId="4145459833" sldId="327"/>
        </pc:sldMkLst>
        <pc:spChg chg="mod">
          <ac:chgData name="Solis, Ana R" userId="22d2e692-6afd-45a0-bdf8-bd45195b7d40" providerId="ADAL" clId="{BC28503F-5929-4E60-8869-71F7214C9C4C}" dt="2020-12-06T07:01:56.392" v="144" actId="14100"/>
          <ac:spMkLst>
            <pc:docMk/>
            <pc:sldMk cId="4145459833" sldId="327"/>
            <ac:spMk id="4" creationId="{68CB842C-C274-47E2-A517-48067FF4F464}"/>
          </ac:spMkLst>
        </pc:spChg>
      </pc:sldChg>
      <pc:sldChg chg="modSp mod">
        <pc:chgData name="Solis, Ana R" userId="22d2e692-6afd-45a0-bdf8-bd45195b7d40" providerId="ADAL" clId="{BC28503F-5929-4E60-8869-71F7214C9C4C}" dt="2020-12-06T07:56:28.394" v="261" actId="1076"/>
        <pc:sldMkLst>
          <pc:docMk/>
          <pc:sldMk cId="3698274216" sldId="335"/>
        </pc:sldMkLst>
        <pc:spChg chg="mod">
          <ac:chgData name="Solis, Ana R" userId="22d2e692-6afd-45a0-bdf8-bd45195b7d40" providerId="ADAL" clId="{BC28503F-5929-4E60-8869-71F7214C9C4C}" dt="2020-12-06T07:56:28.394" v="261" actId="1076"/>
          <ac:spMkLst>
            <pc:docMk/>
            <pc:sldMk cId="3698274216" sldId="335"/>
            <ac:spMk id="4" creationId="{19353189-2FF4-47B2-928A-019152C168B0}"/>
          </ac:spMkLst>
        </pc:spChg>
      </pc:sldChg>
      <pc:sldChg chg="modSp mod">
        <pc:chgData name="Solis, Ana R" userId="22d2e692-6afd-45a0-bdf8-bd45195b7d40" providerId="ADAL" clId="{BC28503F-5929-4E60-8869-71F7214C9C4C}" dt="2020-12-06T06:58:40.606" v="142" actId="403"/>
        <pc:sldMkLst>
          <pc:docMk/>
          <pc:sldMk cId="1323754853" sldId="338"/>
        </pc:sldMkLst>
        <pc:graphicFrameChg chg="modGraphic">
          <ac:chgData name="Solis, Ana R" userId="22d2e692-6afd-45a0-bdf8-bd45195b7d40" providerId="ADAL" clId="{BC28503F-5929-4E60-8869-71F7214C9C4C}" dt="2020-12-06T06:58:40.606" v="142" actId="403"/>
          <ac:graphicFrameMkLst>
            <pc:docMk/>
            <pc:sldMk cId="1323754853" sldId="338"/>
            <ac:graphicFrameMk id="7" creationId="{173DD9FB-13BE-4DAC-8FCA-580C24BDD252}"/>
          </ac:graphicFrameMkLst>
        </pc:graphicFrameChg>
      </pc:sldChg>
      <pc:sldChg chg="modSp mod">
        <pc:chgData name="Solis, Ana R" userId="22d2e692-6afd-45a0-bdf8-bd45195b7d40" providerId="ADAL" clId="{BC28503F-5929-4E60-8869-71F7214C9C4C}" dt="2020-12-06T05:06:35.881" v="10" actId="5793"/>
        <pc:sldMkLst>
          <pc:docMk/>
          <pc:sldMk cId="2646905810" sldId="343"/>
        </pc:sldMkLst>
        <pc:spChg chg="mod">
          <ac:chgData name="Solis, Ana R" userId="22d2e692-6afd-45a0-bdf8-bd45195b7d40" providerId="ADAL" clId="{BC28503F-5929-4E60-8869-71F7214C9C4C}" dt="2020-12-06T05:06:35.881" v="10" actId="5793"/>
          <ac:spMkLst>
            <pc:docMk/>
            <pc:sldMk cId="2646905810" sldId="343"/>
            <ac:spMk id="4" creationId="{3B7C5A70-477C-4F96-9A2A-FBE68031615F}"/>
          </ac:spMkLst>
        </pc:spChg>
      </pc:sldChg>
      <pc:sldChg chg="modSp mod">
        <pc:chgData name="Solis, Ana R" userId="22d2e692-6afd-45a0-bdf8-bd45195b7d40" providerId="ADAL" clId="{BC28503F-5929-4E60-8869-71F7214C9C4C}" dt="2020-12-06T05:08:00.060" v="28" actId="12"/>
        <pc:sldMkLst>
          <pc:docMk/>
          <pc:sldMk cId="1736849116" sldId="346"/>
        </pc:sldMkLst>
        <pc:spChg chg="mod">
          <ac:chgData name="Solis, Ana R" userId="22d2e692-6afd-45a0-bdf8-bd45195b7d40" providerId="ADAL" clId="{BC28503F-5929-4E60-8869-71F7214C9C4C}" dt="2020-12-06T05:08:00.060" v="28" actId="12"/>
          <ac:spMkLst>
            <pc:docMk/>
            <pc:sldMk cId="1736849116" sldId="346"/>
            <ac:spMk id="3" creationId="{7A53489C-36E4-4EBD-8929-28AD19A18843}"/>
          </ac:spMkLst>
        </pc:spChg>
      </pc:sldChg>
      <pc:sldChg chg="modSp add del mod">
        <pc:chgData name="Solis, Ana R" userId="22d2e692-6afd-45a0-bdf8-bd45195b7d40" providerId="ADAL" clId="{BC28503F-5929-4E60-8869-71F7214C9C4C}" dt="2020-12-06T05:04:26.062" v="9" actId="47"/>
        <pc:sldMkLst>
          <pc:docMk/>
          <pc:sldMk cId="1500392359" sldId="347"/>
        </pc:sldMkLst>
        <pc:spChg chg="mod">
          <ac:chgData name="Solis, Ana R" userId="22d2e692-6afd-45a0-bdf8-bd45195b7d40" providerId="ADAL" clId="{BC28503F-5929-4E60-8869-71F7214C9C4C}" dt="2020-12-06T05:03:43.779" v="4" actId="1076"/>
          <ac:spMkLst>
            <pc:docMk/>
            <pc:sldMk cId="1500392359" sldId="347"/>
            <ac:spMk id="17" creationId="{07F52CBD-9B13-4505-AB8B-2037DBF8DBB0}"/>
          </ac:spMkLst>
        </pc:spChg>
        <pc:picChg chg="mod">
          <ac:chgData name="Solis, Ana R" userId="22d2e692-6afd-45a0-bdf8-bd45195b7d40" providerId="ADAL" clId="{BC28503F-5929-4E60-8869-71F7214C9C4C}" dt="2020-12-06T05:04:12.955" v="7" actId="1076"/>
          <ac:picMkLst>
            <pc:docMk/>
            <pc:sldMk cId="1500392359" sldId="347"/>
            <ac:picMk id="5" creationId="{6B0C1358-3856-43F3-8D6E-B3104ECC7868}"/>
          </ac:picMkLst>
        </pc:picChg>
      </pc:sldChg>
      <pc:sldChg chg="modSp add setBg">
        <pc:chgData name="Solis, Ana R" userId="22d2e692-6afd-45a0-bdf8-bd45195b7d40" providerId="ADAL" clId="{BC28503F-5929-4E60-8869-71F7214C9C4C}" dt="2020-12-06T05:12:13.993" v="30" actId="403"/>
        <pc:sldMkLst>
          <pc:docMk/>
          <pc:sldMk cId="1852700870" sldId="348"/>
        </pc:sldMkLst>
        <pc:graphicFrameChg chg="mod">
          <ac:chgData name="Solis, Ana R" userId="22d2e692-6afd-45a0-bdf8-bd45195b7d40" providerId="ADAL" clId="{BC28503F-5929-4E60-8869-71F7214C9C4C}" dt="2020-12-06T05:12:13.993" v="30" actId="403"/>
          <ac:graphicFrameMkLst>
            <pc:docMk/>
            <pc:sldMk cId="1852700870" sldId="348"/>
            <ac:graphicFrameMk id="5" creationId="{C90507CF-D40E-45FD-8949-C7FA15E98A0B}"/>
          </ac:graphicFrameMkLst>
        </pc:graphicFrameChg>
      </pc:sldChg>
      <pc:sldChg chg="delSp modSp add mod setBg delDesignElem">
        <pc:chgData name="Solis, Ana R" userId="22d2e692-6afd-45a0-bdf8-bd45195b7d40" providerId="ADAL" clId="{BC28503F-5929-4E60-8869-71F7214C9C4C}" dt="2020-12-09T19:19:55.209" v="389"/>
        <pc:sldMkLst>
          <pc:docMk/>
          <pc:sldMk cId="2731045608" sldId="349"/>
        </pc:sldMkLst>
        <pc:spChg chg="mod">
          <ac:chgData name="Solis, Ana R" userId="22d2e692-6afd-45a0-bdf8-bd45195b7d40" providerId="ADAL" clId="{BC28503F-5929-4E60-8869-71F7214C9C4C}" dt="2020-12-09T19:19:55.209" v="389"/>
          <ac:spMkLst>
            <pc:docMk/>
            <pc:sldMk cId="2731045608" sldId="349"/>
            <ac:spMk id="2" creationId="{780FCC8F-D2B1-4F04-8E31-40E8816F46F6}"/>
          </ac:spMkLst>
        </pc:spChg>
        <pc:spChg chg="mod">
          <ac:chgData name="Solis, Ana R" userId="22d2e692-6afd-45a0-bdf8-bd45195b7d40" providerId="ADAL" clId="{BC28503F-5929-4E60-8869-71F7214C9C4C}" dt="2020-12-07T02:11:34.341" v="278" actId="20577"/>
          <ac:spMkLst>
            <pc:docMk/>
            <pc:sldMk cId="2731045608" sldId="349"/>
            <ac:spMk id="6" creationId="{B1E77DD7-35C8-4303-9409-9211EB77A1FB}"/>
          </ac:spMkLst>
        </pc:spChg>
        <pc:spChg chg="mod">
          <ac:chgData name="Solis, Ana R" userId="22d2e692-6afd-45a0-bdf8-bd45195b7d40" providerId="ADAL" clId="{BC28503F-5929-4E60-8869-71F7214C9C4C}" dt="2020-12-06T07:19:31.133" v="178" actId="20577"/>
          <ac:spMkLst>
            <pc:docMk/>
            <pc:sldMk cId="2731045608" sldId="349"/>
            <ac:spMk id="7" creationId="{3DC10865-B631-49C4-B213-1CFFB47DC4CE}"/>
          </ac:spMkLst>
        </pc:spChg>
        <pc:spChg chg="del">
          <ac:chgData name="Solis, Ana R" userId="22d2e692-6afd-45a0-bdf8-bd45195b7d40" providerId="ADAL" clId="{BC28503F-5929-4E60-8869-71F7214C9C4C}" dt="2020-12-06T05:03:25.712" v="3"/>
          <ac:spMkLst>
            <pc:docMk/>
            <pc:sldMk cId="2731045608" sldId="349"/>
            <ac:spMk id="21" creationId="{DCC231C8-C761-4B31-9B1C-C6D19248C6B3}"/>
          </ac:spMkLst>
        </pc:spChg>
      </pc:sldChg>
      <pc:sldChg chg="addSp delSp modSp new mod">
        <pc:chgData name="Solis, Ana R" userId="22d2e692-6afd-45a0-bdf8-bd45195b7d40" providerId="ADAL" clId="{BC28503F-5929-4E60-8869-71F7214C9C4C}" dt="2020-12-09T19:21:46.644" v="423" actId="1076"/>
        <pc:sldMkLst>
          <pc:docMk/>
          <pc:sldMk cId="3161854313" sldId="350"/>
        </pc:sldMkLst>
        <pc:spChg chg="add mod">
          <ac:chgData name="Solis, Ana R" userId="22d2e692-6afd-45a0-bdf8-bd45195b7d40" providerId="ADAL" clId="{BC28503F-5929-4E60-8869-71F7214C9C4C}" dt="2020-12-09T19:19:48.968" v="388" actId="1076"/>
          <ac:spMkLst>
            <pc:docMk/>
            <pc:sldMk cId="3161854313" sldId="350"/>
            <ac:spMk id="3" creationId="{1748D829-311D-44D1-859B-1F60EC6773F9}"/>
          </ac:spMkLst>
        </pc:spChg>
        <pc:spChg chg="add mod">
          <ac:chgData name="Solis, Ana R" userId="22d2e692-6afd-45a0-bdf8-bd45195b7d40" providerId="ADAL" clId="{BC28503F-5929-4E60-8869-71F7214C9C4C}" dt="2020-12-09T19:20:40.808" v="400" actId="14100"/>
          <ac:spMkLst>
            <pc:docMk/>
            <pc:sldMk cId="3161854313" sldId="350"/>
            <ac:spMk id="4" creationId="{AF16D622-600D-4EF2-9EBF-07E1D51502B1}"/>
          </ac:spMkLst>
        </pc:spChg>
        <pc:spChg chg="add mod">
          <ac:chgData name="Solis, Ana R" userId="22d2e692-6afd-45a0-bdf8-bd45195b7d40" providerId="ADAL" clId="{BC28503F-5929-4E60-8869-71F7214C9C4C}" dt="2020-12-09T19:21:46.644" v="423" actId="1076"/>
          <ac:spMkLst>
            <pc:docMk/>
            <pc:sldMk cId="3161854313" sldId="350"/>
            <ac:spMk id="5" creationId="{6E0A6965-902A-4E52-B8B6-C7ED3CB96D39}"/>
          </ac:spMkLst>
        </pc:spChg>
        <pc:spChg chg="add mod">
          <ac:chgData name="Solis, Ana R" userId="22d2e692-6afd-45a0-bdf8-bd45195b7d40" providerId="ADAL" clId="{BC28503F-5929-4E60-8869-71F7214C9C4C}" dt="2020-12-06T05:04:20.354" v="8"/>
          <ac:spMkLst>
            <pc:docMk/>
            <pc:sldMk cId="3161854313" sldId="350"/>
            <ac:spMk id="7" creationId="{40608D76-A69F-48E8-B544-5D0954BD42E7}"/>
          </ac:spMkLst>
        </pc:spChg>
        <pc:picChg chg="add del mod">
          <ac:chgData name="Solis, Ana R" userId="22d2e692-6afd-45a0-bdf8-bd45195b7d40" providerId="ADAL" clId="{BC28503F-5929-4E60-8869-71F7214C9C4C}" dt="2020-12-07T03:10:09.785" v="280" actId="478"/>
          <ac:picMkLst>
            <pc:docMk/>
            <pc:sldMk cId="3161854313" sldId="350"/>
            <ac:picMk id="3" creationId="{E70242DA-6817-4B5F-9D0A-347BE7ED94D1}"/>
          </ac:picMkLst>
        </pc:picChg>
        <pc:picChg chg="add mod">
          <ac:chgData name="Solis, Ana R" userId="22d2e692-6afd-45a0-bdf8-bd45195b7d40" providerId="ADAL" clId="{BC28503F-5929-4E60-8869-71F7214C9C4C}" dt="2020-12-09T19:20:35.067" v="398" actId="1076"/>
          <ac:picMkLst>
            <pc:docMk/>
            <pc:sldMk cId="3161854313" sldId="350"/>
            <ac:picMk id="6" creationId="{0284FD04-739D-4FC1-BA29-0DAC31BB7018}"/>
          </ac:picMkLst>
        </pc:picChg>
        <pc:picChg chg="add mod ord modCrop">
          <ac:chgData name="Solis, Ana R" userId="22d2e692-6afd-45a0-bdf8-bd45195b7d40" providerId="ADAL" clId="{BC28503F-5929-4E60-8869-71F7214C9C4C}" dt="2020-12-07T03:11:02.064" v="292" actId="167"/>
          <ac:picMkLst>
            <pc:docMk/>
            <pc:sldMk cId="3161854313" sldId="350"/>
            <ac:picMk id="10" creationId="{E49D2F90-47A8-4244-95F9-F3B4AAD1AD38}"/>
          </ac:picMkLst>
        </pc:picChg>
      </pc:sldChg>
    </pc:docChg>
  </pc:docChgLst>
  <pc:docChgLst>
    <pc:chgData name="Coy, Obed I" userId="S::ocoy@calstatela.edu::14575163-593f-4dd2-b472-35bad3b441af" providerId="AD" clId="Web-{208FBF9F-6000-B000-D8CB-B187041FEC92}"/>
    <pc:docChg chg="modSld">
      <pc:chgData name="Coy, Obed I" userId="S::ocoy@calstatela.edu::14575163-593f-4dd2-b472-35bad3b441af" providerId="AD" clId="Web-{208FBF9F-6000-B000-D8CB-B187041FEC92}" dt="2021-04-18T20:59:04.343" v="82"/>
      <pc:docMkLst>
        <pc:docMk/>
      </pc:docMkLst>
      <pc:sldChg chg="delSp modSp">
        <pc:chgData name="Coy, Obed I" userId="S::ocoy@calstatela.edu::14575163-593f-4dd2-b472-35bad3b441af" providerId="AD" clId="Web-{208FBF9F-6000-B000-D8CB-B187041FEC92}" dt="2021-04-18T20:59:04.343" v="82"/>
        <pc:sldMkLst>
          <pc:docMk/>
          <pc:sldMk cId="1546165405" sldId="357"/>
        </pc:sldMkLst>
        <pc:spChg chg="mod">
          <ac:chgData name="Coy, Obed I" userId="S::ocoy@calstatela.edu::14575163-593f-4dd2-b472-35bad3b441af" providerId="AD" clId="Web-{208FBF9F-6000-B000-D8CB-B187041FEC92}" dt="2021-04-18T20:58:58.858" v="80" actId="20577"/>
          <ac:spMkLst>
            <pc:docMk/>
            <pc:sldMk cId="1546165405" sldId="357"/>
            <ac:spMk id="3" creationId="{18A859EA-4A0A-444E-A6ED-DE3315EB620D}"/>
          </ac:spMkLst>
        </pc:spChg>
        <pc:picChg chg="del">
          <ac:chgData name="Coy, Obed I" userId="S::ocoy@calstatela.edu::14575163-593f-4dd2-b472-35bad3b441af" providerId="AD" clId="Web-{208FBF9F-6000-B000-D8CB-B187041FEC92}" dt="2021-04-18T20:59:04.343" v="82"/>
          <ac:picMkLst>
            <pc:docMk/>
            <pc:sldMk cId="1546165405" sldId="357"/>
            <ac:picMk id="6" creationId="{A4210A9F-4042-4C6C-B4CC-88B2E67A3B87}"/>
          </ac:picMkLst>
        </pc:picChg>
        <pc:picChg chg="del">
          <ac:chgData name="Coy, Obed I" userId="S::ocoy@calstatela.edu::14575163-593f-4dd2-b472-35bad3b441af" providerId="AD" clId="Web-{208FBF9F-6000-B000-D8CB-B187041FEC92}" dt="2021-04-18T20:59:02.358" v="81"/>
          <ac:picMkLst>
            <pc:docMk/>
            <pc:sldMk cId="1546165405" sldId="357"/>
            <ac:picMk id="7" creationId="{9240FC10-A173-4B1E-8162-43A58D5F947C}"/>
          </ac:picMkLst>
        </pc:picChg>
      </pc:sldChg>
    </pc:docChg>
  </pc:docChgLst>
  <pc:docChgLst>
    <pc:chgData name="Velazquez, Jose M" userId="S::jvelaz25@calstatela.edu::b9a2ecda-d0b2-430b-940e-670f0835f082" providerId="AD" clId="Web-{74DF654F-1808-5AEC-0641-305D8D70E7BB}"/>
    <pc:docChg chg="sldOrd">
      <pc:chgData name="Velazquez, Jose M" userId="S::jvelaz25@calstatela.edu::b9a2ecda-d0b2-430b-940e-670f0835f082" providerId="AD" clId="Web-{74DF654F-1808-5AEC-0641-305D8D70E7BB}" dt="2021-04-23T02:34:25.745" v="0"/>
      <pc:docMkLst>
        <pc:docMk/>
      </pc:docMkLst>
      <pc:sldChg chg="ord">
        <pc:chgData name="Velazquez, Jose M" userId="S::jvelaz25@calstatela.edu::b9a2ecda-d0b2-430b-940e-670f0835f082" providerId="AD" clId="Web-{74DF654F-1808-5AEC-0641-305D8D70E7BB}" dt="2021-04-23T02:34:25.745" v="0"/>
        <pc:sldMkLst>
          <pc:docMk/>
          <pc:sldMk cId="102964145" sldId="263"/>
        </pc:sldMkLst>
      </pc:sldChg>
    </pc:docChg>
  </pc:docChgLst>
  <pc:docChgLst>
    <pc:chgData name="Menendez, Hector A" userId="S::hmenend2@calstatela.edu::b0156674-96d9-4d92-a55b-af2bfc7828e1" providerId="AD" clId="Web-{26968681-4A34-6938-DD01-905740795684}"/>
    <pc:docChg chg="modSld">
      <pc:chgData name="Menendez, Hector A" userId="S::hmenend2@calstatela.edu::b0156674-96d9-4d92-a55b-af2bfc7828e1" providerId="AD" clId="Web-{26968681-4A34-6938-DD01-905740795684}" dt="2020-12-05T22:28:59.328" v="19" actId="20577"/>
      <pc:docMkLst>
        <pc:docMk/>
      </pc:docMkLst>
      <pc:sldChg chg="modSp">
        <pc:chgData name="Menendez, Hector A" userId="S::hmenend2@calstatela.edu::b0156674-96d9-4d92-a55b-af2bfc7828e1" providerId="AD" clId="Web-{26968681-4A34-6938-DD01-905740795684}" dt="2020-12-05T22:28:59.328" v="18" actId="20577"/>
        <pc:sldMkLst>
          <pc:docMk/>
          <pc:sldMk cId="4011272177" sldId="272"/>
        </pc:sldMkLst>
        <pc:spChg chg="mod">
          <ac:chgData name="Menendez, Hector A" userId="S::hmenend2@calstatela.edu::b0156674-96d9-4d92-a55b-af2bfc7828e1" providerId="AD" clId="Web-{26968681-4A34-6938-DD01-905740795684}" dt="2020-12-05T22:28:59.328" v="18" actId="20577"/>
          <ac:spMkLst>
            <pc:docMk/>
            <pc:sldMk cId="4011272177" sldId="272"/>
            <ac:spMk id="4" creationId="{8FDC8CB0-0836-9743-9B54-E8183D7D2F29}"/>
          </ac:spMkLst>
        </pc:spChg>
      </pc:sldChg>
    </pc:docChg>
  </pc:docChgLst>
  <pc:docChgLst>
    <pc:chgData name="Mahlebashian, Matthew" userId="S::mmahleb@calstatela.edu::c7f27a51-5439-4c32-a6aa-2c91f6658496" providerId="AD" clId="Web-{CA13266D-5C7E-4A17-BD15-52135DC6EA27}"/>
    <pc:docChg chg="modSld">
      <pc:chgData name="Mahlebashian, Matthew" userId="S::mmahleb@calstatela.edu::c7f27a51-5439-4c32-a6aa-2c91f6658496" providerId="AD" clId="Web-{CA13266D-5C7E-4A17-BD15-52135DC6EA27}" dt="2020-11-29T23:14:39.547" v="182" actId="20577"/>
      <pc:docMkLst>
        <pc:docMk/>
      </pc:docMkLst>
      <pc:sldChg chg="modSp">
        <pc:chgData name="Mahlebashian, Matthew" userId="S::mmahleb@calstatela.edu::c7f27a51-5439-4c32-a6aa-2c91f6658496" providerId="AD" clId="Web-{CA13266D-5C7E-4A17-BD15-52135DC6EA27}" dt="2020-11-29T22:57:04.043" v="176" actId="20577"/>
        <pc:sldMkLst>
          <pc:docMk/>
          <pc:sldMk cId="1732065134" sldId="285"/>
        </pc:sldMkLst>
        <pc:spChg chg="mod">
          <ac:chgData name="Mahlebashian, Matthew" userId="S::mmahleb@calstatela.edu::c7f27a51-5439-4c32-a6aa-2c91f6658496" providerId="AD" clId="Web-{CA13266D-5C7E-4A17-BD15-52135DC6EA27}" dt="2020-11-29T22:57:04.043" v="176" actId="20577"/>
          <ac:spMkLst>
            <pc:docMk/>
            <pc:sldMk cId="1732065134" sldId="285"/>
            <ac:spMk id="3" creationId="{A6398FB5-AD3D-43BC-BD8C-48AF169C411C}"/>
          </ac:spMkLst>
        </pc:spChg>
      </pc:sldChg>
      <pc:sldChg chg="modSp">
        <pc:chgData name="Mahlebashian, Matthew" userId="S::mmahleb@calstatela.edu::c7f27a51-5439-4c32-a6aa-2c91f6658496" providerId="AD" clId="Web-{CA13266D-5C7E-4A17-BD15-52135DC6EA27}" dt="2020-11-29T23:14:39.532" v="181" actId="20577"/>
        <pc:sldMkLst>
          <pc:docMk/>
          <pc:sldMk cId="696534798" sldId="299"/>
        </pc:sldMkLst>
        <pc:spChg chg="mod">
          <ac:chgData name="Mahlebashian, Matthew" userId="S::mmahleb@calstatela.edu::c7f27a51-5439-4c32-a6aa-2c91f6658496" providerId="AD" clId="Web-{CA13266D-5C7E-4A17-BD15-52135DC6EA27}" dt="2020-11-29T23:14:39.532" v="181" actId="20577"/>
          <ac:spMkLst>
            <pc:docMk/>
            <pc:sldMk cId="696534798" sldId="299"/>
            <ac:spMk id="5" creationId="{BF18F9F0-7D7C-4B5B-8E1A-6335A8AA7840}"/>
          </ac:spMkLst>
        </pc:spChg>
      </pc:sldChg>
    </pc:docChg>
  </pc:docChgLst>
  <pc:docChgLst>
    <pc:chgData name="Fonseca, Roy A" userId="aa42a170-7a7c-4272-8395-79a9f5063ca5" providerId="ADAL" clId="{CF8181B6-8B13-4865-A155-15C8A64B1100}"/>
    <pc:docChg chg="undo custSel addSld delSld modSld sldOrd">
      <pc:chgData name="Fonseca, Roy A" userId="aa42a170-7a7c-4272-8395-79a9f5063ca5" providerId="ADAL" clId="{CF8181B6-8B13-4865-A155-15C8A64B1100}" dt="2021-05-05T00:36:24.458" v="458" actId="2696"/>
      <pc:docMkLst>
        <pc:docMk/>
      </pc:docMkLst>
      <pc:sldChg chg="modSp mod">
        <pc:chgData name="Fonseca, Roy A" userId="aa42a170-7a7c-4272-8395-79a9f5063ca5" providerId="ADAL" clId="{CF8181B6-8B13-4865-A155-15C8A64B1100}" dt="2021-04-27T06:31:14.207" v="274" actId="1076"/>
        <pc:sldMkLst>
          <pc:docMk/>
          <pc:sldMk cId="4173428745" sldId="266"/>
        </pc:sldMkLst>
        <pc:spChg chg="mod">
          <ac:chgData name="Fonseca, Roy A" userId="aa42a170-7a7c-4272-8395-79a9f5063ca5" providerId="ADAL" clId="{CF8181B6-8B13-4865-A155-15C8A64B1100}" dt="2021-04-27T06:31:14.207" v="274" actId="1076"/>
          <ac:spMkLst>
            <pc:docMk/>
            <pc:sldMk cId="4173428745" sldId="266"/>
            <ac:spMk id="10" creationId="{B0797AD6-473A-4D46-8E21-AF0E65E19C7E}"/>
          </ac:spMkLst>
        </pc:spChg>
      </pc:sldChg>
      <pc:sldChg chg="modSp mod">
        <pc:chgData name="Fonseca, Roy A" userId="aa42a170-7a7c-4272-8395-79a9f5063ca5" providerId="ADAL" clId="{CF8181B6-8B13-4865-A155-15C8A64B1100}" dt="2021-05-05T00:28:24.368" v="432" actId="20577"/>
        <pc:sldMkLst>
          <pc:docMk/>
          <pc:sldMk cId="4071265222" sldId="405"/>
        </pc:sldMkLst>
        <pc:graphicFrameChg chg="mod modGraphic">
          <ac:chgData name="Fonseca, Roy A" userId="aa42a170-7a7c-4272-8395-79a9f5063ca5" providerId="ADAL" clId="{CF8181B6-8B13-4865-A155-15C8A64B1100}" dt="2021-05-05T00:28:24.368" v="432" actId="20577"/>
          <ac:graphicFrameMkLst>
            <pc:docMk/>
            <pc:sldMk cId="4071265222" sldId="405"/>
            <ac:graphicFrameMk id="28" creationId="{2839A907-F9C9-438D-9366-E7B647873C83}"/>
          </ac:graphicFrameMkLst>
        </pc:graphicFrameChg>
      </pc:sldChg>
      <pc:sldChg chg="addSp delSp modSp del mod ord">
        <pc:chgData name="Fonseca, Roy A" userId="aa42a170-7a7c-4272-8395-79a9f5063ca5" providerId="ADAL" clId="{CF8181B6-8B13-4865-A155-15C8A64B1100}" dt="2021-05-05T00:36:24.458" v="458" actId="2696"/>
        <pc:sldMkLst>
          <pc:docMk/>
          <pc:sldMk cId="637505893" sldId="406"/>
        </pc:sldMkLst>
        <pc:spChg chg="del mod">
          <ac:chgData name="Fonseca, Roy A" userId="aa42a170-7a7c-4272-8395-79a9f5063ca5" providerId="ADAL" clId="{CF8181B6-8B13-4865-A155-15C8A64B1100}" dt="2021-04-27T04:12:35.135" v="19" actId="478"/>
          <ac:spMkLst>
            <pc:docMk/>
            <pc:sldMk cId="637505893" sldId="406"/>
            <ac:spMk id="6" creationId="{87B785F5-9C1A-4E77-A995-2F37D92B7C7C}"/>
          </ac:spMkLst>
        </pc:spChg>
        <pc:spChg chg="add mod">
          <ac:chgData name="Fonseca, Roy A" userId="aa42a170-7a7c-4272-8395-79a9f5063ca5" providerId="ADAL" clId="{CF8181B6-8B13-4865-A155-15C8A64B1100}" dt="2021-04-27T04:54:24.755" v="132" actId="1076"/>
          <ac:spMkLst>
            <pc:docMk/>
            <pc:sldMk cId="637505893" sldId="406"/>
            <ac:spMk id="43" creationId="{115A887D-FB72-4858-A455-1B2FED15123A}"/>
          </ac:spMkLst>
        </pc:spChg>
        <pc:spChg chg="add mod">
          <ac:chgData name="Fonseca, Roy A" userId="aa42a170-7a7c-4272-8395-79a9f5063ca5" providerId="ADAL" clId="{CF8181B6-8B13-4865-A155-15C8A64B1100}" dt="2021-04-27T04:54:14.695" v="131" actId="14100"/>
          <ac:spMkLst>
            <pc:docMk/>
            <pc:sldMk cId="637505893" sldId="406"/>
            <ac:spMk id="44" creationId="{F610BAE4-7AD1-4336-AE8D-E9489015195B}"/>
          </ac:spMkLst>
        </pc:spChg>
        <pc:spChg chg="add mod">
          <ac:chgData name="Fonseca, Roy A" userId="aa42a170-7a7c-4272-8395-79a9f5063ca5" providerId="ADAL" clId="{CF8181B6-8B13-4865-A155-15C8A64B1100}" dt="2021-04-27T04:57:11.568" v="168" actId="1076"/>
          <ac:spMkLst>
            <pc:docMk/>
            <pc:sldMk cId="637505893" sldId="406"/>
            <ac:spMk id="45" creationId="{2ED7ADB2-914C-4E1B-8FF4-9269BB41D994}"/>
          </ac:spMkLst>
        </pc:spChg>
        <pc:spChg chg="add mod">
          <ac:chgData name="Fonseca, Roy A" userId="aa42a170-7a7c-4272-8395-79a9f5063ca5" providerId="ADAL" clId="{CF8181B6-8B13-4865-A155-15C8A64B1100}" dt="2021-04-27T04:52:59.334" v="113" actId="14100"/>
          <ac:spMkLst>
            <pc:docMk/>
            <pc:sldMk cId="637505893" sldId="406"/>
            <ac:spMk id="46" creationId="{024ED0C1-BBF3-489F-B48B-3C210A7E228E}"/>
          </ac:spMkLst>
        </pc:spChg>
        <pc:spChg chg="add del mod">
          <ac:chgData name="Fonseca, Roy A" userId="aa42a170-7a7c-4272-8395-79a9f5063ca5" providerId="ADAL" clId="{CF8181B6-8B13-4865-A155-15C8A64B1100}" dt="2021-04-27T04:51:42.954" v="96" actId="478"/>
          <ac:spMkLst>
            <pc:docMk/>
            <pc:sldMk cId="637505893" sldId="406"/>
            <ac:spMk id="1032" creationId="{E09062C1-35E6-4EA7-B42F-E69D30527F3B}"/>
          </ac:spMkLst>
        </pc:spChg>
        <pc:spChg chg="add mod">
          <ac:chgData name="Fonseca, Roy A" userId="aa42a170-7a7c-4272-8395-79a9f5063ca5" providerId="ADAL" clId="{CF8181B6-8B13-4865-A155-15C8A64B1100}" dt="2021-04-27T04:53:55.207" v="124" actId="14100"/>
          <ac:spMkLst>
            <pc:docMk/>
            <pc:sldMk cId="637505893" sldId="406"/>
            <ac:spMk id="1033" creationId="{31E602F5-3DDC-4C54-AF98-0DC143A37AAE}"/>
          </ac:spMkLst>
        </pc:spChg>
        <pc:picChg chg="add mod">
          <ac:chgData name="Fonseca, Roy A" userId="aa42a170-7a7c-4272-8395-79a9f5063ca5" providerId="ADAL" clId="{CF8181B6-8B13-4865-A155-15C8A64B1100}" dt="2021-04-27T04:18:28.575" v="58" actId="14100"/>
          <ac:picMkLst>
            <pc:docMk/>
            <pc:sldMk cId="637505893" sldId="406"/>
            <ac:picMk id="9" creationId="{961044BD-F884-46E8-B030-C7600B463850}"/>
          </ac:picMkLst>
        </pc:picChg>
        <pc:picChg chg="add mod">
          <ac:chgData name="Fonseca, Roy A" userId="aa42a170-7a7c-4272-8395-79a9f5063ca5" providerId="ADAL" clId="{CF8181B6-8B13-4865-A155-15C8A64B1100}" dt="2021-04-27T04:18:17.991" v="56" actId="1076"/>
          <ac:picMkLst>
            <pc:docMk/>
            <pc:sldMk cId="637505893" sldId="406"/>
            <ac:picMk id="10" creationId="{609F8EF7-1076-4DF7-AEBB-2360E74FFFED}"/>
          </ac:picMkLst>
        </pc:picChg>
        <pc:picChg chg="add mod">
          <ac:chgData name="Fonseca, Roy A" userId="aa42a170-7a7c-4272-8395-79a9f5063ca5" providerId="ADAL" clId="{CF8181B6-8B13-4865-A155-15C8A64B1100}" dt="2021-04-27T04:18:24.351" v="57" actId="14100"/>
          <ac:picMkLst>
            <pc:docMk/>
            <pc:sldMk cId="637505893" sldId="406"/>
            <ac:picMk id="11" creationId="{452E066C-4D6B-4BC4-9EFF-AFB689DD4F6E}"/>
          </ac:picMkLst>
        </pc:picChg>
        <pc:picChg chg="add mod">
          <ac:chgData name="Fonseca, Roy A" userId="aa42a170-7a7c-4272-8395-79a9f5063ca5" providerId="ADAL" clId="{CF8181B6-8B13-4865-A155-15C8A64B1100}" dt="2021-04-27T04:18:06.179" v="54" actId="1076"/>
          <ac:picMkLst>
            <pc:docMk/>
            <pc:sldMk cId="637505893" sldId="406"/>
            <ac:picMk id="12" creationId="{D6A8EBBD-B878-4460-9DA4-E75BBD619825}"/>
          </ac:picMkLst>
        </pc:picChg>
        <pc:picChg chg="add mod">
          <ac:chgData name="Fonseca, Roy A" userId="aa42a170-7a7c-4272-8395-79a9f5063ca5" providerId="ADAL" clId="{CF8181B6-8B13-4865-A155-15C8A64B1100}" dt="2021-04-27T04:17:58.339" v="51" actId="1076"/>
          <ac:picMkLst>
            <pc:docMk/>
            <pc:sldMk cId="637505893" sldId="406"/>
            <ac:picMk id="14" creationId="{BEC40C8B-DCFE-4F8E-BA31-452F7DEF7D3A}"/>
          </ac:picMkLst>
        </pc:picChg>
        <pc:picChg chg="add mod">
          <ac:chgData name="Fonseca, Roy A" userId="aa42a170-7a7c-4272-8395-79a9f5063ca5" providerId="ADAL" clId="{CF8181B6-8B13-4865-A155-15C8A64B1100}" dt="2021-04-27T04:18:09.756" v="55" actId="14100"/>
          <ac:picMkLst>
            <pc:docMk/>
            <pc:sldMk cId="637505893" sldId="406"/>
            <ac:picMk id="15" creationId="{1DFD9397-C2FC-4818-A918-387484427721}"/>
          </ac:picMkLst>
        </pc:picChg>
        <pc:picChg chg="mod">
          <ac:chgData name="Fonseca, Roy A" userId="aa42a170-7a7c-4272-8395-79a9f5063ca5" providerId="ADAL" clId="{CF8181B6-8B13-4865-A155-15C8A64B1100}" dt="2021-04-27T04:57:04.353" v="166" actId="1076"/>
          <ac:picMkLst>
            <pc:docMk/>
            <pc:sldMk cId="637505893" sldId="406"/>
            <ac:picMk id="22" creationId="{4070535B-0FCD-46DA-B9EC-4D289427BE31}"/>
          </ac:picMkLst>
        </pc:picChg>
        <pc:picChg chg="add del mod">
          <ac:chgData name="Fonseca, Roy A" userId="aa42a170-7a7c-4272-8395-79a9f5063ca5" providerId="ADAL" clId="{CF8181B6-8B13-4865-A155-15C8A64B1100}" dt="2021-04-27T04:10:19.070" v="4" actId="478"/>
          <ac:picMkLst>
            <pc:docMk/>
            <pc:sldMk cId="637505893" sldId="406"/>
            <ac:picMk id="1026" creationId="{6E1B5C7B-4EA7-4E50-8397-4B972FB39551}"/>
          </ac:picMkLst>
        </pc:picChg>
        <pc:picChg chg="add del mod">
          <ac:chgData name="Fonseca, Roy A" userId="aa42a170-7a7c-4272-8395-79a9f5063ca5" providerId="ADAL" clId="{CF8181B6-8B13-4865-A155-15C8A64B1100}" dt="2021-04-27T04:15:20.649" v="34" actId="478"/>
          <ac:picMkLst>
            <pc:docMk/>
            <pc:sldMk cId="637505893" sldId="406"/>
            <ac:picMk id="1028" creationId="{6D593DBE-425C-4A8C-BDCC-01CD1D364A56}"/>
          </ac:picMkLst>
        </pc:picChg>
        <pc:picChg chg="add del mod">
          <ac:chgData name="Fonseca, Roy A" userId="aa42a170-7a7c-4272-8395-79a9f5063ca5" providerId="ADAL" clId="{CF8181B6-8B13-4865-A155-15C8A64B1100}" dt="2021-04-27T04:31:04.267" v="85" actId="478"/>
          <ac:picMkLst>
            <pc:docMk/>
            <pc:sldMk cId="637505893" sldId="406"/>
            <ac:picMk id="1030" creationId="{9D90B52F-A1EC-404F-9087-23DD0DC06FB1}"/>
          </ac:picMkLst>
        </pc:picChg>
        <pc:cxnChg chg="add del mod">
          <ac:chgData name="Fonseca, Roy A" userId="aa42a170-7a7c-4272-8395-79a9f5063ca5" providerId="ADAL" clId="{CF8181B6-8B13-4865-A155-15C8A64B1100}" dt="2021-04-27T04:35:03.722" v="90" actId="478"/>
          <ac:cxnSpMkLst>
            <pc:docMk/>
            <pc:sldMk cId="637505893" sldId="406"/>
            <ac:cxnSpMk id="8" creationId="{BA7462E0-EF0B-4805-A491-A8DBD3BEDA53}"/>
          </ac:cxnSpMkLst>
        </pc:cxnChg>
        <pc:cxnChg chg="add del mod">
          <ac:chgData name="Fonseca, Roy A" userId="aa42a170-7a7c-4272-8395-79a9f5063ca5" providerId="ADAL" clId="{CF8181B6-8B13-4865-A155-15C8A64B1100}" dt="2021-04-27T04:35:03.722" v="90" actId="478"/>
          <ac:cxnSpMkLst>
            <pc:docMk/>
            <pc:sldMk cId="637505893" sldId="406"/>
            <ac:cxnSpMk id="23" creationId="{C5B4A8E8-1275-4615-B53F-C4E1473D2123}"/>
          </ac:cxnSpMkLst>
        </pc:cxnChg>
        <pc:cxnChg chg="add del mod">
          <ac:chgData name="Fonseca, Roy A" userId="aa42a170-7a7c-4272-8395-79a9f5063ca5" providerId="ADAL" clId="{CF8181B6-8B13-4865-A155-15C8A64B1100}" dt="2021-04-27T04:35:03.722" v="90" actId="478"/>
          <ac:cxnSpMkLst>
            <pc:docMk/>
            <pc:sldMk cId="637505893" sldId="406"/>
            <ac:cxnSpMk id="24" creationId="{570957AA-A176-43AD-8066-ACD859C92FC7}"/>
          </ac:cxnSpMkLst>
        </pc:cxnChg>
        <pc:cxnChg chg="add del mod">
          <ac:chgData name="Fonseca, Roy A" userId="aa42a170-7a7c-4272-8395-79a9f5063ca5" providerId="ADAL" clId="{CF8181B6-8B13-4865-A155-15C8A64B1100}" dt="2021-04-27T04:35:03.722" v="90" actId="478"/>
          <ac:cxnSpMkLst>
            <pc:docMk/>
            <pc:sldMk cId="637505893" sldId="406"/>
            <ac:cxnSpMk id="25" creationId="{6EB9660E-44C1-4422-B0AE-6E6F19DDFB94}"/>
          </ac:cxnSpMkLst>
        </pc:cxnChg>
        <pc:cxnChg chg="add del mod">
          <ac:chgData name="Fonseca, Roy A" userId="aa42a170-7a7c-4272-8395-79a9f5063ca5" providerId="ADAL" clId="{CF8181B6-8B13-4865-A155-15C8A64B1100}" dt="2021-04-27T04:35:03.722" v="90" actId="478"/>
          <ac:cxnSpMkLst>
            <pc:docMk/>
            <pc:sldMk cId="637505893" sldId="406"/>
            <ac:cxnSpMk id="26" creationId="{16AE7F27-1965-460C-B8E9-EF15F3FA605E}"/>
          </ac:cxnSpMkLst>
        </pc:cxnChg>
        <pc:cxnChg chg="add del mod">
          <ac:chgData name="Fonseca, Roy A" userId="aa42a170-7a7c-4272-8395-79a9f5063ca5" providerId="ADAL" clId="{CF8181B6-8B13-4865-A155-15C8A64B1100}" dt="2021-04-27T04:35:03.722" v="90" actId="478"/>
          <ac:cxnSpMkLst>
            <pc:docMk/>
            <pc:sldMk cId="637505893" sldId="406"/>
            <ac:cxnSpMk id="36" creationId="{78ED5B0E-74DB-444D-BEEB-F947FAAB7678}"/>
          </ac:cxnSpMkLst>
        </pc:cxnChg>
        <pc:cxnChg chg="add del mod">
          <ac:chgData name="Fonseca, Roy A" userId="aa42a170-7a7c-4272-8395-79a9f5063ca5" providerId="ADAL" clId="{CF8181B6-8B13-4865-A155-15C8A64B1100}" dt="2021-04-27T04:56:28.874" v="163" actId="478"/>
          <ac:cxnSpMkLst>
            <pc:docMk/>
            <pc:sldMk cId="637505893" sldId="406"/>
            <ac:cxnSpMk id="52" creationId="{C0E52480-FE38-48EB-A7CB-F8452FF61680}"/>
          </ac:cxnSpMkLst>
        </pc:cxnChg>
        <pc:cxnChg chg="add del mod">
          <ac:chgData name="Fonseca, Roy A" userId="aa42a170-7a7c-4272-8395-79a9f5063ca5" providerId="ADAL" clId="{CF8181B6-8B13-4865-A155-15C8A64B1100}" dt="2021-04-27T04:56:26.407" v="162" actId="478"/>
          <ac:cxnSpMkLst>
            <pc:docMk/>
            <pc:sldMk cId="637505893" sldId="406"/>
            <ac:cxnSpMk id="53" creationId="{6DB6C7B6-DED6-4730-97A2-1BE619110538}"/>
          </ac:cxnSpMkLst>
        </pc:cxnChg>
        <pc:cxnChg chg="add del mod">
          <ac:chgData name="Fonseca, Roy A" userId="aa42a170-7a7c-4272-8395-79a9f5063ca5" providerId="ADAL" clId="{CF8181B6-8B13-4865-A155-15C8A64B1100}" dt="2021-04-27T04:56:23.888" v="161" actId="478"/>
          <ac:cxnSpMkLst>
            <pc:docMk/>
            <pc:sldMk cId="637505893" sldId="406"/>
            <ac:cxnSpMk id="54" creationId="{5B7BD54A-63F6-40EB-A96F-919557554AE5}"/>
          </ac:cxnSpMkLst>
        </pc:cxnChg>
        <pc:cxnChg chg="add mod">
          <ac:chgData name="Fonseca, Roy A" userId="aa42a170-7a7c-4272-8395-79a9f5063ca5" providerId="ADAL" clId="{CF8181B6-8B13-4865-A155-15C8A64B1100}" dt="2021-04-27T04:56:21.370" v="160" actId="14100"/>
          <ac:cxnSpMkLst>
            <pc:docMk/>
            <pc:sldMk cId="637505893" sldId="406"/>
            <ac:cxnSpMk id="55" creationId="{7509D95C-5E4E-4FD0-A0D4-6D7072B43825}"/>
          </ac:cxnSpMkLst>
        </pc:cxnChg>
        <pc:cxnChg chg="add mod">
          <ac:chgData name="Fonseca, Roy A" userId="aa42a170-7a7c-4272-8395-79a9f5063ca5" providerId="ADAL" clId="{CF8181B6-8B13-4865-A155-15C8A64B1100}" dt="2021-04-27T04:56:12.849" v="158" actId="14100"/>
          <ac:cxnSpMkLst>
            <pc:docMk/>
            <pc:sldMk cId="637505893" sldId="406"/>
            <ac:cxnSpMk id="56" creationId="{FD38AACF-80C6-4CBF-AEA9-E96625082C1E}"/>
          </ac:cxnSpMkLst>
        </pc:cxnChg>
        <pc:cxnChg chg="add mod">
          <ac:chgData name="Fonseca, Roy A" userId="aa42a170-7a7c-4272-8395-79a9f5063ca5" providerId="ADAL" clId="{CF8181B6-8B13-4865-A155-15C8A64B1100}" dt="2021-04-27T04:56:04.057" v="156" actId="14100"/>
          <ac:cxnSpMkLst>
            <pc:docMk/>
            <pc:sldMk cId="637505893" sldId="406"/>
            <ac:cxnSpMk id="57" creationId="{4694D0C2-2B02-403A-A7CE-5291CAF42298}"/>
          </ac:cxnSpMkLst>
        </pc:cxnChg>
        <pc:cxnChg chg="add mod">
          <ac:chgData name="Fonseca, Roy A" userId="aa42a170-7a7c-4272-8395-79a9f5063ca5" providerId="ADAL" clId="{CF8181B6-8B13-4865-A155-15C8A64B1100}" dt="2021-04-27T04:56:38.751" v="164" actId="14100"/>
          <ac:cxnSpMkLst>
            <pc:docMk/>
            <pc:sldMk cId="637505893" sldId="406"/>
            <ac:cxnSpMk id="58" creationId="{A2D1E11A-AD10-4C51-AE84-387B8D7C2074}"/>
          </ac:cxnSpMkLst>
        </pc:cxnChg>
        <pc:cxnChg chg="add mod">
          <ac:chgData name="Fonseca, Roy A" userId="aa42a170-7a7c-4272-8395-79a9f5063ca5" providerId="ADAL" clId="{CF8181B6-8B13-4865-A155-15C8A64B1100}" dt="2021-04-27T04:57:11.568" v="168" actId="1076"/>
          <ac:cxnSpMkLst>
            <pc:docMk/>
            <pc:sldMk cId="637505893" sldId="406"/>
            <ac:cxnSpMk id="59" creationId="{F743EEB8-95FC-4FD3-AF67-72C00DE91C86}"/>
          </ac:cxnSpMkLst>
        </pc:cxnChg>
        <pc:cxnChg chg="add mod">
          <ac:chgData name="Fonseca, Roy A" userId="aa42a170-7a7c-4272-8395-79a9f5063ca5" providerId="ADAL" clId="{CF8181B6-8B13-4865-A155-15C8A64B1100}" dt="2021-04-27T04:55:25.642" v="140" actId="14100"/>
          <ac:cxnSpMkLst>
            <pc:docMk/>
            <pc:sldMk cId="637505893" sldId="406"/>
            <ac:cxnSpMk id="1035" creationId="{99447C69-6342-45F7-A10B-DED58C456C1A}"/>
          </ac:cxnSpMkLst>
        </pc:cxnChg>
      </pc:sldChg>
      <pc:sldChg chg="modSp mod">
        <pc:chgData name="Fonseca, Roy A" userId="aa42a170-7a7c-4272-8395-79a9f5063ca5" providerId="ADAL" clId="{CF8181B6-8B13-4865-A155-15C8A64B1100}" dt="2021-05-05T00:27:34.334" v="425" actId="255"/>
        <pc:sldMkLst>
          <pc:docMk/>
          <pc:sldMk cId="583745346" sldId="421"/>
        </pc:sldMkLst>
        <pc:graphicFrameChg chg="mod modGraphic">
          <ac:chgData name="Fonseca, Roy A" userId="aa42a170-7a7c-4272-8395-79a9f5063ca5" providerId="ADAL" clId="{CF8181B6-8B13-4865-A155-15C8A64B1100}" dt="2021-05-05T00:27:34.334" v="425" actId="255"/>
          <ac:graphicFrameMkLst>
            <pc:docMk/>
            <pc:sldMk cId="583745346" sldId="421"/>
            <ac:graphicFrameMk id="6" creationId="{5E495292-7ED1-4545-824E-971F6CF6C8FA}"/>
          </ac:graphicFrameMkLst>
        </pc:graphicFrameChg>
      </pc:sldChg>
      <pc:sldChg chg="addSp delSp modSp add mod ord">
        <pc:chgData name="Fonseca, Roy A" userId="aa42a170-7a7c-4272-8395-79a9f5063ca5" providerId="ADAL" clId="{CF8181B6-8B13-4865-A155-15C8A64B1100}" dt="2021-05-05T00:35:34.711" v="457" actId="14100"/>
        <pc:sldMkLst>
          <pc:docMk/>
          <pc:sldMk cId="2031692409" sldId="439"/>
        </pc:sldMkLst>
        <pc:spChg chg="mod">
          <ac:chgData name="Fonseca, Roy A" userId="aa42a170-7a7c-4272-8395-79a9f5063ca5" providerId="ADAL" clId="{CF8181B6-8B13-4865-A155-15C8A64B1100}" dt="2021-04-27T05:06:23.914" v="173" actId="1076"/>
          <ac:spMkLst>
            <pc:docMk/>
            <pc:sldMk cId="2031692409" sldId="439"/>
            <ac:spMk id="6" creationId="{87B785F5-9C1A-4E77-A995-2F37D92B7C7C}"/>
          </ac:spMkLst>
        </pc:spChg>
        <pc:spChg chg="add mod">
          <ac:chgData name="Fonseca, Roy A" userId="aa42a170-7a7c-4272-8395-79a9f5063ca5" providerId="ADAL" clId="{CF8181B6-8B13-4865-A155-15C8A64B1100}" dt="2021-04-27T05:06:18.418" v="171"/>
          <ac:spMkLst>
            <pc:docMk/>
            <pc:sldMk cId="2031692409" sldId="439"/>
            <ac:spMk id="7" creationId="{583EFCEA-4F88-4AEE-A8AB-B81CC7EEE05A}"/>
          </ac:spMkLst>
        </pc:spChg>
        <pc:spChg chg="add del mod">
          <ac:chgData name="Fonseca, Roy A" userId="aa42a170-7a7c-4272-8395-79a9f5063ca5" providerId="ADAL" clId="{CF8181B6-8B13-4865-A155-15C8A64B1100}" dt="2021-04-27T05:06:46.297" v="174" actId="478"/>
          <ac:spMkLst>
            <pc:docMk/>
            <pc:sldMk cId="2031692409" sldId="439"/>
            <ac:spMk id="13" creationId="{0BE305AC-CA5C-45A2-B306-5ABC75805255}"/>
          </ac:spMkLst>
        </pc:spChg>
        <pc:spChg chg="add del mod">
          <ac:chgData name="Fonseca, Roy A" userId="aa42a170-7a7c-4272-8395-79a9f5063ca5" providerId="ADAL" clId="{CF8181B6-8B13-4865-A155-15C8A64B1100}" dt="2021-04-27T05:06:46.297" v="174" actId="478"/>
          <ac:spMkLst>
            <pc:docMk/>
            <pc:sldMk cId="2031692409" sldId="439"/>
            <ac:spMk id="14" creationId="{BA8B95A9-73DF-4AC6-8A48-897875F79B6C}"/>
          </ac:spMkLst>
        </pc:spChg>
        <pc:spChg chg="add del mod">
          <ac:chgData name="Fonseca, Roy A" userId="aa42a170-7a7c-4272-8395-79a9f5063ca5" providerId="ADAL" clId="{CF8181B6-8B13-4865-A155-15C8A64B1100}" dt="2021-04-27T05:06:46.297" v="174" actId="478"/>
          <ac:spMkLst>
            <pc:docMk/>
            <pc:sldMk cId="2031692409" sldId="439"/>
            <ac:spMk id="15" creationId="{D1FDAFB6-E462-4569-963F-DF4282F91DAE}"/>
          </ac:spMkLst>
        </pc:spChg>
        <pc:spChg chg="add del mod">
          <ac:chgData name="Fonseca, Roy A" userId="aa42a170-7a7c-4272-8395-79a9f5063ca5" providerId="ADAL" clId="{CF8181B6-8B13-4865-A155-15C8A64B1100}" dt="2021-04-27T05:06:46.297" v="174" actId="478"/>
          <ac:spMkLst>
            <pc:docMk/>
            <pc:sldMk cId="2031692409" sldId="439"/>
            <ac:spMk id="16" creationId="{78B66882-8ABB-4279-8E70-E557B112DB92}"/>
          </ac:spMkLst>
        </pc:spChg>
        <pc:spChg chg="add del mod">
          <ac:chgData name="Fonseca, Roy A" userId="aa42a170-7a7c-4272-8395-79a9f5063ca5" providerId="ADAL" clId="{CF8181B6-8B13-4865-A155-15C8A64B1100}" dt="2021-04-27T05:06:46.297" v="174" actId="478"/>
          <ac:spMkLst>
            <pc:docMk/>
            <pc:sldMk cId="2031692409" sldId="439"/>
            <ac:spMk id="17" creationId="{FF9CB934-89F6-4D46-AE99-3D0386790D6E}"/>
          </ac:spMkLst>
        </pc:spChg>
        <pc:picChg chg="add mod">
          <ac:chgData name="Fonseca, Roy A" userId="aa42a170-7a7c-4272-8395-79a9f5063ca5" providerId="ADAL" clId="{CF8181B6-8B13-4865-A155-15C8A64B1100}" dt="2021-04-27T05:11:01.009" v="209" actId="1076"/>
          <ac:picMkLst>
            <pc:docMk/>
            <pc:sldMk cId="2031692409" sldId="439"/>
            <ac:picMk id="8" creationId="{BEC7118A-44A8-484D-8584-02C35C231B95}"/>
          </ac:picMkLst>
        </pc:picChg>
        <pc:picChg chg="add del mod">
          <ac:chgData name="Fonseca, Roy A" userId="aa42a170-7a7c-4272-8395-79a9f5063ca5" providerId="ADAL" clId="{CF8181B6-8B13-4865-A155-15C8A64B1100}" dt="2021-04-27T05:07:56.050" v="191" actId="478"/>
          <ac:picMkLst>
            <pc:docMk/>
            <pc:sldMk cId="2031692409" sldId="439"/>
            <ac:picMk id="9" creationId="{7DE6C956-6AA8-46A1-9728-BD2F921ED9C4}"/>
          </ac:picMkLst>
        </pc:picChg>
        <pc:picChg chg="add mod">
          <ac:chgData name="Fonseca, Roy A" userId="aa42a170-7a7c-4272-8395-79a9f5063ca5" providerId="ADAL" clId="{CF8181B6-8B13-4865-A155-15C8A64B1100}" dt="2021-04-27T05:11:28.940" v="215" actId="14100"/>
          <ac:picMkLst>
            <pc:docMk/>
            <pc:sldMk cId="2031692409" sldId="439"/>
            <ac:picMk id="10" creationId="{F5364CB6-6639-418A-9499-841BE0C06046}"/>
          </ac:picMkLst>
        </pc:picChg>
        <pc:picChg chg="add del mod">
          <ac:chgData name="Fonseca, Roy A" userId="aa42a170-7a7c-4272-8395-79a9f5063ca5" providerId="ADAL" clId="{CF8181B6-8B13-4865-A155-15C8A64B1100}" dt="2021-05-05T00:33:19.772" v="444" actId="478"/>
          <ac:picMkLst>
            <pc:docMk/>
            <pc:sldMk cId="2031692409" sldId="439"/>
            <ac:picMk id="11" creationId="{AC5EBC9E-B2CC-4581-A706-A9F79FABC604}"/>
          </ac:picMkLst>
        </pc:picChg>
        <pc:picChg chg="add del mod">
          <ac:chgData name="Fonseca, Roy A" userId="aa42a170-7a7c-4272-8395-79a9f5063ca5" providerId="ADAL" clId="{CF8181B6-8B13-4865-A155-15C8A64B1100}" dt="2021-05-05T00:30:55.853" v="433" actId="478"/>
          <ac:picMkLst>
            <pc:docMk/>
            <pc:sldMk cId="2031692409" sldId="439"/>
            <ac:picMk id="12" creationId="{4048BDF6-E4F3-493F-A23F-E74509A8EBB1}"/>
          </ac:picMkLst>
        </pc:picChg>
        <pc:picChg chg="add mod">
          <ac:chgData name="Fonseca, Roy A" userId="aa42a170-7a7c-4272-8395-79a9f5063ca5" providerId="ADAL" clId="{CF8181B6-8B13-4865-A155-15C8A64B1100}" dt="2021-05-05T00:35:34.711" v="457" actId="14100"/>
          <ac:picMkLst>
            <pc:docMk/>
            <pc:sldMk cId="2031692409" sldId="439"/>
            <ac:picMk id="13" creationId="{9F92BA95-AFA4-443F-8F2E-856BFA413806}"/>
          </ac:picMkLst>
        </pc:picChg>
        <pc:picChg chg="add mod">
          <ac:chgData name="Fonseca, Roy A" userId="aa42a170-7a7c-4272-8395-79a9f5063ca5" providerId="ADAL" clId="{CF8181B6-8B13-4865-A155-15C8A64B1100}" dt="2021-05-05T00:33:28.700" v="448" actId="1076"/>
          <ac:picMkLst>
            <pc:docMk/>
            <pc:sldMk cId="2031692409" sldId="439"/>
            <ac:picMk id="14" creationId="{B8A2FC76-0280-4EA8-B83F-CF45C4105DEE}"/>
          </ac:picMkLst>
        </pc:picChg>
        <pc:picChg chg="add mod">
          <ac:chgData name="Fonseca, Roy A" userId="aa42a170-7a7c-4272-8395-79a9f5063ca5" providerId="ADAL" clId="{CF8181B6-8B13-4865-A155-15C8A64B1100}" dt="2021-05-05T00:35:20.898" v="454" actId="14100"/>
          <ac:picMkLst>
            <pc:docMk/>
            <pc:sldMk cId="2031692409" sldId="439"/>
            <ac:picMk id="15" creationId="{CF939E2A-19FC-43AA-A523-BB01DEE95C41}"/>
          </ac:picMkLst>
        </pc:picChg>
        <pc:picChg chg="add del mod">
          <ac:chgData name="Fonseca, Roy A" userId="aa42a170-7a7c-4272-8395-79a9f5063ca5" providerId="ADAL" clId="{CF8181B6-8B13-4865-A155-15C8A64B1100}" dt="2021-05-05T00:31:53.210" v="434" actId="478"/>
          <ac:picMkLst>
            <pc:docMk/>
            <pc:sldMk cId="2031692409" sldId="439"/>
            <ac:picMk id="24" creationId="{EBF762DB-19A4-492C-B0D7-767D4CCC5896}"/>
          </ac:picMkLst>
        </pc:picChg>
        <pc:cxnChg chg="add del mod">
          <ac:chgData name="Fonseca, Roy A" userId="aa42a170-7a7c-4272-8395-79a9f5063ca5" providerId="ADAL" clId="{CF8181B6-8B13-4865-A155-15C8A64B1100}" dt="2021-04-27T05:06:46.297" v="174" actId="478"/>
          <ac:cxnSpMkLst>
            <pc:docMk/>
            <pc:sldMk cId="2031692409" sldId="439"/>
            <ac:cxnSpMk id="18" creationId="{4E6D5447-B03D-4706-B600-2C03DB8F4005}"/>
          </ac:cxnSpMkLst>
        </pc:cxnChg>
        <pc:cxnChg chg="add del mod">
          <ac:chgData name="Fonseca, Roy A" userId="aa42a170-7a7c-4272-8395-79a9f5063ca5" providerId="ADAL" clId="{CF8181B6-8B13-4865-A155-15C8A64B1100}" dt="2021-04-27T05:06:49.293" v="175" actId="478"/>
          <ac:cxnSpMkLst>
            <pc:docMk/>
            <pc:sldMk cId="2031692409" sldId="439"/>
            <ac:cxnSpMk id="19" creationId="{21001205-9EA5-445C-A526-8E79C19EDB73}"/>
          </ac:cxnSpMkLst>
        </pc:cxnChg>
        <pc:cxnChg chg="add del mod">
          <ac:chgData name="Fonseca, Roy A" userId="aa42a170-7a7c-4272-8395-79a9f5063ca5" providerId="ADAL" clId="{CF8181B6-8B13-4865-A155-15C8A64B1100}" dt="2021-04-27T05:06:46.297" v="174" actId="478"/>
          <ac:cxnSpMkLst>
            <pc:docMk/>
            <pc:sldMk cId="2031692409" sldId="439"/>
            <ac:cxnSpMk id="20" creationId="{F3023AA3-86DA-46D4-96CC-06A25DD669BB}"/>
          </ac:cxnSpMkLst>
        </pc:cxnChg>
        <pc:cxnChg chg="add del mod">
          <ac:chgData name="Fonseca, Roy A" userId="aa42a170-7a7c-4272-8395-79a9f5063ca5" providerId="ADAL" clId="{CF8181B6-8B13-4865-A155-15C8A64B1100}" dt="2021-04-27T05:06:46.297" v="174" actId="478"/>
          <ac:cxnSpMkLst>
            <pc:docMk/>
            <pc:sldMk cId="2031692409" sldId="439"/>
            <ac:cxnSpMk id="21" creationId="{7902B8C2-5876-4CAF-88D2-C7712A141B65}"/>
          </ac:cxnSpMkLst>
        </pc:cxnChg>
        <pc:cxnChg chg="add del mod">
          <ac:chgData name="Fonseca, Roy A" userId="aa42a170-7a7c-4272-8395-79a9f5063ca5" providerId="ADAL" clId="{CF8181B6-8B13-4865-A155-15C8A64B1100}" dt="2021-04-27T05:06:46.297" v="174" actId="478"/>
          <ac:cxnSpMkLst>
            <pc:docMk/>
            <pc:sldMk cId="2031692409" sldId="439"/>
            <ac:cxnSpMk id="22" creationId="{C9B1F890-DF24-4AF7-9A20-F402AC519723}"/>
          </ac:cxnSpMkLst>
        </pc:cxnChg>
        <pc:cxnChg chg="add del mod">
          <ac:chgData name="Fonseca, Roy A" userId="aa42a170-7a7c-4272-8395-79a9f5063ca5" providerId="ADAL" clId="{CF8181B6-8B13-4865-A155-15C8A64B1100}" dt="2021-04-27T05:06:46.297" v="174" actId="478"/>
          <ac:cxnSpMkLst>
            <pc:docMk/>
            <pc:sldMk cId="2031692409" sldId="439"/>
            <ac:cxnSpMk id="23" creationId="{09740240-A426-4240-B20E-90FFA24932A6}"/>
          </ac:cxnSpMkLst>
        </pc:cxnChg>
      </pc:sldChg>
    </pc:docChg>
  </pc:docChgLst>
  <pc:docChgLst>
    <pc:chgData name="Vo, David" userId="S::dvo11@calstatela.edu::0deed3dc-d020-451d-aee6-4b90d6e032a7" providerId="AD" clId="Web-{A05C35C2-E21E-FCC1-48C6-3EA10E8E94D6}"/>
    <pc:docChg chg="modSld">
      <pc:chgData name="Vo, David" userId="S::dvo11@calstatela.edu::0deed3dc-d020-451d-aee6-4b90d6e032a7" providerId="AD" clId="Web-{A05C35C2-E21E-FCC1-48C6-3EA10E8E94D6}" dt="2020-12-07T01:02:10.860" v="56" actId="1076"/>
      <pc:docMkLst>
        <pc:docMk/>
      </pc:docMkLst>
      <pc:sldChg chg="modSp">
        <pc:chgData name="Vo, David" userId="S::dvo11@calstatela.edu::0deed3dc-d020-451d-aee6-4b90d6e032a7" providerId="AD" clId="Web-{A05C35C2-E21E-FCC1-48C6-3EA10E8E94D6}" dt="2020-12-07T01:01:52.718" v="46" actId="1076"/>
        <pc:sldMkLst>
          <pc:docMk/>
          <pc:sldMk cId="3644990708" sldId="267"/>
        </pc:sldMkLst>
        <pc:spChg chg="mod">
          <ac:chgData name="Vo, David" userId="S::dvo11@calstatela.edu::0deed3dc-d020-451d-aee6-4b90d6e032a7" providerId="AD" clId="Web-{A05C35C2-E21E-FCC1-48C6-3EA10E8E94D6}" dt="2020-12-07T01:01:52.718" v="46" actId="1076"/>
          <ac:spMkLst>
            <pc:docMk/>
            <pc:sldMk cId="3644990708" sldId="267"/>
            <ac:spMk id="23" creationId="{75CD901F-6B5A-465F-8C40-26EE405DAB3A}"/>
          </ac:spMkLst>
        </pc:spChg>
      </pc:sldChg>
      <pc:sldChg chg="addSp delSp modSp">
        <pc:chgData name="Vo, David" userId="S::dvo11@calstatela.edu::0deed3dc-d020-451d-aee6-4b90d6e032a7" providerId="AD" clId="Web-{A05C35C2-E21E-FCC1-48C6-3EA10E8E94D6}" dt="2020-12-07T01:02:10.860" v="56" actId="1076"/>
        <pc:sldMkLst>
          <pc:docMk/>
          <pc:sldMk cId="2629943926" sldId="281"/>
        </pc:sldMkLst>
        <pc:spChg chg="add del">
          <ac:chgData name="Vo, David" userId="S::dvo11@calstatela.edu::0deed3dc-d020-451d-aee6-4b90d6e032a7" providerId="AD" clId="Web-{A05C35C2-E21E-FCC1-48C6-3EA10E8E94D6}" dt="2020-12-07T01:01:11.700" v="36"/>
          <ac:spMkLst>
            <pc:docMk/>
            <pc:sldMk cId="2629943926" sldId="281"/>
            <ac:spMk id="3" creationId="{4A8733EE-CB64-43B1-A658-28CB91AEE56B}"/>
          </ac:spMkLst>
        </pc:spChg>
        <pc:spChg chg="add del mod">
          <ac:chgData name="Vo, David" userId="S::dvo11@calstatela.edu::0deed3dc-d020-451d-aee6-4b90d6e032a7" providerId="AD" clId="Web-{A05C35C2-E21E-FCC1-48C6-3EA10E8E94D6}" dt="2020-12-07T01:01:32.670" v="40"/>
          <ac:spMkLst>
            <pc:docMk/>
            <pc:sldMk cId="2629943926" sldId="281"/>
            <ac:spMk id="5" creationId="{E1C51AC5-77B4-464F-A3E0-F350701302A2}"/>
          </ac:spMkLst>
        </pc:spChg>
        <pc:spChg chg="add del mod">
          <ac:chgData name="Vo, David" userId="S::dvo11@calstatela.edu::0deed3dc-d020-451d-aee6-4b90d6e032a7" providerId="AD" clId="Web-{A05C35C2-E21E-FCC1-48C6-3EA10E8E94D6}" dt="2020-12-07T01:01:43.624" v="44"/>
          <ac:spMkLst>
            <pc:docMk/>
            <pc:sldMk cId="2629943926" sldId="281"/>
            <ac:spMk id="7" creationId="{45033853-72BB-4906-9CB8-F051F7235886}"/>
          </ac:spMkLst>
        </pc:spChg>
        <pc:spChg chg="mod">
          <ac:chgData name="Vo, David" userId="S::dvo11@calstatela.edu::0deed3dc-d020-451d-aee6-4b90d6e032a7" providerId="AD" clId="Web-{A05C35C2-E21E-FCC1-48C6-3EA10E8E94D6}" dt="2020-12-07T01:01:00.919" v="33" actId="20577"/>
          <ac:spMkLst>
            <pc:docMk/>
            <pc:sldMk cId="2629943926" sldId="281"/>
            <ac:spMk id="9" creationId="{0EC2F333-8546-4430-899A-F7263E1D02F4}"/>
          </ac:spMkLst>
        </pc:spChg>
        <pc:spChg chg="add mod">
          <ac:chgData name="Vo, David" userId="S::dvo11@calstatela.edu::0deed3dc-d020-451d-aee6-4b90d6e032a7" providerId="AD" clId="Web-{A05C35C2-E21E-FCC1-48C6-3EA10E8E94D6}" dt="2020-12-07T01:02:00.297" v="48" actId="1076"/>
          <ac:spMkLst>
            <pc:docMk/>
            <pc:sldMk cId="2629943926" sldId="281"/>
            <ac:spMk id="10" creationId="{806BF291-6BBA-4753-A143-F609683B0ED2}"/>
          </ac:spMkLst>
        </pc:spChg>
        <pc:spChg chg="add mod">
          <ac:chgData name="Vo, David" userId="S::dvo11@calstatela.edu::0deed3dc-d020-451d-aee6-4b90d6e032a7" providerId="AD" clId="Web-{A05C35C2-E21E-FCC1-48C6-3EA10E8E94D6}" dt="2020-12-07T01:02:10.860" v="56" actId="1076"/>
          <ac:spMkLst>
            <pc:docMk/>
            <pc:sldMk cId="2629943926" sldId="281"/>
            <ac:spMk id="12" creationId="{879EC10D-C17B-410F-AA0F-9AF8913ED0C7}"/>
          </ac:spMkLst>
        </pc:spChg>
      </pc:sldChg>
      <pc:sldChg chg="modSp">
        <pc:chgData name="Vo, David" userId="S::dvo11@calstatela.edu::0deed3dc-d020-451d-aee6-4b90d6e032a7" providerId="AD" clId="Web-{A05C35C2-E21E-FCC1-48C6-3EA10E8E94D6}" dt="2020-12-07T01:00:35.120" v="18" actId="20577"/>
        <pc:sldMkLst>
          <pc:docMk/>
          <pc:sldMk cId="1855623200" sldId="297"/>
        </pc:sldMkLst>
        <pc:spChg chg="mod">
          <ac:chgData name="Vo, David" userId="S::dvo11@calstatela.edu::0deed3dc-d020-451d-aee6-4b90d6e032a7" providerId="AD" clId="Web-{A05C35C2-E21E-FCC1-48C6-3EA10E8E94D6}" dt="2020-12-07T01:00:32.651" v="11" actId="20577"/>
          <ac:spMkLst>
            <pc:docMk/>
            <pc:sldMk cId="1855623200" sldId="297"/>
            <ac:spMk id="11" creationId="{A6A8DF82-66B1-4008-93C0-5E900BA4FF46}"/>
          </ac:spMkLst>
        </pc:spChg>
        <pc:spChg chg="mod">
          <ac:chgData name="Vo, David" userId="S::dvo11@calstatela.edu::0deed3dc-d020-451d-aee6-4b90d6e032a7" providerId="AD" clId="Web-{A05C35C2-E21E-FCC1-48C6-3EA10E8E94D6}" dt="2020-12-07T01:00:31.120" v="8" actId="20577"/>
          <ac:spMkLst>
            <pc:docMk/>
            <pc:sldMk cId="1855623200" sldId="297"/>
            <ac:spMk id="13" creationId="{A03144DE-9A84-448B-B360-565239D942AB}"/>
          </ac:spMkLst>
        </pc:spChg>
        <pc:spChg chg="mod">
          <ac:chgData name="Vo, David" userId="S::dvo11@calstatela.edu::0deed3dc-d020-451d-aee6-4b90d6e032a7" providerId="AD" clId="Web-{A05C35C2-E21E-FCC1-48C6-3EA10E8E94D6}" dt="2020-12-07T01:00:35.120" v="18" actId="20577"/>
          <ac:spMkLst>
            <pc:docMk/>
            <pc:sldMk cId="1855623200" sldId="297"/>
            <ac:spMk id="16" creationId="{5574D61E-22CC-40EB-B5C0-47ACECA37805}"/>
          </ac:spMkLst>
        </pc:spChg>
      </pc:sldChg>
      <pc:sldChg chg="modSp">
        <pc:chgData name="Vo, David" userId="S::dvo11@calstatela.edu::0deed3dc-d020-451d-aee6-4b90d6e032a7" providerId="AD" clId="Web-{A05C35C2-E21E-FCC1-48C6-3EA10E8E94D6}" dt="2020-12-07T00:59:05.944" v="2" actId="20577"/>
        <pc:sldMkLst>
          <pc:docMk/>
          <pc:sldMk cId="389692970" sldId="304"/>
        </pc:sldMkLst>
        <pc:spChg chg="mod">
          <ac:chgData name="Vo, David" userId="S::dvo11@calstatela.edu::0deed3dc-d020-451d-aee6-4b90d6e032a7" providerId="AD" clId="Web-{A05C35C2-E21E-FCC1-48C6-3EA10E8E94D6}" dt="2020-12-07T00:59:05.944" v="2" actId="20577"/>
          <ac:spMkLst>
            <pc:docMk/>
            <pc:sldMk cId="389692970" sldId="304"/>
            <ac:spMk id="9" creationId="{E9C450E8-7CF0-499E-860F-33133A1D3BDB}"/>
          </ac:spMkLst>
        </pc:spChg>
      </pc:sldChg>
    </pc:docChg>
  </pc:docChgLst>
  <pc:docChgLst>
    <pc:chgData name="Puvvada, Soumya" userId="S::spuvvad@calstatela.edu::ecd3cf85-a6a9-4b28-aea6-d6a5af52e242" providerId="AD" clId="Web-{865ABF9F-F08C-C000-1751-5CD02EB43802}"/>
    <pc:docChg chg="modSld">
      <pc:chgData name="Puvvada, Soumya" userId="S::spuvvad@calstatela.edu::ecd3cf85-a6a9-4b28-aea6-d6a5af52e242" providerId="AD" clId="Web-{865ABF9F-F08C-C000-1751-5CD02EB43802}" dt="2021-04-18T05:53:40.997" v="3" actId="20577"/>
      <pc:docMkLst>
        <pc:docMk/>
      </pc:docMkLst>
      <pc:sldChg chg="modSp">
        <pc:chgData name="Puvvada, Soumya" userId="S::spuvvad@calstatela.edu::ecd3cf85-a6a9-4b28-aea6-d6a5af52e242" providerId="AD" clId="Web-{865ABF9F-F08C-C000-1751-5CD02EB43802}" dt="2021-04-18T05:53:40.997" v="3" actId="20577"/>
        <pc:sldMkLst>
          <pc:docMk/>
          <pc:sldMk cId="2849840751" sldId="358"/>
        </pc:sldMkLst>
        <pc:spChg chg="mod">
          <ac:chgData name="Puvvada, Soumya" userId="S::spuvvad@calstatela.edu::ecd3cf85-a6a9-4b28-aea6-d6a5af52e242" providerId="AD" clId="Web-{865ABF9F-F08C-C000-1751-5CD02EB43802}" dt="2021-04-18T05:53:40.997" v="3" actId="20577"/>
          <ac:spMkLst>
            <pc:docMk/>
            <pc:sldMk cId="2849840751" sldId="358"/>
            <ac:spMk id="4" creationId="{E048741F-1E11-499B-8D4C-331F20A904CE}"/>
          </ac:spMkLst>
        </pc:spChg>
        <pc:spChg chg="mod">
          <ac:chgData name="Puvvada, Soumya" userId="S::spuvvad@calstatela.edu::ecd3cf85-a6a9-4b28-aea6-d6a5af52e242" providerId="AD" clId="Web-{865ABF9F-F08C-C000-1751-5CD02EB43802}" dt="2021-04-18T05:53:39.825" v="2" actId="20577"/>
          <ac:spMkLst>
            <pc:docMk/>
            <pc:sldMk cId="2849840751" sldId="358"/>
            <ac:spMk id="5" creationId="{0A8454AC-1659-40D6-BC6E-77192260008D}"/>
          </ac:spMkLst>
        </pc:spChg>
      </pc:sldChg>
    </pc:docChg>
  </pc:docChgLst>
  <pc:docChgLst>
    <pc:chgData name="Ng, Jason" userId="S::jng22@calstatela.edu::fe69566f-2b07-4158-ac5b-b185546fa785" providerId="AD" clId="Web-{FE9CADF9-E8FA-7E30-1334-6C002AA42174}"/>
    <pc:docChg chg="modSld">
      <pc:chgData name="Ng, Jason" userId="S::jng22@calstatela.edu::fe69566f-2b07-4158-ac5b-b185546fa785" providerId="AD" clId="Web-{FE9CADF9-E8FA-7E30-1334-6C002AA42174}" dt="2020-11-29T00:19:44.977" v="1"/>
      <pc:docMkLst>
        <pc:docMk/>
      </pc:docMkLst>
      <pc:sldChg chg="modSp">
        <pc:chgData name="Ng, Jason" userId="S::jng22@calstatela.edu::fe69566f-2b07-4158-ac5b-b185546fa785" providerId="AD" clId="Web-{FE9CADF9-E8FA-7E30-1334-6C002AA42174}" dt="2020-11-29T00:19:44.977" v="1"/>
        <pc:sldMkLst>
          <pc:docMk/>
          <pc:sldMk cId="1738217919" sldId="286"/>
        </pc:sldMkLst>
        <pc:picChg chg="mod">
          <ac:chgData name="Ng, Jason" userId="S::jng22@calstatela.edu::fe69566f-2b07-4158-ac5b-b185546fa785" providerId="AD" clId="Web-{FE9CADF9-E8FA-7E30-1334-6C002AA42174}" dt="2020-11-29T00:19:44.977" v="1"/>
          <ac:picMkLst>
            <pc:docMk/>
            <pc:sldMk cId="1738217919" sldId="286"/>
            <ac:picMk id="4" creationId="{9C4B92DC-0A79-4E65-844C-A0633A2099E6}"/>
          </ac:picMkLst>
        </pc:picChg>
      </pc:sldChg>
    </pc:docChg>
  </pc:docChgLst>
  <pc:docChgLst>
    <pc:chgData name="Mahlebashian, Matthew" userId="S::mmahleb@calstatela.edu::c7f27a51-5439-4c32-a6aa-2c91f6658496" providerId="AD" clId="Web-{BE7B213B-2298-181B-2A3F-48C7A2F4DB67}"/>
    <pc:docChg chg="modSld">
      <pc:chgData name="Mahlebashian, Matthew" userId="S::mmahleb@calstatela.edu::c7f27a51-5439-4c32-a6aa-2c91f6658496" providerId="AD" clId="Web-{BE7B213B-2298-181B-2A3F-48C7A2F4DB67}" dt="2021-04-26T16:54:53.627" v="16" actId="20577"/>
      <pc:docMkLst>
        <pc:docMk/>
      </pc:docMkLst>
      <pc:sldChg chg="modSp">
        <pc:chgData name="Mahlebashian, Matthew" userId="S::mmahleb@calstatela.edu::c7f27a51-5439-4c32-a6aa-2c91f6658496" providerId="AD" clId="Web-{BE7B213B-2298-181B-2A3F-48C7A2F4DB67}" dt="2021-04-26T16:54:53.627" v="16" actId="20577"/>
        <pc:sldMkLst>
          <pc:docMk/>
          <pc:sldMk cId="2505023032" sldId="274"/>
        </pc:sldMkLst>
        <pc:spChg chg="mod">
          <ac:chgData name="Mahlebashian, Matthew" userId="S::mmahleb@calstatela.edu::c7f27a51-5439-4c32-a6aa-2c91f6658496" providerId="AD" clId="Web-{BE7B213B-2298-181B-2A3F-48C7A2F4DB67}" dt="2021-04-26T16:54:53.627" v="16" actId="20577"/>
          <ac:spMkLst>
            <pc:docMk/>
            <pc:sldMk cId="2505023032" sldId="274"/>
            <ac:spMk id="3" creationId="{37909C79-7167-4F10-A00F-A77A17A98085}"/>
          </ac:spMkLst>
        </pc:spChg>
      </pc:sldChg>
    </pc:docChg>
  </pc:docChgLst>
  <pc:docChgLst>
    <pc:chgData name="Fernandez, Nataly" userId="S::nferna17@calstatela.edu::3f9bda6e-8c7d-4f9c-bc53-5cd935b6bec5" providerId="AD" clId="Web-{0CA0BF9F-D0DC-C000-105A-276E956CD783}"/>
    <pc:docChg chg="addSld modSld">
      <pc:chgData name="Fernandez, Nataly" userId="S::nferna17@calstatela.edu::3f9bda6e-8c7d-4f9c-bc53-5cd935b6bec5" providerId="AD" clId="Web-{0CA0BF9F-D0DC-C000-105A-276E956CD783}" dt="2021-04-19T01:58:33.334" v="10" actId="1076"/>
      <pc:docMkLst>
        <pc:docMk/>
      </pc:docMkLst>
      <pc:sldChg chg="modSp">
        <pc:chgData name="Fernandez, Nataly" userId="S::nferna17@calstatela.edu::3f9bda6e-8c7d-4f9c-bc53-5cd935b6bec5" providerId="AD" clId="Web-{0CA0BF9F-D0DC-C000-105A-276E956CD783}" dt="2021-04-19T01:58:33.334" v="10" actId="1076"/>
        <pc:sldMkLst>
          <pc:docMk/>
          <pc:sldMk cId="2046359545" sldId="398"/>
        </pc:sldMkLst>
        <pc:spChg chg="mod">
          <ac:chgData name="Fernandez, Nataly" userId="S::nferna17@calstatela.edu::3f9bda6e-8c7d-4f9c-bc53-5cd935b6bec5" providerId="AD" clId="Web-{0CA0BF9F-D0DC-C000-105A-276E956CD783}" dt="2021-04-19T01:58:33.334" v="10" actId="1076"/>
          <ac:spMkLst>
            <pc:docMk/>
            <pc:sldMk cId="2046359545" sldId="398"/>
            <ac:spMk id="2" creationId="{CC1F335C-726E-4175-A9D5-4447A75FBFDA}"/>
          </ac:spMkLst>
        </pc:spChg>
      </pc:sldChg>
      <pc:sldChg chg="modSp">
        <pc:chgData name="Fernandez, Nataly" userId="S::nferna17@calstatela.edu::3f9bda6e-8c7d-4f9c-bc53-5cd935b6bec5" providerId="AD" clId="Web-{0CA0BF9F-D0DC-C000-105A-276E956CD783}" dt="2021-04-19T01:56:25.123" v="9" actId="1076"/>
        <pc:sldMkLst>
          <pc:docMk/>
          <pc:sldMk cId="4164555647" sldId="403"/>
        </pc:sldMkLst>
        <pc:graphicFrameChg chg="mod modGraphic">
          <ac:chgData name="Fernandez, Nataly" userId="S::nferna17@calstatela.edu::3f9bda6e-8c7d-4f9c-bc53-5cd935b6bec5" providerId="AD" clId="Web-{0CA0BF9F-D0DC-C000-105A-276E956CD783}" dt="2021-04-19T01:56:25.123" v="9" actId="1076"/>
          <ac:graphicFrameMkLst>
            <pc:docMk/>
            <pc:sldMk cId="4164555647" sldId="403"/>
            <ac:graphicFrameMk id="11" creationId="{FC447EED-341A-4306-9737-8D4A16256BA1}"/>
          </ac:graphicFrameMkLst>
        </pc:graphicFrameChg>
      </pc:sldChg>
      <pc:sldChg chg="modSp new">
        <pc:chgData name="Fernandez, Nataly" userId="S::nferna17@calstatela.edu::3f9bda6e-8c7d-4f9c-bc53-5cd935b6bec5" providerId="AD" clId="Web-{0CA0BF9F-D0DC-C000-105A-276E956CD783}" dt="2021-04-19T01:55:57.403" v="7" actId="20577"/>
        <pc:sldMkLst>
          <pc:docMk/>
          <pc:sldMk cId="1335359560" sldId="407"/>
        </pc:sldMkLst>
        <pc:spChg chg="mod">
          <ac:chgData name="Fernandez, Nataly" userId="S::nferna17@calstatela.edu::3f9bda6e-8c7d-4f9c-bc53-5cd935b6bec5" providerId="AD" clId="Web-{0CA0BF9F-D0DC-C000-105A-276E956CD783}" dt="2021-04-19T01:55:36.980" v="2" actId="20577"/>
          <ac:spMkLst>
            <pc:docMk/>
            <pc:sldMk cId="1335359560" sldId="407"/>
            <ac:spMk id="2" creationId="{956EEFD9-15B0-42C8-9634-B542337BF91F}"/>
          </ac:spMkLst>
        </pc:spChg>
        <pc:spChg chg="mod">
          <ac:chgData name="Fernandez, Nataly" userId="S::nferna17@calstatela.edu::3f9bda6e-8c7d-4f9c-bc53-5cd935b6bec5" providerId="AD" clId="Web-{0CA0BF9F-D0DC-C000-105A-276E956CD783}" dt="2021-04-19T01:55:37.151" v="5" actId="20577"/>
          <ac:spMkLst>
            <pc:docMk/>
            <pc:sldMk cId="1335359560" sldId="407"/>
            <ac:spMk id="3" creationId="{02F0CD61-BD18-4F12-A2B9-BFADA277B72B}"/>
          </ac:spMkLst>
        </pc:spChg>
        <pc:spChg chg="mod">
          <ac:chgData name="Fernandez, Nataly" userId="S::nferna17@calstatela.edu::3f9bda6e-8c7d-4f9c-bc53-5cd935b6bec5" providerId="AD" clId="Web-{0CA0BF9F-D0DC-C000-105A-276E956CD783}" dt="2021-04-19T01:55:57.403" v="7" actId="20577"/>
          <ac:spMkLst>
            <pc:docMk/>
            <pc:sldMk cId="1335359560" sldId="407"/>
            <ac:spMk id="4" creationId="{242E7CCC-7093-4803-B22F-9ACEA59472B4}"/>
          </ac:spMkLst>
        </pc:spChg>
      </pc:sldChg>
    </pc:docChg>
  </pc:docChgLst>
  <pc:docChgLst>
    <pc:chgData name="Traylor, Ryan" userId="S::rtraylo@calstatela.edu::a1171be8-bdc4-4cd1-9552-4958da3c6377" providerId="AD" clId="Web-{B60C878A-2430-79F9-1C25-5617B308D749}"/>
    <pc:docChg chg="modSld">
      <pc:chgData name="Traylor, Ryan" userId="S::rtraylo@calstatela.edu::a1171be8-bdc4-4cd1-9552-4958da3c6377" providerId="AD" clId="Web-{B60C878A-2430-79F9-1C25-5617B308D749}" dt="2020-11-29T20:19:21.817" v="169" actId="14100"/>
      <pc:docMkLst>
        <pc:docMk/>
      </pc:docMkLst>
      <pc:sldChg chg="addSp modSp">
        <pc:chgData name="Traylor, Ryan" userId="S::rtraylo@calstatela.edu::a1171be8-bdc4-4cd1-9552-4958da3c6377" providerId="AD" clId="Web-{B60C878A-2430-79F9-1C25-5617B308D749}" dt="2020-11-29T20:19:21.817" v="169" actId="14100"/>
        <pc:sldMkLst>
          <pc:docMk/>
          <pc:sldMk cId="3057098694" sldId="302"/>
        </pc:sldMkLst>
        <pc:spChg chg="mod">
          <ac:chgData name="Traylor, Ryan" userId="S::rtraylo@calstatela.edu::a1171be8-bdc4-4cd1-9552-4958da3c6377" providerId="AD" clId="Web-{B60C878A-2430-79F9-1C25-5617B308D749}" dt="2020-11-29T20:14:12.810" v="162" actId="20577"/>
          <ac:spMkLst>
            <pc:docMk/>
            <pc:sldMk cId="3057098694" sldId="302"/>
            <ac:spMk id="3" creationId="{820986E8-371F-45B7-8009-E3BED3B16FB9}"/>
          </ac:spMkLst>
        </pc:spChg>
        <pc:picChg chg="add mod">
          <ac:chgData name="Traylor, Ryan" userId="S::rtraylo@calstatela.edu::a1171be8-bdc4-4cd1-9552-4958da3c6377" providerId="AD" clId="Web-{B60C878A-2430-79F9-1C25-5617B308D749}" dt="2020-11-29T20:19:21.817" v="169" actId="14100"/>
          <ac:picMkLst>
            <pc:docMk/>
            <pc:sldMk cId="3057098694" sldId="302"/>
            <ac:picMk id="6" creationId="{CD57B721-994B-43AB-AFDB-855977CA9FCD}"/>
          </ac:picMkLst>
        </pc:picChg>
      </pc:sldChg>
    </pc:docChg>
  </pc:docChgLst>
  <pc:docChgLst>
    <pc:chgData name="Ramos, Kevin N" userId="S::kramos41@calstatela.edu::d760918a-d6b5-41f7-b95a-b2097f911074" providerId="AD" clId="Web-{9A4F815C-3F6B-6D72-3E75-DA4E1C16B9C3}"/>
    <pc:docChg chg="modSld">
      <pc:chgData name="Ramos, Kevin N" userId="S::kramos41@calstatela.edu::d760918a-d6b5-41f7-b95a-b2097f911074" providerId="AD" clId="Web-{9A4F815C-3F6B-6D72-3E75-DA4E1C16B9C3}" dt="2020-12-10T02:43:05.928" v="117" actId="1076"/>
      <pc:docMkLst>
        <pc:docMk/>
      </pc:docMkLst>
      <pc:sldChg chg="modSp">
        <pc:chgData name="Ramos, Kevin N" userId="S::kramos41@calstatela.edu::d760918a-d6b5-41f7-b95a-b2097f911074" providerId="AD" clId="Web-{9A4F815C-3F6B-6D72-3E75-DA4E1C16B9C3}" dt="2020-12-10T02:14:28.595" v="16"/>
        <pc:sldMkLst>
          <pc:docMk/>
          <pc:sldMk cId="4173428745" sldId="266"/>
        </pc:sldMkLst>
        <pc:graphicFrameChg chg="mod modGraphic">
          <ac:chgData name="Ramos, Kevin N" userId="S::kramos41@calstatela.edu::d760918a-d6b5-41f7-b95a-b2097f911074" providerId="AD" clId="Web-{9A4F815C-3F6B-6D72-3E75-DA4E1C16B9C3}" dt="2020-12-10T02:14:28.595" v="16"/>
          <ac:graphicFrameMkLst>
            <pc:docMk/>
            <pc:sldMk cId="4173428745" sldId="266"/>
            <ac:graphicFrameMk id="11" creationId="{3D125C42-F5F0-4DB1-8EFC-873427DE3868}"/>
          </ac:graphicFrameMkLst>
        </pc:graphicFrameChg>
      </pc:sldChg>
      <pc:sldChg chg="addSp delSp modSp delAnim">
        <pc:chgData name="Ramos, Kevin N" userId="S::kramos41@calstatela.edu::d760918a-d6b5-41f7-b95a-b2097f911074" providerId="AD" clId="Web-{9A4F815C-3F6B-6D72-3E75-DA4E1C16B9C3}" dt="2020-12-10T02:43:05.928" v="117" actId="1076"/>
        <pc:sldMkLst>
          <pc:docMk/>
          <pc:sldMk cId="3353625947" sldId="276"/>
        </pc:sldMkLst>
        <pc:spChg chg="mod">
          <ac:chgData name="Ramos, Kevin N" userId="S::kramos41@calstatela.edu::d760918a-d6b5-41f7-b95a-b2097f911074" providerId="AD" clId="Web-{9A4F815C-3F6B-6D72-3E75-DA4E1C16B9C3}" dt="2020-12-10T02:15:05.301" v="39" actId="20577"/>
          <ac:spMkLst>
            <pc:docMk/>
            <pc:sldMk cId="3353625947" sldId="276"/>
            <ac:spMk id="5" creationId="{8B5A0D7B-5B68-45BA-BD2E-C8D386AAC627}"/>
          </ac:spMkLst>
        </pc:spChg>
        <pc:spChg chg="mod">
          <ac:chgData name="Ramos, Kevin N" userId="S::kramos41@calstatela.edu::d760918a-d6b5-41f7-b95a-b2097f911074" providerId="AD" clId="Web-{9A4F815C-3F6B-6D72-3E75-DA4E1C16B9C3}" dt="2020-12-10T02:43:05.928" v="117" actId="1076"/>
          <ac:spMkLst>
            <pc:docMk/>
            <pc:sldMk cId="3353625947" sldId="276"/>
            <ac:spMk id="11" creationId="{1CE8FF92-4707-469F-9C5E-7B720320AF0B}"/>
          </ac:spMkLst>
        </pc:spChg>
        <pc:spChg chg="add del mod">
          <ac:chgData name="Ramos, Kevin N" userId="S::kramos41@calstatela.edu::d760918a-d6b5-41f7-b95a-b2097f911074" providerId="AD" clId="Web-{9A4F815C-3F6B-6D72-3E75-DA4E1C16B9C3}" dt="2020-12-10T02:33:13.238" v="91"/>
          <ac:spMkLst>
            <pc:docMk/>
            <pc:sldMk cId="3353625947" sldId="276"/>
            <ac:spMk id="12" creationId="{076898E0-DD1A-4480-AD55-1369EEB3F624}"/>
          </ac:spMkLst>
        </pc:spChg>
        <pc:spChg chg="add mod">
          <ac:chgData name="Ramos, Kevin N" userId="S::kramos41@calstatela.edu::d760918a-d6b5-41f7-b95a-b2097f911074" providerId="AD" clId="Web-{9A4F815C-3F6B-6D72-3E75-DA4E1C16B9C3}" dt="2020-12-10T02:41:23.875" v="113" actId="1076"/>
          <ac:spMkLst>
            <pc:docMk/>
            <pc:sldMk cId="3353625947" sldId="276"/>
            <ac:spMk id="15" creationId="{8AA783BD-CDCE-4AC4-B888-542D29E16BEA}"/>
          </ac:spMkLst>
        </pc:spChg>
        <pc:picChg chg="del mod">
          <ac:chgData name="Ramos, Kevin N" userId="S::kramos41@calstatela.edu::d760918a-d6b5-41f7-b95a-b2097f911074" providerId="AD" clId="Web-{9A4F815C-3F6B-6D72-3E75-DA4E1C16B9C3}" dt="2020-12-10T02:29:32.881" v="67"/>
          <ac:picMkLst>
            <pc:docMk/>
            <pc:sldMk cId="3353625947" sldId="276"/>
            <ac:picMk id="4" creationId="{35A07A75-3DBF-4567-BA39-A3BD0B3CA7E7}"/>
          </ac:picMkLst>
        </pc:picChg>
        <pc:picChg chg="add del mod">
          <ac:chgData name="Ramos, Kevin N" userId="S::kramos41@calstatela.edu::d760918a-d6b5-41f7-b95a-b2097f911074" providerId="AD" clId="Web-{9A4F815C-3F6B-6D72-3E75-DA4E1C16B9C3}" dt="2020-12-10T02:27:56.110" v="59"/>
          <ac:picMkLst>
            <pc:docMk/>
            <pc:sldMk cId="3353625947" sldId="276"/>
            <ac:picMk id="6" creationId="{D57F08C2-77CE-45A1-AF67-0327EF7C3DFF}"/>
          </ac:picMkLst>
        </pc:picChg>
        <pc:picChg chg="add del mod">
          <ac:chgData name="Ramos, Kevin N" userId="S::kramos41@calstatela.edu::d760918a-d6b5-41f7-b95a-b2097f911074" providerId="AD" clId="Web-{9A4F815C-3F6B-6D72-3E75-DA4E1C16B9C3}" dt="2020-12-10T02:28:16.174" v="63"/>
          <ac:picMkLst>
            <pc:docMk/>
            <pc:sldMk cId="3353625947" sldId="276"/>
            <ac:picMk id="8" creationId="{3E3C917B-D71F-464E-BF65-D475C19A993F}"/>
          </ac:picMkLst>
        </pc:picChg>
        <pc:picChg chg="add mod">
          <ac:chgData name="Ramos, Kevin N" userId="S::kramos41@calstatela.edu::d760918a-d6b5-41f7-b95a-b2097f911074" providerId="AD" clId="Web-{9A4F815C-3F6B-6D72-3E75-DA4E1C16B9C3}" dt="2020-12-10T02:32:07.968" v="79" actId="14100"/>
          <ac:picMkLst>
            <pc:docMk/>
            <pc:sldMk cId="3353625947" sldId="276"/>
            <ac:picMk id="10" creationId="{940B10F0-5F34-409E-AF0E-E96C1667332E}"/>
          </ac:picMkLst>
        </pc:picChg>
        <pc:picChg chg="add mod">
          <ac:chgData name="Ramos, Kevin N" userId="S::kramos41@calstatela.edu::d760918a-d6b5-41f7-b95a-b2097f911074" providerId="AD" clId="Web-{9A4F815C-3F6B-6D72-3E75-DA4E1C16B9C3}" dt="2020-12-10T02:37:46.956" v="92" actId="14100"/>
          <ac:picMkLst>
            <pc:docMk/>
            <pc:sldMk cId="3353625947" sldId="276"/>
            <ac:picMk id="13" creationId="{4639401E-35CE-4422-8E4B-598ADDC6EAB0}"/>
          </ac:picMkLst>
        </pc:picChg>
        <pc:picChg chg="add mod">
          <ac:chgData name="Ramos, Kevin N" userId="S::kramos41@calstatela.edu::d760918a-d6b5-41f7-b95a-b2097f911074" providerId="AD" clId="Web-{9A4F815C-3F6B-6D72-3E75-DA4E1C16B9C3}" dt="2020-12-10T02:41:36.079" v="116" actId="1076"/>
          <ac:picMkLst>
            <pc:docMk/>
            <pc:sldMk cId="3353625947" sldId="276"/>
            <ac:picMk id="14" creationId="{2FB74878-B073-4C44-852A-156D01DA9DC9}"/>
          </ac:picMkLst>
        </pc:picChg>
      </pc:sldChg>
    </pc:docChg>
  </pc:docChgLst>
  <pc:docChgLst>
    <pc:chgData name="Gutierrez Valdez, Richard A" userId="S::rgutie70@calstatela.edu::22615187-3212-42c6-9845-080801fb3f72" providerId="AD" clId="Web-{7D89556E-4D1F-7E6C-5C20-EBDBBE2A9416}"/>
    <pc:docChg chg="modSld">
      <pc:chgData name="Gutierrez Valdez, Richard A" userId="S::rgutie70@calstatela.edu::22615187-3212-42c6-9845-080801fb3f72" providerId="AD" clId="Web-{7D89556E-4D1F-7E6C-5C20-EBDBBE2A9416}" dt="2021-04-30T21:01:30.594" v="5" actId="20577"/>
      <pc:docMkLst>
        <pc:docMk/>
      </pc:docMkLst>
      <pc:sldChg chg="addSp modSp">
        <pc:chgData name="Gutierrez Valdez, Richard A" userId="S::rgutie70@calstatela.edu::22615187-3212-42c6-9845-080801fb3f72" providerId="AD" clId="Web-{7D89556E-4D1F-7E6C-5C20-EBDBBE2A9416}" dt="2021-04-30T21:01:30.594" v="5" actId="20577"/>
        <pc:sldMkLst>
          <pc:docMk/>
          <pc:sldMk cId="4278558248" sldId="390"/>
        </pc:sldMkLst>
        <pc:spChg chg="add mod">
          <ac:chgData name="Gutierrez Valdez, Richard A" userId="S::rgutie70@calstatela.edu::22615187-3212-42c6-9845-080801fb3f72" providerId="AD" clId="Web-{7D89556E-4D1F-7E6C-5C20-EBDBBE2A9416}" dt="2021-04-30T21:01:30.594" v="5" actId="20577"/>
          <ac:spMkLst>
            <pc:docMk/>
            <pc:sldMk cId="4278558248" sldId="390"/>
            <ac:spMk id="3" creationId="{A64DC07D-A386-4757-8936-FDCF712998BD}"/>
          </ac:spMkLst>
        </pc:spChg>
      </pc:sldChg>
    </pc:docChg>
  </pc:docChgLst>
  <pc:docChgLst>
    <pc:chgData name="Velazquez, Jose M" userId="S::jvelaz25@calstatela.edu::b9a2ecda-d0b2-430b-940e-670f0835f082" providerId="AD" clId="Web-{64BF8C9E-68B2-CA16-AF31-84EEA6B01B7A}"/>
    <pc:docChg chg="modSld">
      <pc:chgData name="Velazquez, Jose M" userId="S::jvelaz25@calstatela.edu::b9a2ecda-d0b2-430b-940e-670f0835f082" providerId="AD" clId="Web-{64BF8C9E-68B2-CA16-AF31-84EEA6B01B7A}" dt="2020-12-09T04:53:51.306" v="23"/>
      <pc:docMkLst>
        <pc:docMk/>
      </pc:docMkLst>
      <pc:sldChg chg="modSp">
        <pc:chgData name="Velazquez, Jose M" userId="S::jvelaz25@calstatela.edu::b9a2ecda-d0b2-430b-940e-670f0835f082" providerId="AD" clId="Web-{64BF8C9E-68B2-CA16-AF31-84EEA6B01B7A}" dt="2020-12-09T04:53:51.306" v="23"/>
        <pc:sldMkLst>
          <pc:docMk/>
          <pc:sldMk cId="1323754853" sldId="338"/>
        </pc:sldMkLst>
        <pc:graphicFrameChg chg="mod modGraphic">
          <ac:chgData name="Velazquez, Jose M" userId="S::jvelaz25@calstatela.edu::b9a2ecda-d0b2-430b-940e-670f0835f082" providerId="AD" clId="Web-{64BF8C9E-68B2-CA16-AF31-84EEA6B01B7A}" dt="2020-12-09T04:53:51.306" v="23"/>
          <ac:graphicFrameMkLst>
            <pc:docMk/>
            <pc:sldMk cId="1323754853" sldId="338"/>
            <ac:graphicFrameMk id="7" creationId="{173DD9FB-13BE-4DAC-8FCA-580C24BDD252}"/>
          </ac:graphicFrameMkLst>
        </pc:graphicFrameChg>
      </pc:sldChg>
    </pc:docChg>
  </pc:docChgLst>
  <pc:docChgLst>
    <pc:chgData name="Cortes, Jorge A" userId="a77a8934-eb52-4451-8c92-229f1dfa3600" providerId="ADAL" clId="{4D6C477A-E032-4146-8FE0-FEC7D26E6B34}"/>
    <pc:docChg chg="undo custSel addSld delSld modSld sldOrd">
      <pc:chgData name="Cortes, Jorge A" userId="a77a8934-eb52-4451-8c92-229f1dfa3600" providerId="ADAL" clId="{4D6C477A-E032-4146-8FE0-FEC7D26E6B34}" dt="2021-05-01T01:29:59.943" v="901" actId="313"/>
      <pc:docMkLst>
        <pc:docMk/>
      </pc:docMkLst>
      <pc:sldChg chg="modSp mod modNotesTx">
        <pc:chgData name="Cortes, Jorge A" userId="a77a8934-eb52-4451-8c92-229f1dfa3600" providerId="ADAL" clId="{4D6C477A-E032-4146-8FE0-FEC7D26E6B34}" dt="2021-05-01T01:29:59.943" v="901" actId="313"/>
        <pc:sldMkLst>
          <pc:docMk/>
          <pc:sldMk cId="47541829" sldId="273"/>
        </pc:sldMkLst>
        <pc:spChg chg="mod">
          <ac:chgData name="Cortes, Jorge A" userId="a77a8934-eb52-4451-8c92-229f1dfa3600" providerId="ADAL" clId="{4D6C477A-E032-4146-8FE0-FEC7D26E6B34}" dt="2021-04-27T01:49:16.338" v="144" actId="20577"/>
          <ac:spMkLst>
            <pc:docMk/>
            <pc:sldMk cId="47541829" sldId="273"/>
            <ac:spMk id="3" creationId="{F188D12E-27CE-4844-836E-DF8D27F3A4B1}"/>
          </ac:spMkLst>
        </pc:spChg>
      </pc:sldChg>
      <pc:sldChg chg="addSp delSp modSp mod modNotesTx">
        <pc:chgData name="Cortes, Jorge A" userId="a77a8934-eb52-4451-8c92-229f1dfa3600" providerId="ADAL" clId="{4D6C477A-E032-4146-8FE0-FEC7D26E6B34}" dt="2021-05-01T01:16:22.317" v="637" actId="20577"/>
        <pc:sldMkLst>
          <pc:docMk/>
          <pc:sldMk cId="2133458328" sldId="363"/>
        </pc:sldMkLst>
        <pc:spChg chg="add del mod">
          <ac:chgData name="Cortes, Jorge A" userId="a77a8934-eb52-4451-8c92-229f1dfa3600" providerId="ADAL" clId="{4D6C477A-E032-4146-8FE0-FEC7D26E6B34}" dt="2021-04-27T01:21:54.859" v="77"/>
          <ac:spMkLst>
            <pc:docMk/>
            <pc:sldMk cId="2133458328" sldId="363"/>
            <ac:spMk id="12" creationId="{33107018-6F83-476B-8487-643F54579E35}"/>
          </ac:spMkLst>
        </pc:spChg>
        <pc:spChg chg="add mod">
          <ac:chgData name="Cortes, Jorge A" userId="a77a8934-eb52-4451-8c92-229f1dfa3600" providerId="ADAL" clId="{4D6C477A-E032-4146-8FE0-FEC7D26E6B34}" dt="2021-04-27T01:22:29.859" v="87" actId="1076"/>
          <ac:spMkLst>
            <pc:docMk/>
            <pc:sldMk cId="2133458328" sldId="363"/>
            <ac:spMk id="13" creationId="{2BDB6682-DBB5-4B39-B1DD-46D9E2F5F7AC}"/>
          </ac:spMkLst>
        </pc:spChg>
        <pc:spChg chg="add del mod">
          <ac:chgData name="Cortes, Jorge A" userId="a77a8934-eb52-4451-8c92-229f1dfa3600" providerId="ADAL" clId="{4D6C477A-E032-4146-8FE0-FEC7D26E6B34}" dt="2021-04-27T02:14:42.331" v="223"/>
          <ac:spMkLst>
            <pc:docMk/>
            <pc:sldMk cId="2133458328" sldId="363"/>
            <ac:spMk id="15" creationId="{C2DAF4A7-EBDB-4CB7-A70D-527F43FE956B}"/>
          </ac:spMkLst>
        </pc:spChg>
        <pc:picChg chg="mod">
          <ac:chgData name="Cortes, Jorge A" userId="a77a8934-eb52-4451-8c92-229f1dfa3600" providerId="ADAL" clId="{4D6C477A-E032-4146-8FE0-FEC7D26E6B34}" dt="2021-04-27T01:21:28.138" v="68" actId="1076"/>
          <ac:picMkLst>
            <pc:docMk/>
            <pc:sldMk cId="2133458328" sldId="363"/>
            <ac:picMk id="3" creationId="{B9EEC03E-4AAE-4238-AFCB-E75753C14AAF}"/>
          </ac:picMkLst>
        </pc:picChg>
        <pc:picChg chg="del mod">
          <ac:chgData name="Cortes, Jorge A" userId="a77a8934-eb52-4451-8c92-229f1dfa3600" providerId="ADAL" clId="{4D6C477A-E032-4146-8FE0-FEC7D26E6B34}" dt="2021-04-27T02:14:40.331" v="222" actId="478"/>
          <ac:picMkLst>
            <pc:docMk/>
            <pc:sldMk cId="2133458328" sldId="363"/>
            <ac:picMk id="6" creationId="{386BBC3B-F164-4D8B-B7A7-890FD55D7CF0}"/>
          </ac:picMkLst>
        </pc:picChg>
        <pc:picChg chg="add mod">
          <ac:chgData name="Cortes, Jorge A" userId="a77a8934-eb52-4451-8c92-229f1dfa3600" providerId="ADAL" clId="{4D6C477A-E032-4146-8FE0-FEC7D26E6B34}" dt="2021-04-27T02:14:53.181" v="231" actId="1440"/>
          <ac:picMkLst>
            <pc:docMk/>
            <pc:sldMk cId="2133458328" sldId="363"/>
            <ac:picMk id="16" creationId="{AF2C255C-F7E2-4B77-83E3-C2623688BCDF}"/>
          </ac:picMkLst>
        </pc:picChg>
        <pc:cxnChg chg="add mod">
          <ac:chgData name="Cortes, Jorge A" userId="a77a8934-eb52-4451-8c92-229f1dfa3600" providerId="ADAL" clId="{4D6C477A-E032-4146-8FE0-FEC7D26E6B34}" dt="2021-04-27T01:22:02.905" v="78" actId="1076"/>
          <ac:cxnSpMkLst>
            <pc:docMk/>
            <pc:sldMk cId="2133458328" sldId="363"/>
            <ac:cxnSpMk id="10" creationId="{4A55FF53-FE28-46C5-B1CC-EA94EB56B614}"/>
          </ac:cxnSpMkLst>
        </pc:cxnChg>
        <pc:cxnChg chg="add mod">
          <ac:chgData name="Cortes, Jorge A" userId="a77a8934-eb52-4451-8c92-229f1dfa3600" providerId="ADAL" clId="{4D6C477A-E032-4146-8FE0-FEC7D26E6B34}" dt="2021-04-27T02:23:01.351" v="256" actId="1076"/>
          <ac:cxnSpMkLst>
            <pc:docMk/>
            <pc:sldMk cId="2133458328" sldId="363"/>
            <ac:cxnSpMk id="18" creationId="{4E532950-EC65-4B18-8162-88193CA5AEAD}"/>
          </ac:cxnSpMkLst>
        </pc:cxnChg>
        <pc:cxnChg chg="add mod">
          <ac:chgData name="Cortes, Jorge A" userId="a77a8934-eb52-4451-8c92-229f1dfa3600" providerId="ADAL" clId="{4D6C477A-E032-4146-8FE0-FEC7D26E6B34}" dt="2021-04-27T02:22:53.950" v="255" actId="14100"/>
          <ac:cxnSpMkLst>
            <pc:docMk/>
            <pc:sldMk cId="2133458328" sldId="363"/>
            <ac:cxnSpMk id="20" creationId="{D1015C01-07F3-4A45-A317-E43B313F217C}"/>
          </ac:cxnSpMkLst>
        </pc:cxnChg>
      </pc:sldChg>
      <pc:sldChg chg="addSp delSp modSp mod ord modNotesTx">
        <pc:chgData name="Cortes, Jorge A" userId="a77a8934-eb52-4451-8c92-229f1dfa3600" providerId="ADAL" clId="{4D6C477A-E032-4146-8FE0-FEC7D26E6B34}" dt="2021-05-01T01:18:03.952" v="649" actId="20577"/>
        <pc:sldMkLst>
          <pc:docMk/>
          <pc:sldMk cId="2113461015" sldId="365"/>
        </pc:sldMkLst>
        <pc:spChg chg="mod">
          <ac:chgData name="Cortes, Jorge A" userId="a77a8934-eb52-4451-8c92-229f1dfa3600" providerId="ADAL" clId="{4D6C477A-E032-4146-8FE0-FEC7D26E6B34}" dt="2021-04-27T02:12:18.720" v="221" actId="20577"/>
          <ac:spMkLst>
            <pc:docMk/>
            <pc:sldMk cId="2113461015" sldId="365"/>
            <ac:spMk id="6" creationId="{DB8B91AE-63FF-465C-9B82-63D457A3A100}"/>
          </ac:spMkLst>
        </pc:spChg>
        <pc:spChg chg="add mod">
          <ac:chgData name="Cortes, Jorge A" userId="a77a8934-eb52-4451-8c92-229f1dfa3600" providerId="ADAL" clId="{4D6C477A-E032-4146-8FE0-FEC7D26E6B34}" dt="2021-04-27T01:22:57.647" v="91" actId="1076"/>
          <ac:spMkLst>
            <pc:docMk/>
            <pc:sldMk cId="2113461015" sldId="365"/>
            <ac:spMk id="8" creationId="{F45DDCFF-4DC2-4336-B5B5-F5F1191C9B87}"/>
          </ac:spMkLst>
        </pc:spChg>
        <pc:spChg chg="add mod">
          <ac:chgData name="Cortes, Jorge A" userId="a77a8934-eb52-4451-8c92-229f1dfa3600" providerId="ADAL" clId="{4D6C477A-E032-4146-8FE0-FEC7D26E6B34}" dt="2021-04-27T01:23:32.299" v="99" actId="208"/>
          <ac:spMkLst>
            <pc:docMk/>
            <pc:sldMk cId="2113461015" sldId="365"/>
            <ac:spMk id="14" creationId="{AFC3F92D-E3D1-4627-A977-7FC06F6A36C7}"/>
          </ac:spMkLst>
        </pc:spChg>
        <pc:spChg chg="add mod">
          <ac:chgData name="Cortes, Jorge A" userId="a77a8934-eb52-4451-8c92-229f1dfa3600" providerId="ADAL" clId="{4D6C477A-E032-4146-8FE0-FEC7D26E6B34}" dt="2021-04-27T01:24:04.795" v="113" actId="1076"/>
          <ac:spMkLst>
            <pc:docMk/>
            <pc:sldMk cId="2113461015" sldId="365"/>
            <ac:spMk id="15" creationId="{7029800C-199D-4EF2-B577-A9F1A00CA4E5}"/>
          </ac:spMkLst>
        </pc:spChg>
        <pc:picChg chg="add mod">
          <ac:chgData name="Cortes, Jorge A" userId="a77a8934-eb52-4451-8c92-229f1dfa3600" providerId="ADAL" clId="{4D6C477A-E032-4146-8FE0-FEC7D26E6B34}" dt="2021-04-26T22:38:43.800" v="18" actId="1076"/>
          <ac:picMkLst>
            <pc:docMk/>
            <pc:sldMk cId="2113461015" sldId="365"/>
            <ac:picMk id="3" creationId="{71714016-4C7D-40E2-B1C9-4C9EA57D55E6}"/>
          </ac:picMkLst>
        </pc:picChg>
        <pc:picChg chg="add mod">
          <ac:chgData name="Cortes, Jorge A" userId="a77a8934-eb52-4451-8c92-229f1dfa3600" providerId="ADAL" clId="{4D6C477A-E032-4146-8FE0-FEC7D26E6B34}" dt="2021-04-26T22:38:43.342" v="17" actId="1076"/>
          <ac:picMkLst>
            <pc:docMk/>
            <pc:sldMk cId="2113461015" sldId="365"/>
            <ac:picMk id="7" creationId="{C8B0F686-118A-40A3-AE7E-AECF707225EB}"/>
          </ac:picMkLst>
        </pc:picChg>
        <pc:picChg chg="del">
          <ac:chgData name="Cortes, Jorge A" userId="a77a8934-eb52-4451-8c92-229f1dfa3600" providerId="ADAL" clId="{4D6C477A-E032-4146-8FE0-FEC7D26E6B34}" dt="2021-04-26T22:38:08.924" v="5" actId="478"/>
          <ac:picMkLst>
            <pc:docMk/>
            <pc:sldMk cId="2113461015" sldId="365"/>
            <ac:picMk id="10" creationId="{4223D151-6B7F-4861-BE5F-9049D185D327}"/>
          </ac:picMkLst>
        </pc:picChg>
        <pc:cxnChg chg="add del mod">
          <ac:chgData name="Cortes, Jorge A" userId="a77a8934-eb52-4451-8c92-229f1dfa3600" providerId="ADAL" clId="{4D6C477A-E032-4146-8FE0-FEC7D26E6B34}" dt="2021-04-27T01:23:55.337" v="110" actId="478"/>
          <ac:cxnSpMkLst>
            <pc:docMk/>
            <pc:sldMk cId="2113461015" sldId="365"/>
            <ac:cxnSpMk id="11" creationId="{089702DF-A733-44B3-B53E-07307242C979}"/>
          </ac:cxnSpMkLst>
        </pc:cxnChg>
        <pc:cxnChg chg="add mod">
          <ac:chgData name="Cortes, Jorge A" userId="a77a8934-eb52-4451-8c92-229f1dfa3600" providerId="ADAL" clId="{4D6C477A-E032-4146-8FE0-FEC7D26E6B34}" dt="2021-04-27T01:24:02.424" v="112" actId="13822"/>
          <ac:cxnSpMkLst>
            <pc:docMk/>
            <pc:sldMk cId="2113461015" sldId="365"/>
            <ac:cxnSpMk id="18" creationId="{1A097AD9-49C2-4F38-9BF3-D91A796284D8}"/>
          </ac:cxnSpMkLst>
        </pc:cxnChg>
      </pc:sldChg>
      <pc:sldChg chg="modSp mod">
        <pc:chgData name="Cortes, Jorge A" userId="a77a8934-eb52-4451-8c92-229f1dfa3600" providerId="ADAL" clId="{4D6C477A-E032-4146-8FE0-FEC7D26E6B34}" dt="2021-04-27T02:42:12.210" v="601" actId="14100"/>
        <pc:sldMkLst>
          <pc:docMk/>
          <pc:sldMk cId="2881710800" sldId="366"/>
        </pc:sldMkLst>
        <pc:cxnChg chg="mod">
          <ac:chgData name="Cortes, Jorge A" userId="a77a8934-eb52-4451-8c92-229f1dfa3600" providerId="ADAL" clId="{4D6C477A-E032-4146-8FE0-FEC7D26E6B34}" dt="2021-04-27T02:41:31.187" v="589" actId="1076"/>
          <ac:cxnSpMkLst>
            <pc:docMk/>
            <pc:sldMk cId="2881710800" sldId="366"/>
            <ac:cxnSpMk id="4" creationId="{8E884A6B-921E-446E-A3A3-63A6CAABDFAC}"/>
          </ac:cxnSpMkLst>
        </pc:cxnChg>
        <pc:cxnChg chg="mod">
          <ac:chgData name="Cortes, Jorge A" userId="a77a8934-eb52-4451-8c92-229f1dfa3600" providerId="ADAL" clId="{4D6C477A-E032-4146-8FE0-FEC7D26E6B34}" dt="2021-04-27T02:41:25.808" v="587" actId="1076"/>
          <ac:cxnSpMkLst>
            <pc:docMk/>
            <pc:sldMk cId="2881710800" sldId="366"/>
            <ac:cxnSpMk id="12" creationId="{6964434A-C07C-4321-A8A0-BED0FBE9F98D}"/>
          </ac:cxnSpMkLst>
        </pc:cxnChg>
        <pc:cxnChg chg="mod">
          <ac:chgData name="Cortes, Jorge A" userId="a77a8934-eb52-4451-8c92-229f1dfa3600" providerId="ADAL" clId="{4D6C477A-E032-4146-8FE0-FEC7D26E6B34}" dt="2021-04-27T02:41:34.276" v="590" actId="14100"/>
          <ac:cxnSpMkLst>
            <pc:docMk/>
            <pc:sldMk cId="2881710800" sldId="366"/>
            <ac:cxnSpMk id="13" creationId="{65DFBB0D-60CD-4D82-9C60-52028EA334A9}"/>
          </ac:cxnSpMkLst>
        </pc:cxnChg>
        <pc:cxnChg chg="mod">
          <ac:chgData name="Cortes, Jorge A" userId="a77a8934-eb52-4451-8c92-229f1dfa3600" providerId="ADAL" clId="{4D6C477A-E032-4146-8FE0-FEC7D26E6B34}" dt="2021-04-27T02:42:08.465" v="600" actId="1076"/>
          <ac:cxnSpMkLst>
            <pc:docMk/>
            <pc:sldMk cId="2881710800" sldId="366"/>
            <ac:cxnSpMk id="15" creationId="{38EE2482-3CF6-4CD0-B8A7-DB71EC9F7A2B}"/>
          </ac:cxnSpMkLst>
        </pc:cxnChg>
        <pc:cxnChg chg="mod">
          <ac:chgData name="Cortes, Jorge A" userId="a77a8934-eb52-4451-8c92-229f1dfa3600" providerId="ADAL" clId="{4D6C477A-E032-4146-8FE0-FEC7D26E6B34}" dt="2021-04-27T02:42:04.131" v="598" actId="1076"/>
          <ac:cxnSpMkLst>
            <pc:docMk/>
            <pc:sldMk cId="2881710800" sldId="366"/>
            <ac:cxnSpMk id="16" creationId="{AB63AB74-1556-4AB4-8A05-DF4DC4E04CA3}"/>
          </ac:cxnSpMkLst>
        </pc:cxnChg>
        <pc:cxnChg chg="mod">
          <ac:chgData name="Cortes, Jorge A" userId="a77a8934-eb52-4451-8c92-229f1dfa3600" providerId="ADAL" clId="{4D6C477A-E032-4146-8FE0-FEC7D26E6B34}" dt="2021-04-27T02:42:12.210" v="601" actId="14100"/>
          <ac:cxnSpMkLst>
            <pc:docMk/>
            <pc:sldMk cId="2881710800" sldId="366"/>
            <ac:cxnSpMk id="17" creationId="{00A96254-0BEC-4D74-A974-E45B7C4F6319}"/>
          </ac:cxnSpMkLst>
        </pc:cxnChg>
        <pc:cxnChg chg="mod">
          <ac:chgData name="Cortes, Jorge A" userId="a77a8934-eb52-4451-8c92-229f1dfa3600" providerId="ADAL" clId="{4D6C477A-E032-4146-8FE0-FEC7D26E6B34}" dt="2021-04-27T02:41:51.366" v="594" actId="1076"/>
          <ac:cxnSpMkLst>
            <pc:docMk/>
            <pc:sldMk cId="2881710800" sldId="366"/>
            <ac:cxnSpMk id="21" creationId="{B04F0D4D-E1CB-4222-8145-20AB977374A3}"/>
          </ac:cxnSpMkLst>
        </pc:cxnChg>
        <pc:cxnChg chg="mod">
          <ac:chgData name="Cortes, Jorge A" userId="a77a8934-eb52-4451-8c92-229f1dfa3600" providerId="ADAL" clId="{4D6C477A-E032-4146-8FE0-FEC7D26E6B34}" dt="2021-04-27T02:41:47.006" v="593" actId="1076"/>
          <ac:cxnSpMkLst>
            <pc:docMk/>
            <pc:sldMk cId="2881710800" sldId="366"/>
            <ac:cxnSpMk id="22" creationId="{CC51E6A7-7861-4079-BC6C-CE220811763D}"/>
          </ac:cxnSpMkLst>
        </pc:cxnChg>
        <pc:cxnChg chg="mod">
          <ac:chgData name="Cortes, Jorge A" userId="a77a8934-eb52-4451-8c92-229f1dfa3600" providerId="ADAL" clId="{4D6C477A-E032-4146-8FE0-FEC7D26E6B34}" dt="2021-04-27T02:41:42.729" v="592" actId="1076"/>
          <ac:cxnSpMkLst>
            <pc:docMk/>
            <pc:sldMk cId="2881710800" sldId="366"/>
            <ac:cxnSpMk id="23" creationId="{D524E9F4-08DD-4DF7-BDA1-A0890D03481C}"/>
          </ac:cxnSpMkLst>
        </pc:cxnChg>
      </pc:sldChg>
      <pc:sldChg chg="new del">
        <pc:chgData name="Cortes, Jorge A" userId="a77a8934-eb52-4451-8c92-229f1dfa3600" providerId="ADAL" clId="{4D6C477A-E032-4146-8FE0-FEC7D26E6B34}" dt="2021-04-27T02:25:51.181" v="258" actId="680"/>
        <pc:sldMkLst>
          <pc:docMk/>
          <pc:sldMk cId="295683006" sldId="438"/>
        </pc:sldMkLst>
      </pc:sldChg>
      <pc:sldChg chg="addSp delSp modSp new mod setBg modNotesTx">
        <pc:chgData name="Cortes, Jorge A" userId="a77a8934-eb52-4451-8c92-229f1dfa3600" providerId="ADAL" clId="{4D6C477A-E032-4146-8FE0-FEC7D26E6B34}" dt="2021-05-01T01:22:39.613" v="892" actId="20577"/>
        <pc:sldMkLst>
          <pc:docMk/>
          <pc:sldMk cId="4178758235" sldId="438"/>
        </pc:sldMkLst>
        <pc:spChg chg="mod">
          <ac:chgData name="Cortes, Jorge A" userId="a77a8934-eb52-4451-8c92-229f1dfa3600" providerId="ADAL" clId="{4D6C477A-E032-4146-8FE0-FEC7D26E6B34}" dt="2021-04-27T02:27:57.036" v="285" actId="26606"/>
          <ac:spMkLst>
            <pc:docMk/>
            <pc:sldMk cId="4178758235" sldId="438"/>
            <ac:spMk id="2" creationId="{30E8A2DD-E1D0-4BFD-8DE9-9086AE922C13}"/>
          </ac:spMkLst>
        </pc:spChg>
        <pc:spChg chg="del">
          <ac:chgData name="Cortes, Jorge A" userId="a77a8934-eb52-4451-8c92-229f1dfa3600" providerId="ADAL" clId="{4D6C477A-E032-4146-8FE0-FEC7D26E6B34}" dt="2021-04-27T02:26:20.926" v="260"/>
          <ac:spMkLst>
            <pc:docMk/>
            <pc:sldMk cId="4178758235" sldId="438"/>
            <ac:spMk id="3" creationId="{8CF3E927-A33A-4B87-BB4D-5DCD4FBCE048}"/>
          </ac:spMkLst>
        </pc:spChg>
        <pc:spChg chg="mod">
          <ac:chgData name="Cortes, Jorge A" userId="a77a8934-eb52-4451-8c92-229f1dfa3600" providerId="ADAL" clId="{4D6C477A-E032-4146-8FE0-FEC7D26E6B34}" dt="2021-04-27T02:35:57.346" v="411" actId="1076"/>
          <ac:spMkLst>
            <pc:docMk/>
            <pc:sldMk cId="4178758235" sldId="438"/>
            <ac:spMk id="4" creationId="{4010C59E-5274-4F18-86D5-12988505EEC5}"/>
          </ac:spMkLst>
        </pc:spChg>
        <pc:spChg chg="mod">
          <ac:chgData name="Cortes, Jorge A" userId="a77a8934-eb52-4451-8c92-229f1dfa3600" providerId="ADAL" clId="{4D6C477A-E032-4146-8FE0-FEC7D26E6B34}" dt="2021-04-27T02:27:57.036" v="285" actId="26606"/>
          <ac:spMkLst>
            <pc:docMk/>
            <pc:sldMk cId="4178758235" sldId="438"/>
            <ac:spMk id="5" creationId="{26A3CDA7-5550-487B-A2DF-69B8B124E2B3}"/>
          </ac:spMkLst>
        </pc:spChg>
        <pc:spChg chg="add del">
          <ac:chgData name="Cortes, Jorge A" userId="a77a8934-eb52-4451-8c92-229f1dfa3600" providerId="ADAL" clId="{4D6C477A-E032-4146-8FE0-FEC7D26E6B34}" dt="2021-04-27T02:27:27.954" v="274" actId="26606"/>
          <ac:spMkLst>
            <pc:docMk/>
            <pc:sldMk cId="4178758235" sldId="438"/>
            <ac:spMk id="13" creationId="{3F87243A-F810-42AD-AA74-3FA38B1D8A8F}"/>
          </ac:spMkLst>
        </pc:spChg>
        <pc:spChg chg="add del">
          <ac:chgData name="Cortes, Jorge A" userId="a77a8934-eb52-4451-8c92-229f1dfa3600" providerId="ADAL" clId="{4D6C477A-E032-4146-8FE0-FEC7D26E6B34}" dt="2021-04-27T02:27:57.036" v="285" actId="26606"/>
          <ac:spMkLst>
            <pc:docMk/>
            <pc:sldMk cId="4178758235" sldId="438"/>
            <ac:spMk id="14" creationId="{5F54226A-15A5-4F46-926F-81F3EC4664A8}"/>
          </ac:spMkLst>
        </pc:spChg>
        <pc:spChg chg="add del">
          <ac:chgData name="Cortes, Jorge A" userId="a77a8934-eb52-4451-8c92-229f1dfa3600" providerId="ADAL" clId="{4D6C477A-E032-4146-8FE0-FEC7D26E6B34}" dt="2021-04-27T02:27:27.954" v="274" actId="26606"/>
          <ac:spMkLst>
            <pc:docMk/>
            <pc:sldMk cId="4178758235" sldId="438"/>
            <ac:spMk id="15" creationId="{E4710C0A-057C-4274-BA2D-001F1025E83E}"/>
          </ac:spMkLst>
        </pc:spChg>
        <pc:spChg chg="add del">
          <ac:chgData name="Cortes, Jorge A" userId="a77a8934-eb52-4451-8c92-229f1dfa3600" providerId="ADAL" clId="{4D6C477A-E032-4146-8FE0-FEC7D26E6B34}" dt="2021-04-27T02:27:57.036" v="285" actId="26606"/>
          <ac:spMkLst>
            <pc:docMk/>
            <pc:sldMk cId="4178758235" sldId="438"/>
            <ac:spMk id="16" creationId="{CFCF670F-3E94-4C8F-95AE-035FB459B9D2}"/>
          </ac:spMkLst>
        </pc:spChg>
        <pc:spChg chg="add del">
          <ac:chgData name="Cortes, Jorge A" userId="a77a8934-eb52-4451-8c92-229f1dfa3600" providerId="ADAL" clId="{4D6C477A-E032-4146-8FE0-FEC7D26E6B34}" dt="2021-04-27T02:27:27.954" v="274" actId="26606"/>
          <ac:spMkLst>
            <pc:docMk/>
            <pc:sldMk cId="4178758235" sldId="438"/>
            <ac:spMk id="19" creationId="{401AB748-B9E7-4AEC-AAB9-0EABDE63F84B}"/>
          </ac:spMkLst>
        </pc:spChg>
        <pc:spChg chg="add del">
          <ac:chgData name="Cortes, Jorge A" userId="a77a8934-eb52-4451-8c92-229f1dfa3600" providerId="ADAL" clId="{4D6C477A-E032-4146-8FE0-FEC7D26E6B34}" dt="2021-04-27T02:27:57.036" v="285" actId="26606"/>
          <ac:spMkLst>
            <pc:docMk/>
            <pc:sldMk cId="4178758235" sldId="438"/>
            <ac:spMk id="20" creationId="{36D50BAE-2B1C-44EA-98D3-FF227A6942F3}"/>
          </ac:spMkLst>
        </pc:spChg>
        <pc:spChg chg="add del">
          <ac:chgData name="Cortes, Jorge A" userId="a77a8934-eb52-4451-8c92-229f1dfa3600" providerId="ADAL" clId="{4D6C477A-E032-4146-8FE0-FEC7D26E6B34}" dt="2021-04-27T02:27:27.954" v="274" actId="26606"/>
          <ac:spMkLst>
            <pc:docMk/>
            <pc:sldMk cId="4178758235" sldId="438"/>
            <ac:spMk id="21" creationId="{E0954B38-9C23-4C8B-AC5D-0E80CEA3BD48}"/>
          </ac:spMkLst>
        </pc:spChg>
        <pc:spChg chg="add del">
          <ac:chgData name="Cortes, Jorge A" userId="a77a8934-eb52-4451-8c92-229f1dfa3600" providerId="ADAL" clId="{4D6C477A-E032-4146-8FE0-FEC7D26E6B34}" dt="2021-04-27T02:27:57.036" v="285" actId="26606"/>
          <ac:spMkLst>
            <pc:docMk/>
            <pc:sldMk cId="4178758235" sldId="438"/>
            <ac:spMk id="22" creationId="{A0354A3E-8646-42D8-BBA1-296667346E2E}"/>
          </ac:spMkLst>
        </pc:spChg>
        <pc:spChg chg="add del">
          <ac:chgData name="Cortes, Jorge A" userId="a77a8934-eb52-4451-8c92-229f1dfa3600" providerId="ADAL" clId="{4D6C477A-E032-4146-8FE0-FEC7D26E6B34}" dt="2021-04-27T02:27:27.954" v="274" actId="26606"/>
          <ac:spMkLst>
            <pc:docMk/>
            <pc:sldMk cId="4178758235" sldId="438"/>
            <ac:spMk id="23" creationId="{791376A8-6B7C-49D5-B3B0-B1D81BC15C2C}"/>
          </ac:spMkLst>
        </pc:spChg>
        <pc:spChg chg="add del">
          <ac:chgData name="Cortes, Jorge A" userId="a77a8934-eb52-4451-8c92-229f1dfa3600" providerId="ADAL" clId="{4D6C477A-E032-4146-8FE0-FEC7D26E6B34}" dt="2021-04-27T02:27:57.036" v="285" actId="26606"/>
          <ac:spMkLst>
            <pc:docMk/>
            <pc:sldMk cId="4178758235" sldId="438"/>
            <ac:spMk id="24" creationId="{8D8F64D4-85B6-4B50-8267-A34225759265}"/>
          </ac:spMkLst>
        </pc:spChg>
        <pc:spChg chg="add del">
          <ac:chgData name="Cortes, Jorge A" userId="a77a8934-eb52-4451-8c92-229f1dfa3600" providerId="ADAL" clId="{4D6C477A-E032-4146-8FE0-FEC7D26E6B34}" dt="2021-04-27T02:27:57.036" v="285" actId="26606"/>
          <ac:spMkLst>
            <pc:docMk/>
            <pc:sldMk cId="4178758235" sldId="438"/>
            <ac:spMk id="26" creationId="{982E57E1-FBFC-4937-B6B9-C381D1C95225}"/>
          </ac:spMkLst>
        </pc:spChg>
        <pc:spChg chg="add del">
          <ac:chgData name="Cortes, Jorge A" userId="a77a8934-eb52-4451-8c92-229f1dfa3600" providerId="ADAL" clId="{4D6C477A-E032-4146-8FE0-FEC7D26E6B34}" dt="2021-04-27T02:27:27.954" v="274" actId="26606"/>
          <ac:spMkLst>
            <pc:docMk/>
            <pc:sldMk cId="4178758235" sldId="438"/>
            <ac:spMk id="27" creationId="{3B0D8F16-5F3B-465F-9D06-983E2E8267E5}"/>
          </ac:spMkLst>
        </pc:spChg>
        <pc:spChg chg="add del">
          <ac:chgData name="Cortes, Jorge A" userId="a77a8934-eb52-4451-8c92-229f1dfa3600" providerId="ADAL" clId="{4D6C477A-E032-4146-8FE0-FEC7D26E6B34}" dt="2021-04-27T02:27:27.954" v="274" actId="26606"/>
          <ac:spMkLst>
            <pc:docMk/>
            <pc:sldMk cId="4178758235" sldId="438"/>
            <ac:spMk id="29" creationId="{5DED356E-7923-4393-BAEA-0116D9D7635D}"/>
          </ac:spMkLst>
        </pc:spChg>
        <pc:spChg chg="add del">
          <ac:chgData name="Cortes, Jorge A" userId="a77a8934-eb52-4451-8c92-229f1dfa3600" providerId="ADAL" clId="{4D6C477A-E032-4146-8FE0-FEC7D26E6B34}" dt="2021-04-27T02:27:57.036" v="285" actId="26606"/>
          <ac:spMkLst>
            <pc:docMk/>
            <pc:sldMk cId="4178758235" sldId="438"/>
            <ac:spMk id="30" creationId="{A08B6943-0110-4993-B7F6-7A6A1EC667AE}"/>
          </ac:spMkLst>
        </pc:spChg>
        <pc:spChg chg="add del">
          <ac:chgData name="Cortes, Jorge A" userId="a77a8934-eb52-4451-8c92-229f1dfa3600" providerId="ADAL" clId="{4D6C477A-E032-4146-8FE0-FEC7D26E6B34}" dt="2021-04-27T02:27:57.036" v="285" actId="26606"/>
          <ac:spMkLst>
            <pc:docMk/>
            <pc:sldMk cId="4178758235" sldId="438"/>
            <ac:spMk id="32" creationId="{011BBFEE-907A-4DF1-9F7B-C5211B637BE9}"/>
          </ac:spMkLst>
        </pc:spChg>
        <pc:spChg chg="mod">
          <ac:chgData name="Cortes, Jorge A" userId="a77a8934-eb52-4451-8c92-229f1dfa3600" providerId="ADAL" clId="{4D6C477A-E032-4146-8FE0-FEC7D26E6B34}" dt="2021-04-27T02:33:29.232" v="380" actId="1076"/>
          <ac:spMkLst>
            <pc:docMk/>
            <pc:sldMk cId="4178758235" sldId="438"/>
            <ac:spMk id="35" creationId="{619E60A6-E658-4EFF-BD46-75FCB748884A}"/>
          </ac:spMkLst>
        </pc:spChg>
        <pc:spChg chg="mod">
          <ac:chgData name="Cortes, Jorge A" userId="a77a8934-eb52-4451-8c92-229f1dfa3600" providerId="ADAL" clId="{4D6C477A-E032-4146-8FE0-FEC7D26E6B34}" dt="2021-04-27T02:32:18.872" v="351" actId="1076"/>
          <ac:spMkLst>
            <pc:docMk/>
            <pc:sldMk cId="4178758235" sldId="438"/>
            <ac:spMk id="39" creationId="{C4BA82E0-52A1-4AC9-B5C8-58DAF0EBF538}"/>
          </ac:spMkLst>
        </pc:spChg>
        <pc:spChg chg="add del mod">
          <ac:chgData name="Cortes, Jorge A" userId="a77a8934-eb52-4451-8c92-229f1dfa3600" providerId="ADAL" clId="{4D6C477A-E032-4146-8FE0-FEC7D26E6B34}" dt="2021-04-27T02:33:25.208" v="379" actId="478"/>
          <ac:spMkLst>
            <pc:docMk/>
            <pc:sldMk cId="4178758235" sldId="438"/>
            <ac:spMk id="41" creationId="{BF3F4906-7AFE-425D-904A-B3FD441C000B}"/>
          </ac:spMkLst>
        </pc:spChg>
        <pc:spChg chg="add mod">
          <ac:chgData name="Cortes, Jorge A" userId="a77a8934-eb52-4451-8c92-229f1dfa3600" providerId="ADAL" clId="{4D6C477A-E032-4146-8FE0-FEC7D26E6B34}" dt="2021-04-27T02:31:24.863" v="341" actId="1076"/>
          <ac:spMkLst>
            <pc:docMk/>
            <pc:sldMk cId="4178758235" sldId="438"/>
            <ac:spMk id="42" creationId="{58C5E6DF-BB8F-407C-9EE1-0BB1BD0A2A27}"/>
          </ac:spMkLst>
        </pc:spChg>
        <pc:spChg chg="add mod">
          <ac:chgData name="Cortes, Jorge A" userId="a77a8934-eb52-4451-8c92-229f1dfa3600" providerId="ADAL" clId="{4D6C477A-E032-4146-8FE0-FEC7D26E6B34}" dt="2021-04-27T02:31:39.938" v="343" actId="1076"/>
          <ac:spMkLst>
            <pc:docMk/>
            <pc:sldMk cId="4178758235" sldId="438"/>
            <ac:spMk id="43" creationId="{A1F3D7DB-9841-45F7-A631-1DE20CD50E55}"/>
          </ac:spMkLst>
        </pc:spChg>
        <pc:spChg chg="add del mod">
          <ac:chgData name="Cortes, Jorge A" userId="a77a8934-eb52-4451-8c92-229f1dfa3600" providerId="ADAL" clId="{4D6C477A-E032-4146-8FE0-FEC7D26E6B34}" dt="2021-04-27T02:31:47.852" v="347" actId="478"/>
          <ac:spMkLst>
            <pc:docMk/>
            <pc:sldMk cId="4178758235" sldId="438"/>
            <ac:spMk id="44" creationId="{2BA2DF07-759B-4604-BBE9-DAA3E0EB4CFE}"/>
          </ac:spMkLst>
        </pc:spChg>
        <pc:spChg chg="add del mod">
          <ac:chgData name="Cortes, Jorge A" userId="a77a8934-eb52-4451-8c92-229f1dfa3600" providerId="ADAL" clId="{4D6C477A-E032-4146-8FE0-FEC7D26E6B34}" dt="2021-04-27T02:32:48.607" v="356"/>
          <ac:spMkLst>
            <pc:docMk/>
            <pc:sldMk cId="4178758235" sldId="438"/>
            <ac:spMk id="47" creationId="{5E64411F-1882-41CD-AB18-C61024EE85CB}"/>
          </ac:spMkLst>
        </pc:spChg>
        <pc:spChg chg="add mod">
          <ac:chgData name="Cortes, Jorge A" userId="a77a8934-eb52-4451-8c92-229f1dfa3600" providerId="ADAL" clId="{4D6C477A-E032-4146-8FE0-FEC7D26E6B34}" dt="2021-04-27T02:35:12.972" v="397" actId="1076"/>
          <ac:spMkLst>
            <pc:docMk/>
            <pc:sldMk cId="4178758235" sldId="438"/>
            <ac:spMk id="55" creationId="{A7228B34-2EC4-4E00-A63A-48CA57E34E06}"/>
          </ac:spMkLst>
        </pc:spChg>
        <pc:spChg chg="add mod">
          <ac:chgData name="Cortes, Jorge A" userId="a77a8934-eb52-4451-8c92-229f1dfa3600" providerId="ADAL" clId="{4D6C477A-E032-4146-8FE0-FEC7D26E6B34}" dt="2021-04-27T02:35:23.242" v="399" actId="1076"/>
          <ac:spMkLst>
            <pc:docMk/>
            <pc:sldMk cId="4178758235" sldId="438"/>
            <ac:spMk id="56" creationId="{E0D59A10-459F-42C1-97CE-3252D6F504C1}"/>
          </ac:spMkLst>
        </pc:spChg>
        <pc:spChg chg="add mod">
          <ac:chgData name="Cortes, Jorge A" userId="a77a8934-eb52-4451-8c92-229f1dfa3600" providerId="ADAL" clId="{4D6C477A-E032-4146-8FE0-FEC7D26E6B34}" dt="2021-04-27T02:35:38.344" v="403" actId="1076"/>
          <ac:spMkLst>
            <pc:docMk/>
            <pc:sldMk cId="4178758235" sldId="438"/>
            <ac:spMk id="57" creationId="{6EDD65B9-7098-4BAF-B98F-5A22C32A17BD}"/>
          </ac:spMkLst>
        </pc:spChg>
        <pc:picChg chg="add del mod">
          <ac:chgData name="Cortes, Jorge A" userId="a77a8934-eb52-4451-8c92-229f1dfa3600" providerId="ADAL" clId="{4D6C477A-E032-4146-8FE0-FEC7D26E6B34}" dt="2021-04-27T02:32:46.762" v="355" actId="478"/>
          <ac:picMkLst>
            <pc:docMk/>
            <pc:sldMk cId="4178758235" sldId="438"/>
            <ac:picMk id="6" creationId="{5A16696B-5652-4228-9625-9EF49ACEB384}"/>
          </ac:picMkLst>
        </pc:picChg>
        <pc:picChg chg="add mod ord">
          <ac:chgData name="Cortes, Jorge A" userId="a77a8934-eb52-4451-8c92-229f1dfa3600" providerId="ADAL" clId="{4D6C477A-E032-4146-8FE0-FEC7D26E6B34}" dt="2021-04-27T02:29:06.481" v="311" actId="1440"/>
          <ac:picMkLst>
            <pc:docMk/>
            <pc:sldMk cId="4178758235" sldId="438"/>
            <ac:picMk id="7" creationId="{D3E40003-5F4D-4501-B8C2-FA7B98BC3868}"/>
          </ac:picMkLst>
        </pc:picChg>
        <pc:picChg chg="add mod ord">
          <ac:chgData name="Cortes, Jorge A" userId="a77a8934-eb52-4451-8c92-229f1dfa3600" providerId="ADAL" clId="{4D6C477A-E032-4146-8FE0-FEC7D26E6B34}" dt="2021-04-27T02:35:27.821" v="402" actId="1076"/>
          <ac:picMkLst>
            <pc:docMk/>
            <pc:sldMk cId="4178758235" sldId="438"/>
            <ac:picMk id="8" creationId="{C53D3543-AFEC-48FB-8223-0C68397E44CF}"/>
          </ac:picMkLst>
        </pc:picChg>
        <pc:picChg chg="add mod ord">
          <ac:chgData name="Cortes, Jorge A" userId="a77a8934-eb52-4451-8c92-229f1dfa3600" providerId="ADAL" clId="{4D6C477A-E032-4146-8FE0-FEC7D26E6B34}" dt="2021-04-27T02:29:11.796" v="313" actId="1440"/>
          <ac:picMkLst>
            <pc:docMk/>
            <pc:sldMk cId="4178758235" sldId="438"/>
            <ac:picMk id="9" creationId="{B3DFC865-ADCB-4B09-983A-F0AEA6D7E176}"/>
          </ac:picMkLst>
        </pc:picChg>
        <pc:picChg chg="add mod ord">
          <ac:chgData name="Cortes, Jorge A" userId="a77a8934-eb52-4451-8c92-229f1dfa3600" providerId="ADAL" clId="{4D6C477A-E032-4146-8FE0-FEC7D26E6B34}" dt="2021-04-27T02:33:19.489" v="376" actId="1076"/>
          <ac:picMkLst>
            <pc:docMk/>
            <pc:sldMk cId="4178758235" sldId="438"/>
            <ac:picMk id="48" creationId="{7367D9CB-79E3-4223-9DFE-9DCB1F387D17}"/>
          </ac:picMkLst>
        </pc:picChg>
        <pc:cxnChg chg="add del">
          <ac:chgData name="Cortes, Jorge A" userId="a77a8934-eb52-4451-8c92-229f1dfa3600" providerId="ADAL" clId="{4D6C477A-E032-4146-8FE0-FEC7D26E6B34}" dt="2021-04-27T02:29:33.713" v="315" actId="11529"/>
          <ac:cxnSpMkLst>
            <pc:docMk/>
            <pc:sldMk cId="4178758235" sldId="438"/>
            <ac:cxnSpMk id="11" creationId="{26BB7A32-82C6-4879-AC2C-7D78C86CD568}"/>
          </ac:cxnSpMkLst>
        </pc:cxnChg>
        <pc:cxnChg chg="add del">
          <ac:chgData name="Cortes, Jorge A" userId="a77a8934-eb52-4451-8c92-229f1dfa3600" providerId="ADAL" clId="{4D6C477A-E032-4146-8FE0-FEC7D26E6B34}" dt="2021-04-27T02:27:27.954" v="274" actId="26606"/>
          <ac:cxnSpMkLst>
            <pc:docMk/>
            <pc:sldMk cId="4178758235" sldId="438"/>
            <ac:cxnSpMk id="17" creationId="{BEFAE2A0-B30D-40C7-BB2F-AE3D6D5D001F}"/>
          </ac:cxnSpMkLst>
        </pc:cxnChg>
        <pc:cxnChg chg="add del">
          <ac:chgData name="Cortes, Jorge A" userId="a77a8934-eb52-4451-8c92-229f1dfa3600" providerId="ADAL" clId="{4D6C477A-E032-4146-8FE0-FEC7D26E6B34}" dt="2021-04-27T02:27:57.036" v="285" actId="26606"/>
          <ac:cxnSpMkLst>
            <pc:docMk/>
            <pc:sldMk cId="4178758235" sldId="438"/>
            <ac:cxnSpMk id="18" creationId="{90479AEA-6C87-4786-A668-54BF815A73D7}"/>
          </ac:cxnSpMkLst>
        </pc:cxnChg>
        <pc:cxnChg chg="add del">
          <ac:chgData name="Cortes, Jorge A" userId="a77a8934-eb52-4451-8c92-229f1dfa3600" providerId="ADAL" clId="{4D6C477A-E032-4146-8FE0-FEC7D26E6B34}" dt="2021-04-27T02:27:27.954" v="274" actId="26606"/>
          <ac:cxnSpMkLst>
            <pc:docMk/>
            <pc:sldMk cId="4178758235" sldId="438"/>
            <ac:cxnSpMk id="25" creationId="{73A16B78-E8EF-4C99-BDA5-80142980AE93}"/>
          </ac:cxnSpMkLst>
        </pc:cxnChg>
        <pc:cxnChg chg="add del">
          <ac:chgData name="Cortes, Jorge A" userId="a77a8934-eb52-4451-8c92-229f1dfa3600" providerId="ADAL" clId="{4D6C477A-E032-4146-8FE0-FEC7D26E6B34}" dt="2021-04-27T02:27:57.036" v="285" actId="26606"/>
          <ac:cxnSpMkLst>
            <pc:docMk/>
            <pc:sldMk cId="4178758235" sldId="438"/>
            <ac:cxnSpMk id="28" creationId="{7105A204-F287-4494-909D-5FD20667E7D1}"/>
          </ac:cxnSpMkLst>
        </pc:cxnChg>
        <pc:cxnChg chg="add mod">
          <ac:chgData name="Cortes, Jorge A" userId="a77a8934-eb52-4451-8c92-229f1dfa3600" providerId="ADAL" clId="{4D6C477A-E032-4146-8FE0-FEC7D26E6B34}" dt="2021-04-27T02:33:31.353" v="381" actId="14100"/>
          <ac:cxnSpMkLst>
            <pc:docMk/>
            <pc:sldMk cId="4178758235" sldId="438"/>
            <ac:cxnSpMk id="31" creationId="{557804C1-BDC0-41F7-BC1E-F8B8F0B095DB}"/>
          </ac:cxnSpMkLst>
        </pc:cxnChg>
        <pc:cxnChg chg="add mod">
          <ac:chgData name="Cortes, Jorge A" userId="a77a8934-eb52-4451-8c92-229f1dfa3600" providerId="ADAL" clId="{4D6C477A-E032-4146-8FE0-FEC7D26E6B34}" dt="2021-04-27T02:30:24.229" v="320" actId="1076"/>
          <ac:cxnSpMkLst>
            <pc:docMk/>
            <pc:sldMk cId="4178758235" sldId="438"/>
            <ac:cxnSpMk id="33" creationId="{662A375B-588C-405F-9192-F0A264C1BD2A}"/>
          </ac:cxnSpMkLst>
        </pc:cxnChg>
        <pc:cxnChg chg="add del mod">
          <ac:chgData name="Cortes, Jorge A" userId="a77a8934-eb52-4451-8c92-229f1dfa3600" providerId="ADAL" clId="{4D6C477A-E032-4146-8FE0-FEC7D26E6B34}" dt="2021-04-27T02:30:34.085" v="322"/>
          <ac:cxnSpMkLst>
            <pc:docMk/>
            <pc:sldMk cId="4178758235" sldId="438"/>
            <ac:cxnSpMk id="34" creationId="{CE3C063A-A86C-4D42-B50F-F516C69555E8}"/>
          </ac:cxnSpMkLst>
        </pc:cxnChg>
        <pc:cxnChg chg="add del mod">
          <ac:chgData name="Cortes, Jorge A" userId="a77a8934-eb52-4451-8c92-229f1dfa3600" providerId="ADAL" clId="{4D6C477A-E032-4146-8FE0-FEC7D26E6B34}" dt="2021-04-27T02:30:37.546" v="324"/>
          <ac:cxnSpMkLst>
            <pc:docMk/>
            <pc:sldMk cId="4178758235" sldId="438"/>
            <ac:cxnSpMk id="35" creationId="{832E3036-EF5A-467A-B229-3D6203CAA74F}"/>
          </ac:cxnSpMkLst>
        </pc:cxnChg>
        <pc:cxnChg chg="add mod">
          <ac:chgData name="Cortes, Jorge A" userId="a77a8934-eb52-4451-8c92-229f1dfa3600" providerId="ADAL" clId="{4D6C477A-E032-4146-8FE0-FEC7D26E6B34}" dt="2021-04-27T02:32:20.328" v="352" actId="14100"/>
          <ac:cxnSpMkLst>
            <pc:docMk/>
            <pc:sldMk cId="4178758235" sldId="438"/>
            <ac:cxnSpMk id="36" creationId="{CA51F02B-5FBA-41EB-B919-9DBD8E3D1ACE}"/>
          </ac:cxnSpMkLst>
        </pc:cxnChg>
        <pc:cxnChg chg="add mod">
          <ac:chgData name="Cortes, Jorge A" userId="a77a8934-eb52-4451-8c92-229f1dfa3600" providerId="ADAL" clId="{4D6C477A-E032-4146-8FE0-FEC7D26E6B34}" dt="2021-04-27T02:32:26.364" v="354" actId="1076"/>
          <ac:cxnSpMkLst>
            <pc:docMk/>
            <pc:sldMk cId="4178758235" sldId="438"/>
            <ac:cxnSpMk id="37" creationId="{2FB752B5-70CE-405E-800E-42D32232FF68}"/>
          </ac:cxnSpMkLst>
        </pc:cxnChg>
        <pc:cxnChg chg="add del mod">
          <ac:chgData name="Cortes, Jorge A" userId="a77a8934-eb52-4451-8c92-229f1dfa3600" providerId="ADAL" clId="{4D6C477A-E032-4146-8FE0-FEC7D26E6B34}" dt="2021-04-27T02:30:51.209" v="329"/>
          <ac:cxnSpMkLst>
            <pc:docMk/>
            <pc:sldMk cId="4178758235" sldId="438"/>
            <ac:cxnSpMk id="38" creationId="{AD0170A5-973D-49F8-BE08-D421BB39E5F9}"/>
          </ac:cxnSpMkLst>
        </pc:cxnChg>
        <pc:cxnChg chg="mod">
          <ac:chgData name="Cortes, Jorge A" userId="a77a8934-eb52-4451-8c92-229f1dfa3600" providerId="ADAL" clId="{4D6C477A-E032-4146-8FE0-FEC7D26E6B34}" dt="2021-04-27T02:34:52.529" v="391" actId="1076"/>
          <ac:cxnSpMkLst>
            <pc:docMk/>
            <pc:sldMk cId="4178758235" sldId="438"/>
            <ac:cxnSpMk id="45" creationId="{F6E92C33-49A9-463D-B0B3-B882723F6452}"/>
          </ac:cxnSpMkLst>
        </pc:cxnChg>
        <pc:cxnChg chg="add mod">
          <ac:chgData name="Cortes, Jorge A" userId="a77a8934-eb52-4451-8c92-229f1dfa3600" providerId="ADAL" clId="{4D6C477A-E032-4146-8FE0-FEC7D26E6B34}" dt="2021-04-27T02:35:05.505" v="394" actId="1076"/>
          <ac:cxnSpMkLst>
            <pc:docMk/>
            <pc:sldMk cId="4178758235" sldId="438"/>
            <ac:cxnSpMk id="51" creationId="{4B2695C1-6BEA-475A-8FC2-B9C554F323DD}"/>
          </ac:cxnSpMkLst>
        </pc:cxnChg>
        <pc:cxnChg chg="add mod">
          <ac:chgData name="Cortes, Jorge A" userId="a77a8934-eb52-4451-8c92-229f1dfa3600" providerId="ADAL" clId="{4D6C477A-E032-4146-8FE0-FEC7D26E6B34}" dt="2021-04-27T02:36:15.320" v="416" actId="14100"/>
          <ac:cxnSpMkLst>
            <pc:docMk/>
            <pc:sldMk cId="4178758235" sldId="438"/>
            <ac:cxnSpMk id="58" creationId="{3F349800-7B95-4160-A538-EB736B1063B4}"/>
          </ac:cxnSpMkLst>
        </pc:cxnChg>
        <pc:cxnChg chg="add mod">
          <ac:chgData name="Cortes, Jorge A" userId="a77a8934-eb52-4451-8c92-229f1dfa3600" providerId="ADAL" clId="{4D6C477A-E032-4146-8FE0-FEC7D26E6B34}" dt="2021-04-27T02:36:09.793" v="415" actId="14100"/>
          <ac:cxnSpMkLst>
            <pc:docMk/>
            <pc:sldMk cId="4178758235" sldId="438"/>
            <ac:cxnSpMk id="60" creationId="{69F54C32-FE73-4E0E-8EB3-C4759CCB09A6}"/>
          </ac:cxnSpMkLst>
        </pc:cxnChg>
      </pc:sldChg>
    </pc:docChg>
  </pc:docChgLst>
  <pc:docChgLst>
    <pc:chgData name="Solis, Ana R" userId="S::asolis5@calstatela.edu::22d2e692-6afd-45a0-bdf8-bd45195b7d40" providerId="AD" clId="Web-{6413A991-4C06-4D61-17B8-B14E639A34F7}"/>
    <pc:docChg chg="modSld">
      <pc:chgData name="Solis, Ana R" userId="S::asolis5@calstatela.edu::22d2e692-6afd-45a0-bdf8-bd45195b7d40" providerId="AD" clId="Web-{6413A991-4C06-4D61-17B8-B14E639A34F7}" dt="2020-11-28T06:41:28.380" v="209"/>
      <pc:docMkLst>
        <pc:docMk/>
      </pc:docMkLst>
      <pc:sldChg chg="modSp">
        <pc:chgData name="Solis, Ana R" userId="S::asolis5@calstatela.edu::22d2e692-6afd-45a0-bdf8-bd45195b7d40" providerId="AD" clId="Web-{6413A991-4C06-4D61-17B8-B14E639A34F7}" dt="2020-11-28T06:41:28.380" v="209"/>
        <pc:sldMkLst>
          <pc:docMk/>
          <pc:sldMk cId="1180221239" sldId="259"/>
        </pc:sldMkLst>
        <pc:graphicFrameChg chg="modGraphic">
          <ac:chgData name="Solis, Ana R" userId="S::asolis5@calstatela.edu::22d2e692-6afd-45a0-bdf8-bd45195b7d40" providerId="AD" clId="Web-{6413A991-4C06-4D61-17B8-B14E639A34F7}" dt="2020-11-28T06:41:28.380" v="209"/>
          <ac:graphicFrameMkLst>
            <pc:docMk/>
            <pc:sldMk cId="1180221239" sldId="259"/>
            <ac:graphicFrameMk id="28" creationId="{646AE105-989F-4FCA-87E6-734D67F92131}"/>
          </ac:graphicFrameMkLst>
        </pc:graphicFrameChg>
      </pc:sldChg>
    </pc:docChg>
  </pc:docChgLst>
  <pc:docChgLst>
    <pc:chgData name="Torres, Brandon A" userId="S::btorre66@calstatela.edu::30e00120-a461-4de2-9b54-453362018ccc" providerId="AD" clId="Web-{EBEB849A-EFF6-B696-3335-61FA21004209}"/>
    <pc:docChg chg="modSld">
      <pc:chgData name="Torres, Brandon A" userId="S::btorre66@calstatela.edu::30e00120-a461-4de2-9b54-453362018ccc" providerId="AD" clId="Web-{EBEB849A-EFF6-B696-3335-61FA21004209}" dt="2020-11-27T02:29:54.977" v="862"/>
      <pc:docMkLst>
        <pc:docMk/>
      </pc:docMkLst>
      <pc:sldChg chg="modSp modNotes">
        <pc:chgData name="Torres, Brandon A" userId="S::btorre66@calstatela.edu::30e00120-a461-4de2-9b54-453362018ccc" providerId="AD" clId="Web-{EBEB849A-EFF6-B696-3335-61FA21004209}" dt="2020-11-27T02:29:54.977" v="862"/>
        <pc:sldMkLst>
          <pc:docMk/>
          <pc:sldMk cId="3644990708" sldId="267"/>
        </pc:sldMkLst>
        <pc:spChg chg="mod">
          <ac:chgData name="Torres, Brandon A" userId="S::btorre66@calstatela.edu::30e00120-a461-4de2-9b54-453362018ccc" providerId="AD" clId="Web-{EBEB849A-EFF6-B696-3335-61FA21004209}" dt="2020-11-27T02:07:45.294" v="315" actId="20577"/>
          <ac:spMkLst>
            <pc:docMk/>
            <pc:sldMk cId="3644990708" sldId="267"/>
            <ac:spMk id="3" creationId="{25606C8B-FDC4-48F2-AE1C-0B6BA80B2CC0}"/>
          </ac:spMkLst>
        </pc:spChg>
      </pc:sldChg>
      <pc:sldChg chg="modNotes">
        <pc:chgData name="Torres, Brandon A" userId="S::btorre66@calstatela.edu::30e00120-a461-4de2-9b54-453362018ccc" providerId="AD" clId="Web-{EBEB849A-EFF6-B696-3335-61FA21004209}" dt="2020-11-27T02:28:12.583" v="764"/>
        <pc:sldMkLst>
          <pc:docMk/>
          <pc:sldMk cId="3586592242" sldId="287"/>
        </pc:sldMkLst>
      </pc:sldChg>
    </pc:docChg>
  </pc:docChgLst>
  <pc:docChgLst>
    <pc:chgData name="Coy, Obed I" userId="14575163-593f-4dd2-b472-35bad3b441af" providerId="ADAL" clId="{98EEDC4F-F8E4-DA43-9FD9-AF02B245936F}"/>
    <pc:docChg chg="undo custSel addSld modSld">
      <pc:chgData name="Coy, Obed I" userId="14575163-593f-4dd2-b472-35bad3b441af" providerId="ADAL" clId="{98EEDC4F-F8E4-DA43-9FD9-AF02B245936F}" dt="2021-04-19T23:18:53.601" v="857" actId="20577"/>
      <pc:docMkLst>
        <pc:docMk/>
      </pc:docMkLst>
      <pc:sldChg chg="modSp mod">
        <pc:chgData name="Coy, Obed I" userId="14575163-593f-4dd2-b472-35bad3b441af" providerId="ADAL" clId="{98EEDC4F-F8E4-DA43-9FD9-AF02B245936F}" dt="2021-04-19T22:55:51.234" v="339" actId="20577"/>
        <pc:sldMkLst>
          <pc:docMk/>
          <pc:sldMk cId="1546165405" sldId="357"/>
        </pc:sldMkLst>
        <pc:spChg chg="mod">
          <ac:chgData name="Coy, Obed I" userId="14575163-593f-4dd2-b472-35bad3b441af" providerId="ADAL" clId="{98EEDC4F-F8E4-DA43-9FD9-AF02B245936F}" dt="2021-04-19T22:55:51.234" v="339" actId="20577"/>
          <ac:spMkLst>
            <pc:docMk/>
            <pc:sldMk cId="1546165405" sldId="357"/>
            <ac:spMk id="4" creationId="{B921A047-B179-4FAC-ABD4-22F74B4C7DFD}"/>
          </ac:spMkLst>
        </pc:spChg>
        <pc:spChg chg="mod">
          <ac:chgData name="Coy, Obed I" userId="14575163-593f-4dd2-b472-35bad3b441af" providerId="ADAL" clId="{98EEDC4F-F8E4-DA43-9FD9-AF02B245936F}" dt="2021-04-19T22:34:33.612" v="222" actId="5793"/>
          <ac:spMkLst>
            <pc:docMk/>
            <pc:sldMk cId="1546165405" sldId="357"/>
            <ac:spMk id="7" creationId="{C888FE84-AFF9-4B6D-A56A-BB1ABBCDF792}"/>
          </ac:spMkLst>
        </pc:spChg>
      </pc:sldChg>
      <pc:sldChg chg="addSp modSp mod">
        <pc:chgData name="Coy, Obed I" userId="14575163-593f-4dd2-b472-35bad3b441af" providerId="ADAL" clId="{98EEDC4F-F8E4-DA43-9FD9-AF02B245936F}" dt="2021-04-19T23:15:23.071" v="778" actId="27636"/>
        <pc:sldMkLst>
          <pc:docMk/>
          <pc:sldMk cId="224975216" sldId="380"/>
        </pc:sldMkLst>
        <pc:spChg chg="mod">
          <ac:chgData name="Coy, Obed I" userId="14575163-593f-4dd2-b472-35bad3b441af" providerId="ADAL" clId="{98EEDC4F-F8E4-DA43-9FD9-AF02B245936F}" dt="2021-04-19T23:15:23.071" v="778" actId="27636"/>
          <ac:spMkLst>
            <pc:docMk/>
            <pc:sldMk cId="224975216" sldId="380"/>
            <ac:spMk id="3" creationId="{48D5C880-E21F-42E9-8433-F7DCB3CCCE5E}"/>
          </ac:spMkLst>
        </pc:spChg>
        <pc:spChg chg="mod">
          <ac:chgData name="Coy, Obed I" userId="14575163-593f-4dd2-b472-35bad3b441af" providerId="ADAL" clId="{98EEDC4F-F8E4-DA43-9FD9-AF02B245936F}" dt="2021-04-19T22:55:56.997" v="347" actId="20577"/>
          <ac:spMkLst>
            <pc:docMk/>
            <pc:sldMk cId="224975216" sldId="380"/>
            <ac:spMk id="4" creationId="{8647C917-EF28-45EE-B564-6CF69EB1C9C0}"/>
          </ac:spMkLst>
        </pc:spChg>
        <pc:graphicFrameChg chg="add mod modGraphic">
          <ac:chgData name="Coy, Obed I" userId="14575163-593f-4dd2-b472-35bad3b441af" providerId="ADAL" clId="{98EEDC4F-F8E4-DA43-9FD9-AF02B245936F}" dt="2021-04-19T22:58:02.514" v="389" actId="13926"/>
          <ac:graphicFrameMkLst>
            <pc:docMk/>
            <pc:sldMk cId="224975216" sldId="380"/>
            <ac:graphicFrameMk id="6" creationId="{5C2F8F2F-C028-F74F-B78A-5812E3C0F433}"/>
          </ac:graphicFrameMkLst>
        </pc:graphicFrameChg>
      </pc:sldChg>
      <pc:sldChg chg="modSp mod">
        <pc:chgData name="Coy, Obed I" userId="14575163-593f-4dd2-b472-35bad3b441af" providerId="ADAL" clId="{98EEDC4F-F8E4-DA43-9FD9-AF02B245936F}" dt="2021-04-19T23:18:53.601" v="857" actId="20577"/>
        <pc:sldMkLst>
          <pc:docMk/>
          <pc:sldMk cId="2536008948" sldId="381"/>
        </pc:sldMkLst>
        <pc:spChg chg="mod">
          <ac:chgData name="Coy, Obed I" userId="14575163-593f-4dd2-b472-35bad3b441af" providerId="ADAL" clId="{98EEDC4F-F8E4-DA43-9FD9-AF02B245936F}" dt="2021-04-19T23:16:13.956" v="794" actId="20577"/>
          <ac:spMkLst>
            <pc:docMk/>
            <pc:sldMk cId="2536008948" sldId="381"/>
            <ac:spMk id="2" creationId="{49E47AC9-03E8-4EF7-A141-03E949EFC9FF}"/>
          </ac:spMkLst>
        </pc:spChg>
        <pc:spChg chg="mod">
          <ac:chgData name="Coy, Obed I" userId="14575163-593f-4dd2-b472-35bad3b441af" providerId="ADAL" clId="{98EEDC4F-F8E4-DA43-9FD9-AF02B245936F}" dt="2021-04-19T23:18:53.601" v="857" actId="20577"/>
          <ac:spMkLst>
            <pc:docMk/>
            <pc:sldMk cId="2536008948" sldId="381"/>
            <ac:spMk id="4" creationId="{E3B0CFE4-079C-4534-B16B-E8C2722B4713}"/>
          </ac:spMkLst>
        </pc:spChg>
        <pc:spChg chg="mod">
          <ac:chgData name="Coy, Obed I" userId="14575163-593f-4dd2-b472-35bad3b441af" providerId="ADAL" clId="{98EEDC4F-F8E4-DA43-9FD9-AF02B245936F}" dt="2021-04-19T23:16:29.397" v="822" actId="14100"/>
          <ac:spMkLst>
            <pc:docMk/>
            <pc:sldMk cId="2536008948" sldId="381"/>
            <ac:spMk id="6" creationId="{61B03E52-4AA5-44AC-B972-34D2405EA0BD}"/>
          </ac:spMkLst>
        </pc:spChg>
      </pc:sldChg>
      <pc:sldChg chg="modSp mod">
        <pc:chgData name="Coy, Obed I" userId="14575163-593f-4dd2-b472-35bad3b441af" providerId="ADAL" clId="{98EEDC4F-F8E4-DA43-9FD9-AF02B245936F}" dt="2021-04-19T23:18:29.527" v="830" actId="20577"/>
        <pc:sldMkLst>
          <pc:docMk/>
          <pc:sldMk cId="839205185" sldId="423"/>
        </pc:sldMkLst>
        <pc:spChg chg="mod">
          <ac:chgData name="Coy, Obed I" userId="14575163-593f-4dd2-b472-35bad3b441af" providerId="ADAL" clId="{98EEDC4F-F8E4-DA43-9FD9-AF02B245936F}" dt="2021-04-19T23:18:29.527" v="830" actId="20577"/>
          <ac:spMkLst>
            <pc:docMk/>
            <pc:sldMk cId="839205185" sldId="423"/>
            <ac:spMk id="4" creationId="{E0432B9B-A6A1-4E4E-8C3E-4CBE873951A0}"/>
          </ac:spMkLst>
        </pc:spChg>
        <pc:spChg chg="mod">
          <ac:chgData name="Coy, Obed I" userId="14575163-593f-4dd2-b472-35bad3b441af" providerId="ADAL" clId="{98EEDC4F-F8E4-DA43-9FD9-AF02B245936F}" dt="2021-04-19T23:15:43.277" v="780" actId="1076"/>
          <ac:spMkLst>
            <pc:docMk/>
            <pc:sldMk cId="839205185" sldId="423"/>
            <ac:spMk id="6" creationId="{C3C03D2C-A484-4D88-B749-419A52432F62}"/>
          </ac:spMkLst>
        </pc:spChg>
      </pc:sldChg>
      <pc:sldChg chg="modSp new mod">
        <pc:chgData name="Coy, Obed I" userId="14575163-593f-4dd2-b472-35bad3b441af" providerId="ADAL" clId="{98EEDC4F-F8E4-DA43-9FD9-AF02B245936F}" dt="2021-04-19T23:18:38.490" v="849" actId="20577"/>
        <pc:sldMkLst>
          <pc:docMk/>
          <pc:sldMk cId="3237983248" sldId="427"/>
        </pc:sldMkLst>
        <pc:spChg chg="mod">
          <ac:chgData name="Coy, Obed I" userId="14575163-593f-4dd2-b472-35bad3b441af" providerId="ADAL" clId="{98EEDC4F-F8E4-DA43-9FD9-AF02B245936F}" dt="2021-04-19T23:11:53.198" v="689" actId="20577"/>
          <ac:spMkLst>
            <pc:docMk/>
            <pc:sldMk cId="3237983248" sldId="427"/>
            <ac:spMk id="2" creationId="{1E1F44E3-E501-CE45-9E3F-1588D722F010}"/>
          </ac:spMkLst>
        </pc:spChg>
        <pc:spChg chg="mod">
          <ac:chgData name="Coy, Obed I" userId="14575163-593f-4dd2-b472-35bad3b441af" providerId="ADAL" clId="{98EEDC4F-F8E4-DA43-9FD9-AF02B245936F}" dt="2021-04-19T23:15:10.209" v="773" actId="20577"/>
          <ac:spMkLst>
            <pc:docMk/>
            <pc:sldMk cId="3237983248" sldId="427"/>
            <ac:spMk id="3" creationId="{A1157A2A-EF56-2B4C-BA66-CFA65C2E4691}"/>
          </ac:spMkLst>
        </pc:spChg>
        <pc:spChg chg="mod">
          <ac:chgData name="Coy, Obed I" userId="14575163-593f-4dd2-b472-35bad3b441af" providerId="ADAL" clId="{98EEDC4F-F8E4-DA43-9FD9-AF02B245936F}" dt="2021-04-19T23:18:38.490" v="849" actId="20577"/>
          <ac:spMkLst>
            <pc:docMk/>
            <pc:sldMk cId="3237983248" sldId="427"/>
            <ac:spMk id="4" creationId="{44609725-BBEB-A549-BBAF-7C8090AE7A05}"/>
          </ac:spMkLst>
        </pc:spChg>
      </pc:sldChg>
    </pc:docChg>
  </pc:docChgLst>
  <pc:docChgLst>
    <pc:chgData name="Gutierrez Valdez, Richard A" userId="S::rgutie70@calstatela.edu::22615187-3212-42c6-9845-080801fb3f72" providerId="AD" clId="Web-{8A1CE5E5-E8DF-02D9-C227-6AB91D034BF1}"/>
    <pc:docChg chg="addSld delSld modSld">
      <pc:chgData name="Gutierrez Valdez, Richard A" userId="S::rgutie70@calstatela.edu::22615187-3212-42c6-9845-080801fb3f72" providerId="AD" clId="Web-{8A1CE5E5-E8DF-02D9-C227-6AB91D034BF1}" dt="2020-11-29T01:42:52.401" v="147" actId="20577"/>
      <pc:docMkLst>
        <pc:docMk/>
      </pc:docMkLst>
      <pc:sldChg chg="del">
        <pc:chgData name="Gutierrez Valdez, Richard A" userId="S::rgutie70@calstatela.edu::22615187-3212-42c6-9845-080801fb3f72" providerId="AD" clId="Web-{8A1CE5E5-E8DF-02D9-C227-6AB91D034BF1}" dt="2020-11-29T01:41:12.819" v="132"/>
        <pc:sldMkLst>
          <pc:docMk/>
          <pc:sldMk cId="2247130416" sldId="325"/>
        </pc:sldMkLst>
      </pc:sldChg>
      <pc:sldChg chg="modSp">
        <pc:chgData name="Gutierrez Valdez, Richard A" userId="S::rgutie70@calstatela.edu::22615187-3212-42c6-9845-080801fb3f72" providerId="AD" clId="Web-{8A1CE5E5-E8DF-02D9-C227-6AB91D034BF1}" dt="2020-11-29T01:42:06.024" v="143" actId="20577"/>
        <pc:sldMkLst>
          <pc:docMk/>
          <pc:sldMk cId="3935068036" sldId="326"/>
        </pc:sldMkLst>
        <pc:spChg chg="mod">
          <ac:chgData name="Gutierrez Valdez, Richard A" userId="S::rgutie70@calstatela.edu::22615187-3212-42c6-9845-080801fb3f72" providerId="AD" clId="Web-{8A1CE5E5-E8DF-02D9-C227-6AB91D034BF1}" dt="2020-11-29T01:41:36.336" v="133" actId="14100"/>
          <ac:spMkLst>
            <pc:docMk/>
            <pc:sldMk cId="3935068036" sldId="326"/>
            <ac:spMk id="2" creationId="{BB06F216-4E33-F647-AB97-1FBB2227F8A1}"/>
          </ac:spMkLst>
        </pc:spChg>
        <pc:spChg chg="mod">
          <ac:chgData name="Gutierrez Valdez, Richard A" userId="S::rgutie70@calstatela.edu::22615187-3212-42c6-9845-080801fb3f72" providerId="AD" clId="Web-{8A1CE5E5-E8DF-02D9-C227-6AB91D034BF1}" dt="2020-11-29T01:42:06.024" v="143" actId="20577"/>
          <ac:spMkLst>
            <pc:docMk/>
            <pc:sldMk cId="3935068036" sldId="326"/>
            <ac:spMk id="4" creationId="{6C60C8EF-4313-44D4-8828-E130D21B22D4}"/>
          </ac:spMkLst>
        </pc:spChg>
      </pc:sldChg>
      <pc:sldChg chg="new">
        <pc:chgData name="Gutierrez Valdez, Richard A" userId="S::rgutie70@calstatela.edu::22615187-3212-42c6-9845-080801fb3f72" providerId="AD" clId="Web-{8A1CE5E5-E8DF-02D9-C227-6AB91D034BF1}" dt="2020-11-29T01:25:04.958" v="0"/>
        <pc:sldMkLst>
          <pc:docMk/>
          <pc:sldMk cId="4145459833" sldId="326"/>
        </pc:sldMkLst>
      </pc:sldChg>
      <pc:sldChg chg="add replId">
        <pc:chgData name="Gutierrez Valdez, Richard A" userId="S::rgutie70@calstatela.edu::22615187-3212-42c6-9845-080801fb3f72" providerId="AD" clId="Web-{8A1CE5E5-E8DF-02D9-C227-6AB91D034BF1}" dt="2020-11-29T01:25:15.506" v="1"/>
        <pc:sldMkLst>
          <pc:docMk/>
          <pc:sldMk cId="4235484197" sldId="328"/>
        </pc:sldMkLst>
      </pc:sldChg>
      <pc:sldChg chg="addSp modSp add replId">
        <pc:chgData name="Gutierrez Valdez, Richard A" userId="S::rgutie70@calstatela.edu::22615187-3212-42c6-9845-080801fb3f72" providerId="AD" clId="Web-{8A1CE5E5-E8DF-02D9-C227-6AB91D034BF1}" dt="2020-11-29T01:42:51.104" v="146" actId="20577"/>
        <pc:sldMkLst>
          <pc:docMk/>
          <pc:sldMk cId="4100427337" sldId="329"/>
        </pc:sldMkLst>
        <pc:spChg chg="mod">
          <ac:chgData name="Gutierrez Valdez, Richard A" userId="S::rgutie70@calstatela.edu::22615187-3212-42c6-9845-080801fb3f72" providerId="AD" clId="Web-{8A1CE5E5-E8DF-02D9-C227-6AB91D034BF1}" dt="2020-11-29T01:26:37.681" v="11" actId="14100"/>
          <ac:spMkLst>
            <pc:docMk/>
            <pc:sldMk cId="4100427337" sldId="329"/>
            <ac:spMk id="2" creationId="{8D9FC2CF-23A2-4561-9407-1D3830256924}"/>
          </ac:spMkLst>
        </pc:spChg>
        <pc:spChg chg="add mod">
          <ac:chgData name="Gutierrez Valdez, Richard A" userId="S::rgutie70@calstatela.edu::22615187-3212-42c6-9845-080801fb3f72" providerId="AD" clId="Web-{8A1CE5E5-E8DF-02D9-C227-6AB91D034BF1}" dt="2020-11-29T01:42:51.104" v="146" actId="20577"/>
          <ac:spMkLst>
            <pc:docMk/>
            <pc:sldMk cId="4100427337" sldId="329"/>
            <ac:spMk id="4" creationId="{742A4824-6F60-47FE-BB4D-3110E5DFC2D0}"/>
          </ac:spMkLst>
        </pc:spChg>
        <pc:graphicFrameChg chg="add mod">
          <ac:chgData name="Gutierrez Valdez, Richard A" userId="S::rgutie70@calstatela.edu::22615187-3212-42c6-9845-080801fb3f72" providerId="AD" clId="Web-{8A1CE5E5-E8DF-02D9-C227-6AB91D034BF1}" dt="2020-11-29T01:28:38.731" v="30" actId="1076"/>
          <ac:graphicFrameMkLst>
            <pc:docMk/>
            <pc:sldMk cId="4100427337" sldId="329"/>
            <ac:graphicFrameMk id="8" creationId="{1011922B-AA74-4815-B3F2-245C21FA52CE}"/>
          </ac:graphicFrameMkLst>
        </pc:graphicFrameChg>
        <pc:picChg chg="add mod">
          <ac:chgData name="Gutierrez Valdez, Richard A" userId="S::rgutie70@calstatela.edu::22615187-3212-42c6-9845-080801fb3f72" providerId="AD" clId="Web-{8A1CE5E5-E8DF-02D9-C227-6AB91D034BF1}" dt="2020-11-29T01:27:30.932" v="23" actId="14100"/>
          <ac:picMkLst>
            <pc:docMk/>
            <pc:sldMk cId="4100427337" sldId="329"/>
            <ac:picMk id="5" creationId="{9772342D-FEF4-4F53-91E6-37228D19AD02}"/>
          </ac:picMkLst>
        </pc:picChg>
        <pc:picChg chg="add mod">
          <ac:chgData name="Gutierrez Valdez, Richard A" userId="S::rgutie70@calstatela.edu::22615187-3212-42c6-9845-080801fb3f72" providerId="AD" clId="Web-{8A1CE5E5-E8DF-02D9-C227-6AB91D034BF1}" dt="2020-11-29T01:27:56.995" v="28" actId="14100"/>
          <ac:picMkLst>
            <pc:docMk/>
            <pc:sldMk cId="4100427337" sldId="329"/>
            <ac:picMk id="6" creationId="{EDE22DC5-CB8D-4406-838A-074C4475BB94}"/>
          </ac:picMkLst>
        </pc:picChg>
      </pc:sldChg>
      <pc:sldChg chg="addSp modSp add replId">
        <pc:chgData name="Gutierrez Valdez, Richard A" userId="S::rgutie70@calstatela.edu::22615187-3212-42c6-9845-080801fb3f72" providerId="AD" clId="Web-{8A1CE5E5-E8DF-02D9-C227-6AB91D034BF1}" dt="2020-11-29T01:38:42.595" v="130" actId="20577"/>
        <pc:sldMkLst>
          <pc:docMk/>
          <pc:sldMk cId="1396601668" sldId="330"/>
        </pc:sldMkLst>
        <pc:spChg chg="add mod">
          <ac:chgData name="Gutierrez Valdez, Richard A" userId="S::rgutie70@calstatela.edu::22615187-3212-42c6-9845-080801fb3f72" providerId="AD" clId="Web-{8A1CE5E5-E8DF-02D9-C227-6AB91D034BF1}" dt="2020-11-29T01:38:33.877" v="127" actId="20577"/>
          <ac:spMkLst>
            <pc:docMk/>
            <pc:sldMk cId="1396601668" sldId="330"/>
            <ac:spMk id="4" creationId="{9E7EA63E-92FE-4253-9E48-ED186F40DB20}"/>
          </ac:spMkLst>
        </pc:spChg>
        <pc:spChg chg="add mod">
          <ac:chgData name="Gutierrez Valdez, Richard A" userId="S::rgutie70@calstatela.edu::22615187-3212-42c6-9845-080801fb3f72" providerId="AD" clId="Web-{8A1CE5E5-E8DF-02D9-C227-6AB91D034BF1}" dt="2020-11-29T01:38:42.595" v="130" actId="20577"/>
          <ac:spMkLst>
            <pc:docMk/>
            <pc:sldMk cId="1396601668" sldId="330"/>
            <ac:spMk id="5" creationId="{7DEA87CE-953B-42F4-8182-D1C21C99185E}"/>
          </ac:spMkLst>
        </pc:spChg>
        <pc:spChg chg="add mod">
          <ac:chgData name="Gutierrez Valdez, Richard A" userId="S::rgutie70@calstatela.edu::22615187-3212-42c6-9845-080801fb3f72" providerId="AD" clId="Web-{8A1CE5E5-E8DF-02D9-C227-6AB91D034BF1}" dt="2020-11-29T01:33:25.756" v="89" actId="20577"/>
          <ac:spMkLst>
            <pc:docMk/>
            <pc:sldMk cId="1396601668" sldId="330"/>
            <ac:spMk id="6" creationId="{65AFD110-BA45-4F04-BB11-40EEFA2E32B4}"/>
          </ac:spMkLst>
        </pc:spChg>
        <pc:spChg chg="add mod">
          <ac:chgData name="Gutierrez Valdez, Richard A" userId="S::rgutie70@calstatela.edu::22615187-3212-42c6-9845-080801fb3f72" providerId="AD" clId="Web-{8A1CE5E5-E8DF-02D9-C227-6AB91D034BF1}" dt="2020-11-29T01:32:39.818" v="73" actId="1076"/>
          <ac:spMkLst>
            <pc:docMk/>
            <pc:sldMk cId="1396601668" sldId="330"/>
            <ac:spMk id="7" creationId="{34916D9E-7630-45D4-8A69-B7C5284DE6DF}"/>
          </ac:spMkLst>
        </pc:spChg>
      </pc:sldChg>
      <pc:sldChg chg="add replId">
        <pc:chgData name="Gutierrez Valdez, Richard A" userId="S::rgutie70@calstatela.edu::22615187-3212-42c6-9845-080801fb3f72" providerId="AD" clId="Web-{8A1CE5E5-E8DF-02D9-C227-6AB91D034BF1}" dt="2020-11-29T01:25:24.162" v="4"/>
        <pc:sldMkLst>
          <pc:docMk/>
          <pc:sldMk cId="2368874748" sldId="331"/>
        </pc:sldMkLst>
      </pc:sldChg>
      <pc:sldChg chg="add replId">
        <pc:chgData name="Gutierrez Valdez, Richard A" userId="S::rgutie70@calstatela.edu::22615187-3212-42c6-9845-080801fb3f72" providerId="AD" clId="Web-{8A1CE5E5-E8DF-02D9-C227-6AB91D034BF1}" dt="2020-11-29T01:25:57.976" v="5"/>
        <pc:sldMkLst>
          <pc:docMk/>
          <pc:sldMk cId="571896512" sldId="332"/>
        </pc:sldMkLst>
      </pc:sldChg>
      <pc:sldChg chg="new">
        <pc:chgData name="Gutierrez Valdez, Richard A" userId="S::rgutie70@calstatela.edu::22615187-3212-42c6-9845-080801fb3f72" providerId="AD" clId="Web-{8A1CE5E5-E8DF-02D9-C227-6AB91D034BF1}" dt="2020-11-29T01:26:00.866" v="6"/>
        <pc:sldMkLst>
          <pc:docMk/>
          <pc:sldMk cId="1062600557" sldId="333"/>
        </pc:sldMkLst>
      </pc:sldChg>
      <pc:sldChg chg="addSp modSp add replId">
        <pc:chgData name="Gutierrez Valdez, Richard A" userId="S::rgutie70@calstatela.edu::22615187-3212-42c6-9845-080801fb3f72" providerId="AD" clId="Web-{8A1CE5E5-E8DF-02D9-C227-6AB91D034BF1}" dt="2020-11-29T01:38:22.939" v="125" actId="1076"/>
        <pc:sldMkLst>
          <pc:docMk/>
          <pc:sldMk cId="2826444048" sldId="334"/>
        </pc:sldMkLst>
        <pc:spChg chg="mod">
          <ac:chgData name="Gutierrez Valdez, Richard A" userId="S::rgutie70@calstatela.edu::22615187-3212-42c6-9845-080801fb3f72" providerId="AD" clId="Web-{8A1CE5E5-E8DF-02D9-C227-6AB91D034BF1}" dt="2020-11-29T01:35:45.824" v="95" actId="14100"/>
          <ac:spMkLst>
            <pc:docMk/>
            <pc:sldMk cId="2826444048" sldId="334"/>
            <ac:spMk id="2" creationId="{C2BE85C1-2CE1-471F-80C0-4B9D01C18C5A}"/>
          </ac:spMkLst>
        </pc:spChg>
        <pc:spChg chg="add mod">
          <ac:chgData name="Gutierrez Valdez, Richard A" userId="S::rgutie70@calstatela.edu::22615187-3212-42c6-9845-080801fb3f72" providerId="AD" clId="Web-{8A1CE5E5-E8DF-02D9-C227-6AB91D034BF1}" dt="2020-11-29T01:37:53.766" v="119" actId="20577"/>
          <ac:spMkLst>
            <pc:docMk/>
            <pc:sldMk cId="2826444048" sldId="334"/>
            <ac:spMk id="4" creationId="{A1932D3D-F280-40F4-A6F2-2F2C119D982A}"/>
          </ac:spMkLst>
        </pc:spChg>
        <pc:spChg chg="add mod">
          <ac:chgData name="Gutierrez Valdez, Richard A" userId="S::rgutie70@calstatela.edu::22615187-3212-42c6-9845-080801fb3f72" providerId="AD" clId="Web-{8A1CE5E5-E8DF-02D9-C227-6AB91D034BF1}" dt="2020-11-29T01:38:22.939" v="125" actId="1076"/>
          <ac:spMkLst>
            <pc:docMk/>
            <pc:sldMk cId="2826444048" sldId="334"/>
            <ac:spMk id="5" creationId="{AC449A96-41BA-4355-AA03-0EFC72561D44}"/>
          </ac:spMkLst>
        </pc:spChg>
        <pc:spChg chg="add mod">
          <ac:chgData name="Gutierrez Valdez, Richard A" userId="S::rgutie70@calstatela.edu::22615187-3212-42c6-9845-080801fb3f72" providerId="AD" clId="Web-{8A1CE5E5-E8DF-02D9-C227-6AB91D034BF1}" dt="2020-11-29T01:37:02.858" v="107" actId="14100"/>
          <ac:spMkLst>
            <pc:docMk/>
            <pc:sldMk cId="2826444048" sldId="334"/>
            <ac:spMk id="6" creationId="{1FEB736C-7681-4255-AA88-3EF915983C9F}"/>
          </ac:spMkLst>
        </pc:spChg>
        <pc:spChg chg="add mod">
          <ac:chgData name="Gutierrez Valdez, Richard A" userId="S::rgutie70@calstatela.edu::22615187-3212-42c6-9845-080801fb3f72" providerId="AD" clId="Web-{8A1CE5E5-E8DF-02D9-C227-6AB91D034BF1}" dt="2020-11-29T01:37:39.843" v="116" actId="20577"/>
          <ac:spMkLst>
            <pc:docMk/>
            <pc:sldMk cId="2826444048" sldId="334"/>
            <ac:spMk id="7" creationId="{386CFA9E-0BBF-4584-A079-69975CA353EA}"/>
          </ac:spMkLst>
        </pc:spChg>
      </pc:sldChg>
      <pc:sldChg chg="add del replId">
        <pc:chgData name="Gutierrez Valdez, Richard A" userId="S::rgutie70@calstatela.edu::22615187-3212-42c6-9845-080801fb3f72" providerId="AD" clId="Web-{8A1CE5E5-E8DF-02D9-C227-6AB91D034BF1}" dt="2020-11-29T01:36:19.781" v="100"/>
        <pc:sldMkLst>
          <pc:docMk/>
          <pc:sldMk cId="2851512606" sldId="335"/>
        </pc:sldMkLst>
      </pc:sldChg>
    </pc:docChg>
  </pc:docChgLst>
  <pc:docChgLst>
    <pc:chgData name="Morimoto, Ashley K" userId="S::amorimo@calstatela.edu::f1fd6d5d-7660-4312-9e30-cf160e5e2f92" providerId="AD" clId="Web-{11C393E2-C972-2327-D5CA-99614CA59520}"/>
    <pc:docChg chg="modSld">
      <pc:chgData name="Morimoto, Ashley K" userId="S::amorimo@calstatela.edu::f1fd6d5d-7660-4312-9e30-cf160e5e2f92" providerId="AD" clId="Web-{11C393E2-C972-2327-D5CA-99614CA59520}" dt="2020-11-20T02:56:34.288" v="15" actId="20577"/>
      <pc:docMkLst>
        <pc:docMk/>
      </pc:docMkLst>
      <pc:sldChg chg="modSp">
        <pc:chgData name="Morimoto, Ashley K" userId="S::amorimo@calstatela.edu::f1fd6d5d-7660-4312-9e30-cf160e5e2f92" providerId="AD" clId="Web-{11C393E2-C972-2327-D5CA-99614CA59520}" dt="2020-11-20T02:56:34.288" v="14" actId="20577"/>
        <pc:sldMkLst>
          <pc:docMk/>
          <pc:sldMk cId="4173428745" sldId="266"/>
        </pc:sldMkLst>
        <pc:spChg chg="mod">
          <ac:chgData name="Morimoto, Ashley K" userId="S::amorimo@calstatela.edu::f1fd6d5d-7660-4312-9e30-cf160e5e2f92" providerId="AD" clId="Web-{11C393E2-C972-2327-D5CA-99614CA59520}" dt="2020-11-20T02:56:34.288" v="14" actId="20577"/>
          <ac:spMkLst>
            <pc:docMk/>
            <pc:sldMk cId="4173428745" sldId="266"/>
            <ac:spMk id="3" creationId="{A7A4F5CB-8AB0-4154-96DC-5DEE0B51186A}"/>
          </ac:spMkLst>
        </pc:spChg>
      </pc:sldChg>
    </pc:docChg>
  </pc:docChgLst>
  <pc:docChgLst>
    <pc:chgData name="Martinez Hernandez, Leslie N" userId="S::lmart177@calstatela.edu::832ada6a-b693-473f-946a-47322f032b42" providerId="AD" clId="Web-{CA0820D6-E2E2-3601-6879-AB54349647B3}"/>
    <pc:docChg chg="modSld">
      <pc:chgData name="Martinez Hernandez, Leslie N" userId="S::lmart177@calstatela.edu::832ada6a-b693-473f-946a-47322f032b42" providerId="AD" clId="Web-{CA0820D6-E2E2-3601-6879-AB54349647B3}" dt="2020-11-29T08:29:37.963" v="193" actId="20577"/>
      <pc:docMkLst>
        <pc:docMk/>
      </pc:docMkLst>
      <pc:sldChg chg="modSp">
        <pc:chgData name="Martinez Hernandez, Leslie N" userId="S::lmart177@calstatela.edu::832ada6a-b693-473f-946a-47322f032b42" providerId="AD" clId="Web-{CA0820D6-E2E2-3601-6879-AB54349647B3}" dt="2020-11-29T08:29:37.963" v="192" actId="20577"/>
        <pc:sldMkLst>
          <pc:docMk/>
          <pc:sldMk cId="1472516298" sldId="314"/>
        </pc:sldMkLst>
        <pc:spChg chg="mod">
          <ac:chgData name="Martinez Hernandez, Leslie N" userId="S::lmart177@calstatela.edu::832ada6a-b693-473f-946a-47322f032b42" providerId="AD" clId="Web-{CA0820D6-E2E2-3601-6879-AB54349647B3}" dt="2020-11-29T08:28:08.822" v="159" actId="20577"/>
          <ac:spMkLst>
            <pc:docMk/>
            <pc:sldMk cId="1472516298" sldId="314"/>
            <ac:spMk id="2" creationId="{DA68EC18-59B0-FC44-824F-B63ABA9622EA}"/>
          </ac:spMkLst>
        </pc:spChg>
        <pc:spChg chg="mod">
          <ac:chgData name="Martinez Hernandez, Leslie N" userId="S::lmart177@calstatela.edu::832ada6a-b693-473f-946a-47322f032b42" providerId="AD" clId="Web-{CA0820D6-E2E2-3601-6879-AB54349647B3}" dt="2020-11-29T08:29:37.963" v="192" actId="20577"/>
          <ac:spMkLst>
            <pc:docMk/>
            <pc:sldMk cId="1472516298" sldId="314"/>
            <ac:spMk id="3" creationId="{C9056E05-8D5E-EF4A-9231-42992694B76C}"/>
          </ac:spMkLst>
        </pc:spChg>
      </pc:sldChg>
    </pc:docChg>
  </pc:docChgLst>
  <pc:docChgLst>
    <pc:chgData name="Torres, Brandon A" userId="S::btorre66@calstatela.edu::30e00120-a461-4de2-9b54-453362018ccc" providerId="AD" clId="Web-{235CBF9F-A076-B000-D8CB-B0D24FAB1B23}"/>
    <pc:docChg chg="modSld">
      <pc:chgData name="Torres, Brandon A" userId="S::btorre66@calstatela.edu::30e00120-a461-4de2-9b54-453362018ccc" providerId="AD" clId="Web-{235CBF9F-A076-B000-D8CB-B0D24FAB1B23}" dt="2021-04-18T06:09:34.625" v="11" actId="20577"/>
      <pc:docMkLst>
        <pc:docMk/>
      </pc:docMkLst>
      <pc:sldChg chg="modSp">
        <pc:chgData name="Torres, Brandon A" userId="S::btorre66@calstatela.edu::30e00120-a461-4de2-9b54-453362018ccc" providerId="AD" clId="Web-{235CBF9F-A076-B000-D8CB-B0D24FAB1B23}" dt="2021-04-18T06:09:34.625" v="11" actId="20577"/>
        <pc:sldMkLst>
          <pc:docMk/>
          <pc:sldMk cId="2350648808" sldId="367"/>
        </pc:sldMkLst>
        <pc:spChg chg="mod">
          <ac:chgData name="Torres, Brandon A" userId="S::btorre66@calstatela.edu::30e00120-a461-4de2-9b54-453362018ccc" providerId="AD" clId="Web-{235CBF9F-A076-B000-D8CB-B0D24FAB1B23}" dt="2021-04-18T06:09:34.625" v="11" actId="20577"/>
          <ac:spMkLst>
            <pc:docMk/>
            <pc:sldMk cId="2350648808" sldId="367"/>
            <ac:spMk id="9" creationId="{46589C9B-6FC2-4811-9853-07132E654AFD}"/>
          </ac:spMkLst>
        </pc:spChg>
      </pc:sldChg>
    </pc:docChg>
  </pc:docChgLst>
  <pc:docChgLst>
    <pc:chgData name="Velazquez, Jose M" userId="b9a2ecda-d0b2-430b-940e-670f0835f082" providerId="ADAL" clId="{50537A7F-864B-D74C-A21D-475F5DB4A422}"/>
    <pc:docChg chg="undo custSel modSld">
      <pc:chgData name="Velazquez, Jose M" userId="b9a2ecda-d0b2-430b-940e-670f0835f082" providerId="ADAL" clId="{50537A7F-864B-D74C-A21D-475F5DB4A422}" dt="2021-04-18T00:51:54.708" v="104" actId="20577"/>
      <pc:docMkLst>
        <pc:docMk/>
      </pc:docMkLst>
      <pc:sldChg chg="modSp mod">
        <pc:chgData name="Velazquez, Jose M" userId="b9a2ecda-d0b2-430b-940e-670f0835f082" providerId="ADAL" clId="{50537A7F-864B-D74C-A21D-475F5DB4A422}" dt="2021-04-18T00:51:54.708" v="104" actId="20577"/>
        <pc:sldMkLst>
          <pc:docMk/>
          <pc:sldMk cId="3049534375" sldId="379"/>
        </pc:sldMkLst>
        <pc:spChg chg="mod">
          <ac:chgData name="Velazquez, Jose M" userId="b9a2ecda-d0b2-430b-940e-670f0835f082" providerId="ADAL" clId="{50537A7F-864B-D74C-A21D-475F5DB4A422}" dt="2021-04-18T00:51:39.158" v="96" actId="27636"/>
          <ac:spMkLst>
            <pc:docMk/>
            <pc:sldMk cId="3049534375" sldId="379"/>
            <ac:spMk id="7" creationId="{DF0D45B0-DA48-4575-95BA-D9890934F05A}"/>
          </ac:spMkLst>
        </pc:spChg>
        <pc:spChg chg="mod">
          <ac:chgData name="Velazquez, Jose M" userId="b9a2ecda-d0b2-430b-940e-670f0835f082" providerId="ADAL" clId="{50537A7F-864B-D74C-A21D-475F5DB4A422}" dt="2021-04-18T00:51:54.708" v="104" actId="20577"/>
          <ac:spMkLst>
            <pc:docMk/>
            <pc:sldMk cId="3049534375" sldId="379"/>
            <ac:spMk id="11" creationId="{66EA403E-E206-4071-B02B-F5F56B9DD67E}"/>
          </ac:spMkLst>
        </pc:spChg>
      </pc:sldChg>
    </pc:docChg>
  </pc:docChgLst>
  <pc:docChgLst>
    <pc:chgData name="Mena, Anthony F" userId="S::amena16@calstatela.edu::d641865d-4e1a-46a9-b883-49636a5170b9" providerId="AD" clId="Web-{AD9D14FF-F425-5D03-DD3A-F3992D49CC4F}"/>
    <pc:docChg chg="addSld delSld modSld">
      <pc:chgData name="Mena, Anthony F" userId="S::amena16@calstatela.edu::d641865d-4e1a-46a9-b883-49636a5170b9" providerId="AD" clId="Web-{AD9D14FF-F425-5D03-DD3A-F3992D49CC4F}" dt="2020-11-29T20:24:59.687" v="15"/>
      <pc:docMkLst>
        <pc:docMk/>
      </pc:docMkLst>
      <pc:sldChg chg="addSp modSp del">
        <pc:chgData name="Mena, Anthony F" userId="S::amena16@calstatela.edu::d641865d-4e1a-46a9-b883-49636a5170b9" providerId="AD" clId="Web-{AD9D14FF-F425-5D03-DD3A-F3992D49CC4F}" dt="2020-11-29T20:24:59.687" v="15"/>
        <pc:sldMkLst>
          <pc:docMk/>
          <pc:sldMk cId="1190176338" sldId="284"/>
        </pc:sldMkLst>
        <pc:spChg chg="mod">
          <ac:chgData name="Mena, Anthony F" userId="S::amena16@calstatela.edu::d641865d-4e1a-46a9-b883-49636a5170b9" providerId="AD" clId="Web-{AD9D14FF-F425-5D03-DD3A-F3992D49CC4F}" dt="2020-11-29T20:24:38.421" v="12" actId="1076"/>
          <ac:spMkLst>
            <pc:docMk/>
            <pc:sldMk cId="1190176338" sldId="284"/>
            <ac:spMk id="3" creationId="{820986E8-371F-45B7-8009-E3BED3B16FB9}"/>
          </ac:spMkLst>
        </pc:spChg>
        <pc:picChg chg="add mod">
          <ac:chgData name="Mena, Anthony F" userId="S::amena16@calstatela.edu::d641865d-4e1a-46a9-b883-49636a5170b9" providerId="AD" clId="Web-{AD9D14FF-F425-5D03-DD3A-F3992D49CC4F}" dt="2020-11-29T20:21:32.859" v="3" actId="1076"/>
          <ac:picMkLst>
            <pc:docMk/>
            <pc:sldMk cId="1190176338" sldId="284"/>
            <ac:picMk id="5" creationId="{64DF6CD0-6A8D-4CA7-89C7-535551C719C0}"/>
          </ac:picMkLst>
        </pc:picChg>
      </pc:sldChg>
      <pc:sldChg chg="addSp modSp new">
        <pc:chgData name="Mena, Anthony F" userId="S::amena16@calstatela.edu::d641865d-4e1a-46a9-b883-49636a5170b9" providerId="AD" clId="Web-{AD9D14FF-F425-5D03-DD3A-F3992D49CC4F}" dt="2020-11-29T20:24:51.874" v="14" actId="1076"/>
        <pc:sldMkLst>
          <pc:docMk/>
          <pc:sldMk cId="3698274216" sldId="335"/>
        </pc:sldMkLst>
        <pc:spChg chg="mod">
          <ac:chgData name="Mena, Anthony F" userId="S::amena16@calstatela.edu::d641865d-4e1a-46a9-b883-49636a5170b9" providerId="AD" clId="Web-{AD9D14FF-F425-5D03-DD3A-F3992D49CC4F}" dt="2020-11-29T20:24:21.249" v="8" actId="14100"/>
          <ac:spMkLst>
            <pc:docMk/>
            <pc:sldMk cId="3698274216" sldId="335"/>
            <ac:spMk id="2" creationId="{978A764D-5991-49EE-9140-1AF3B8ACD525}"/>
          </ac:spMkLst>
        </pc:spChg>
        <pc:spChg chg="add mod">
          <ac:chgData name="Mena, Anthony F" userId="S::amena16@calstatela.edu::d641865d-4e1a-46a9-b883-49636a5170b9" providerId="AD" clId="Web-{AD9D14FF-F425-5D03-DD3A-F3992D49CC4F}" dt="2020-11-29T20:24:51.874" v="14" actId="1076"/>
          <ac:spMkLst>
            <pc:docMk/>
            <pc:sldMk cId="3698274216" sldId="335"/>
            <ac:spMk id="7" creationId="{9BCC72F2-9664-4611-8253-790E7A02FD59}"/>
          </ac:spMkLst>
        </pc:spChg>
        <pc:picChg chg="add mod">
          <ac:chgData name="Mena, Anthony F" userId="S::amena16@calstatela.edu::d641865d-4e1a-46a9-b883-49636a5170b9" providerId="AD" clId="Web-{AD9D14FF-F425-5D03-DD3A-F3992D49CC4F}" dt="2020-11-29T20:24:33.109" v="11" actId="1076"/>
          <ac:picMkLst>
            <pc:docMk/>
            <pc:sldMk cId="3698274216" sldId="335"/>
            <ac:picMk id="5" creationId="{477D0948-2469-48CB-879F-8DA53BEC9AC3}"/>
          </ac:picMkLst>
        </pc:picChg>
      </pc:sldChg>
    </pc:docChg>
  </pc:docChgLst>
  <pc:docChgLst>
    <pc:chgData name="Velazquez, Jose M" userId="S::jvelaz25@calstatela.edu::b9a2ecda-d0b2-430b-940e-670f0835f082" providerId="AD" clId="Web-{E448BF9F-00D8-B000-D8CB-B80E74DEF60F}"/>
    <pc:docChg chg="modSld">
      <pc:chgData name="Velazquez, Jose M" userId="S::jvelaz25@calstatela.edu::b9a2ecda-d0b2-430b-940e-670f0835f082" providerId="AD" clId="Web-{E448BF9F-00D8-B000-D8CB-B80E74DEF60F}" dt="2021-04-18T00:36:32.478" v="57" actId="20577"/>
      <pc:docMkLst>
        <pc:docMk/>
      </pc:docMkLst>
      <pc:sldChg chg="modSp">
        <pc:chgData name="Velazquez, Jose M" userId="S::jvelaz25@calstatela.edu::b9a2ecda-d0b2-430b-940e-670f0835f082" providerId="AD" clId="Web-{E448BF9F-00D8-B000-D8CB-B80E74DEF60F}" dt="2021-04-18T00:36:32.478" v="57" actId="20577"/>
        <pc:sldMkLst>
          <pc:docMk/>
          <pc:sldMk cId="3049534375" sldId="379"/>
        </pc:sldMkLst>
        <pc:spChg chg="mod">
          <ac:chgData name="Velazquez, Jose M" userId="S::jvelaz25@calstatela.edu::b9a2ecda-d0b2-430b-940e-670f0835f082" providerId="AD" clId="Web-{E448BF9F-00D8-B000-D8CB-B80E74DEF60F}" dt="2021-04-18T00:36:32.478" v="57" actId="20577"/>
          <ac:spMkLst>
            <pc:docMk/>
            <pc:sldMk cId="3049534375" sldId="379"/>
            <ac:spMk id="7" creationId="{DF0D45B0-DA48-4575-95BA-D9890934F05A}"/>
          </ac:spMkLst>
        </pc:spChg>
      </pc:sldChg>
    </pc:docChg>
  </pc:docChgLst>
  <pc:docChgLst>
    <pc:chgData name="Johnson, Candace R" userId="S::cjohns57@calstatela.edu::9d1e0d33-ff62-419a-8706-aa42608e8c26" providerId="AD" clId="Web-{1D364E27-AD3E-7BDB-7718-BCFE25738A09}"/>
    <pc:docChg chg="modSld">
      <pc:chgData name="Johnson, Candace R" userId="S::cjohns57@calstatela.edu::9d1e0d33-ff62-419a-8706-aa42608e8c26" providerId="AD" clId="Web-{1D364E27-AD3E-7BDB-7718-BCFE25738A09}" dt="2020-11-29T20:24:04.147" v="0"/>
      <pc:docMkLst>
        <pc:docMk/>
      </pc:docMkLst>
      <pc:sldChg chg="delSp">
        <pc:chgData name="Johnson, Candace R" userId="S::cjohns57@calstatela.edu::9d1e0d33-ff62-419a-8706-aa42608e8c26" providerId="AD" clId="Web-{1D364E27-AD3E-7BDB-7718-BCFE25738A09}" dt="2020-11-29T20:24:04.147" v="0"/>
        <pc:sldMkLst>
          <pc:docMk/>
          <pc:sldMk cId="1190176338" sldId="284"/>
        </pc:sldMkLst>
        <pc:picChg chg="del">
          <ac:chgData name="Johnson, Candace R" userId="S::cjohns57@calstatela.edu::9d1e0d33-ff62-419a-8706-aa42608e8c26" providerId="AD" clId="Web-{1D364E27-AD3E-7BDB-7718-BCFE25738A09}" dt="2020-11-29T20:24:04.147" v="0"/>
          <ac:picMkLst>
            <pc:docMk/>
            <pc:sldMk cId="1190176338" sldId="284"/>
            <ac:picMk id="6" creationId="{64DF6CD0-6A8D-4CA7-89C7-535551C719C0}"/>
          </ac:picMkLst>
        </pc:picChg>
      </pc:sldChg>
    </pc:docChg>
  </pc:docChgLst>
  <pc:docChgLst>
    <pc:chgData name="Reyes, Mark A" userId="822c49eb-35eb-44b8-bcf7-c1ebb192f6c9" providerId="ADAL" clId="{AECB4A77-350B-4C11-A304-E38A68E35A3B}"/>
    <pc:docChg chg="undo custSel modSld">
      <pc:chgData name="Reyes, Mark A" userId="822c49eb-35eb-44b8-bcf7-c1ebb192f6c9" providerId="ADAL" clId="{AECB4A77-350B-4C11-A304-E38A68E35A3B}" dt="2021-04-17T19:13:44.373" v="375" actId="20577"/>
      <pc:docMkLst>
        <pc:docMk/>
      </pc:docMkLst>
      <pc:sldChg chg="addSp delSp modSp mod modAnim">
        <pc:chgData name="Reyes, Mark A" userId="822c49eb-35eb-44b8-bcf7-c1ebb192f6c9" providerId="ADAL" clId="{AECB4A77-350B-4C11-A304-E38A68E35A3B}" dt="2021-04-17T19:13:44.373" v="375" actId="20577"/>
        <pc:sldMkLst>
          <pc:docMk/>
          <pc:sldMk cId="3305745272" sldId="355"/>
        </pc:sldMkLst>
        <pc:spChg chg="mod">
          <ac:chgData name="Reyes, Mark A" userId="822c49eb-35eb-44b8-bcf7-c1ebb192f6c9" providerId="ADAL" clId="{AECB4A77-350B-4C11-A304-E38A68E35A3B}" dt="2021-04-17T19:13:44.373" v="375" actId="20577"/>
          <ac:spMkLst>
            <pc:docMk/>
            <pc:sldMk cId="3305745272" sldId="355"/>
            <ac:spMk id="3" creationId="{26082C71-7111-46BB-8F1D-FA762B8B2D40}"/>
          </ac:spMkLst>
        </pc:spChg>
        <pc:spChg chg="add mod">
          <ac:chgData name="Reyes, Mark A" userId="822c49eb-35eb-44b8-bcf7-c1ebb192f6c9" providerId="ADAL" clId="{AECB4A77-350B-4C11-A304-E38A68E35A3B}" dt="2021-04-17T19:03:17.956" v="321" actId="1076"/>
          <ac:spMkLst>
            <pc:docMk/>
            <pc:sldMk cId="3305745272" sldId="355"/>
            <ac:spMk id="11" creationId="{79105402-910C-4985-97EE-79E746B5EE15}"/>
          </ac:spMkLst>
        </pc:spChg>
        <pc:spChg chg="add mod">
          <ac:chgData name="Reyes, Mark A" userId="822c49eb-35eb-44b8-bcf7-c1ebb192f6c9" providerId="ADAL" clId="{AECB4A77-350B-4C11-A304-E38A68E35A3B}" dt="2021-04-17T17:46:11.411" v="158" actId="1076"/>
          <ac:spMkLst>
            <pc:docMk/>
            <pc:sldMk cId="3305745272" sldId="355"/>
            <ac:spMk id="18" creationId="{D7309DE5-B682-4BF7-BCDD-EE10BB9BC97F}"/>
          </ac:spMkLst>
        </pc:spChg>
        <pc:spChg chg="add mod">
          <ac:chgData name="Reyes, Mark A" userId="822c49eb-35eb-44b8-bcf7-c1ebb192f6c9" providerId="ADAL" clId="{AECB4A77-350B-4C11-A304-E38A68E35A3B}" dt="2021-04-17T17:48:19.481" v="196" actId="14100"/>
          <ac:spMkLst>
            <pc:docMk/>
            <pc:sldMk cId="3305745272" sldId="355"/>
            <ac:spMk id="29" creationId="{0D774161-86A7-4970-BF42-B695C5CB5172}"/>
          </ac:spMkLst>
        </pc:spChg>
        <pc:spChg chg="add mod">
          <ac:chgData name="Reyes, Mark A" userId="822c49eb-35eb-44b8-bcf7-c1ebb192f6c9" providerId="ADAL" clId="{AECB4A77-350B-4C11-A304-E38A68E35A3B}" dt="2021-04-17T17:51:54.061" v="281" actId="1076"/>
          <ac:spMkLst>
            <pc:docMk/>
            <pc:sldMk cId="3305745272" sldId="355"/>
            <ac:spMk id="37" creationId="{76C1BADC-B75A-4AE3-98B9-98357DD723C5}"/>
          </ac:spMkLst>
        </pc:spChg>
        <pc:spChg chg="add mod">
          <ac:chgData name="Reyes, Mark A" userId="822c49eb-35eb-44b8-bcf7-c1ebb192f6c9" providerId="ADAL" clId="{AECB4A77-350B-4C11-A304-E38A68E35A3B}" dt="2021-04-17T17:51:13.134" v="275" actId="1076"/>
          <ac:spMkLst>
            <pc:docMk/>
            <pc:sldMk cId="3305745272" sldId="355"/>
            <ac:spMk id="43" creationId="{CD29DE15-F5E7-4A2B-A924-EDB20A779030}"/>
          </ac:spMkLst>
        </pc:spChg>
        <pc:spChg chg="add mod">
          <ac:chgData name="Reyes, Mark A" userId="822c49eb-35eb-44b8-bcf7-c1ebb192f6c9" providerId="ADAL" clId="{AECB4A77-350B-4C11-A304-E38A68E35A3B}" dt="2021-04-17T17:52:57.685" v="302" actId="14100"/>
          <ac:spMkLst>
            <pc:docMk/>
            <pc:sldMk cId="3305745272" sldId="355"/>
            <ac:spMk id="52" creationId="{43C1168F-83B4-4AB4-A675-B3D03C0920DF}"/>
          </ac:spMkLst>
        </pc:spChg>
        <pc:spChg chg="add mod">
          <ac:chgData name="Reyes, Mark A" userId="822c49eb-35eb-44b8-bcf7-c1ebb192f6c9" providerId="ADAL" clId="{AECB4A77-350B-4C11-A304-E38A68E35A3B}" dt="2021-04-17T18:28:15.252" v="318" actId="14100"/>
          <ac:spMkLst>
            <pc:docMk/>
            <pc:sldMk cId="3305745272" sldId="355"/>
            <ac:spMk id="56" creationId="{2AAB43AE-EB8A-4CD3-9051-A21FBB7C8280}"/>
          </ac:spMkLst>
        </pc:spChg>
        <pc:picChg chg="add mod modCrop">
          <ac:chgData name="Reyes, Mark A" userId="822c49eb-35eb-44b8-bcf7-c1ebb192f6c9" providerId="ADAL" clId="{AECB4A77-350B-4C11-A304-E38A68E35A3B}" dt="2021-04-17T19:10:04.334" v="354" actId="1076"/>
          <ac:picMkLst>
            <pc:docMk/>
            <pc:sldMk cId="3305745272" sldId="355"/>
            <ac:picMk id="58" creationId="{AD8BC213-6332-4FA3-9F5A-76F91FFE1C7C}"/>
          </ac:picMkLst>
        </pc:picChg>
        <pc:cxnChg chg="add del">
          <ac:chgData name="Reyes, Mark A" userId="822c49eb-35eb-44b8-bcf7-c1ebb192f6c9" providerId="ADAL" clId="{AECB4A77-350B-4C11-A304-E38A68E35A3B}" dt="2021-04-17T17:44:07.670" v="128" actId="11529"/>
          <ac:cxnSpMkLst>
            <pc:docMk/>
            <pc:sldMk cId="3305745272" sldId="355"/>
            <ac:cxnSpMk id="8" creationId="{1B25ACD8-ADEC-4F48-8FE9-6EEE0BD2A625}"/>
          </ac:cxnSpMkLst>
        </pc:cxnChg>
        <pc:cxnChg chg="add mod">
          <ac:chgData name="Reyes, Mark A" userId="822c49eb-35eb-44b8-bcf7-c1ebb192f6c9" providerId="ADAL" clId="{AECB4A77-350B-4C11-A304-E38A68E35A3B}" dt="2021-04-17T19:03:17.956" v="321" actId="1076"/>
          <ac:cxnSpMkLst>
            <pc:docMk/>
            <pc:sldMk cId="3305745272" sldId="355"/>
            <ac:cxnSpMk id="10" creationId="{B6357C04-2400-401C-B934-420C2F687891}"/>
          </ac:cxnSpMkLst>
        </pc:cxnChg>
        <pc:cxnChg chg="add mod">
          <ac:chgData name="Reyes, Mark A" userId="822c49eb-35eb-44b8-bcf7-c1ebb192f6c9" providerId="ADAL" clId="{AECB4A77-350B-4C11-A304-E38A68E35A3B}" dt="2021-04-17T17:46:11.411" v="158" actId="1076"/>
          <ac:cxnSpMkLst>
            <pc:docMk/>
            <pc:sldMk cId="3305745272" sldId="355"/>
            <ac:cxnSpMk id="14" creationId="{5467DB1E-2504-4761-83BB-31E022D36762}"/>
          </ac:cxnSpMkLst>
        </pc:cxnChg>
        <pc:cxnChg chg="add mod">
          <ac:chgData name="Reyes, Mark A" userId="822c49eb-35eb-44b8-bcf7-c1ebb192f6c9" providerId="ADAL" clId="{AECB4A77-350B-4C11-A304-E38A68E35A3B}" dt="2021-04-17T17:48:23.560" v="197" actId="14100"/>
          <ac:cxnSpMkLst>
            <pc:docMk/>
            <pc:sldMk cId="3305745272" sldId="355"/>
            <ac:cxnSpMk id="27" creationId="{548DC9B0-7E23-4B67-AFC4-5D853B02B7A6}"/>
          </ac:cxnSpMkLst>
        </pc:cxnChg>
        <pc:cxnChg chg="add mod">
          <ac:chgData name="Reyes, Mark A" userId="822c49eb-35eb-44b8-bcf7-c1ebb192f6c9" providerId="ADAL" clId="{AECB4A77-350B-4C11-A304-E38A68E35A3B}" dt="2021-04-17T17:51:56.918" v="282" actId="14100"/>
          <ac:cxnSpMkLst>
            <pc:docMk/>
            <pc:sldMk cId="3305745272" sldId="355"/>
            <ac:cxnSpMk id="35" creationId="{489ED848-BEB7-4D2A-84B7-EB8D6C028DF2}"/>
          </ac:cxnSpMkLst>
        </pc:cxnChg>
        <pc:cxnChg chg="add del mod">
          <ac:chgData name="Reyes, Mark A" userId="822c49eb-35eb-44b8-bcf7-c1ebb192f6c9" providerId="ADAL" clId="{AECB4A77-350B-4C11-A304-E38A68E35A3B}" dt="2021-04-17T17:50:01.648" v="237" actId="11529"/>
          <ac:cxnSpMkLst>
            <pc:docMk/>
            <pc:sldMk cId="3305745272" sldId="355"/>
            <ac:cxnSpMk id="40" creationId="{AF11658F-CAFC-4103-A9ED-26679E7BABC5}"/>
          </ac:cxnSpMkLst>
        </pc:cxnChg>
        <pc:cxnChg chg="add mod">
          <ac:chgData name="Reyes, Mark A" userId="822c49eb-35eb-44b8-bcf7-c1ebb192f6c9" providerId="ADAL" clId="{AECB4A77-350B-4C11-A304-E38A68E35A3B}" dt="2021-04-17T17:51:18.702" v="276" actId="14100"/>
          <ac:cxnSpMkLst>
            <pc:docMk/>
            <pc:sldMk cId="3305745272" sldId="355"/>
            <ac:cxnSpMk id="42" creationId="{FEE70846-D972-46EE-9115-19784F92E388}"/>
          </ac:cxnSpMkLst>
        </pc:cxnChg>
        <pc:cxnChg chg="add del">
          <ac:chgData name="Reyes, Mark A" userId="822c49eb-35eb-44b8-bcf7-c1ebb192f6c9" providerId="ADAL" clId="{AECB4A77-350B-4C11-A304-E38A68E35A3B}" dt="2021-04-17T17:52:28.622" v="284" actId="11529"/>
          <ac:cxnSpMkLst>
            <pc:docMk/>
            <pc:sldMk cId="3305745272" sldId="355"/>
            <ac:cxnSpMk id="48" creationId="{EF15788E-8B36-465F-90AD-EAB32B291ECB}"/>
          </ac:cxnSpMkLst>
        </pc:cxnChg>
        <pc:cxnChg chg="add mod">
          <ac:chgData name="Reyes, Mark A" userId="822c49eb-35eb-44b8-bcf7-c1ebb192f6c9" providerId="ADAL" clId="{AECB4A77-350B-4C11-A304-E38A68E35A3B}" dt="2021-04-17T17:53:00.437" v="303" actId="14100"/>
          <ac:cxnSpMkLst>
            <pc:docMk/>
            <pc:sldMk cId="3305745272" sldId="355"/>
            <ac:cxnSpMk id="50" creationId="{8F2C85EE-3687-4FBD-923A-69BAFA70DE30}"/>
          </ac:cxnSpMkLst>
        </pc:cxnChg>
      </pc:sldChg>
    </pc:docChg>
  </pc:docChgLst>
  <pc:docChgLst>
    <pc:chgData name="Castillo, Wilfred Christian S" userId="S::wcastil7@calstatela.edu::84985954-2c5a-411d-a54d-843828b75fdf" providerId="AD" clId="Web-{7DB99FBF-5794-7B16-EB33-B3190205637A}"/>
    <pc:docChg chg="modSld">
      <pc:chgData name="Castillo, Wilfred Christian S" userId="S::wcastil7@calstatela.edu::84985954-2c5a-411d-a54d-843828b75fdf" providerId="AD" clId="Web-{7DB99FBF-5794-7B16-EB33-B3190205637A}" dt="2020-12-09T03:57:40.997" v="51"/>
      <pc:docMkLst>
        <pc:docMk/>
      </pc:docMkLst>
      <pc:sldChg chg="modSp">
        <pc:chgData name="Castillo, Wilfred Christian S" userId="S::wcastil7@calstatela.edu::84985954-2c5a-411d-a54d-843828b75fdf" providerId="AD" clId="Web-{7DB99FBF-5794-7B16-EB33-B3190205637A}" dt="2020-12-09T03:57:40.997" v="51"/>
        <pc:sldMkLst>
          <pc:docMk/>
          <pc:sldMk cId="1323754853" sldId="338"/>
        </pc:sldMkLst>
        <pc:graphicFrameChg chg="mod modGraphic">
          <ac:chgData name="Castillo, Wilfred Christian S" userId="S::wcastil7@calstatela.edu::84985954-2c5a-411d-a54d-843828b75fdf" providerId="AD" clId="Web-{7DB99FBF-5794-7B16-EB33-B3190205637A}" dt="2020-12-09T03:57:40.997" v="51"/>
          <ac:graphicFrameMkLst>
            <pc:docMk/>
            <pc:sldMk cId="1323754853" sldId="338"/>
            <ac:graphicFrameMk id="7" creationId="{173DD9FB-13BE-4DAC-8FCA-580C24BDD252}"/>
          </ac:graphicFrameMkLst>
        </pc:graphicFrameChg>
      </pc:sldChg>
    </pc:docChg>
  </pc:docChgLst>
  <pc:docChgLst>
    <pc:chgData name="Santillan, Erick" userId="S::esantil2@calstatela.edu::ed2732f2-99ff-45a1-9f08-6cff300f41fb" providerId="AD" clId="Web-{D676C065-1C6A-355F-1A80-D2F1DF8017EA}"/>
    <pc:docChg chg="modSld">
      <pc:chgData name="Santillan, Erick" userId="S::esantil2@calstatela.edu::ed2732f2-99ff-45a1-9f08-6cff300f41fb" providerId="AD" clId="Web-{D676C065-1C6A-355F-1A80-D2F1DF8017EA}" dt="2021-04-30T20:49:25.406" v="39" actId="20577"/>
      <pc:docMkLst>
        <pc:docMk/>
      </pc:docMkLst>
      <pc:sldChg chg="modSp">
        <pc:chgData name="Santillan, Erick" userId="S::esantil2@calstatela.edu::ed2732f2-99ff-45a1-9f08-6cff300f41fb" providerId="AD" clId="Web-{D676C065-1C6A-355F-1A80-D2F1DF8017EA}" dt="2021-04-30T20:49:25.406" v="39" actId="20577"/>
        <pc:sldMkLst>
          <pc:docMk/>
          <pc:sldMk cId="178162676" sldId="359"/>
        </pc:sldMkLst>
        <pc:spChg chg="mod">
          <ac:chgData name="Santillan, Erick" userId="S::esantil2@calstatela.edu::ed2732f2-99ff-45a1-9f08-6cff300f41fb" providerId="AD" clId="Web-{D676C065-1C6A-355F-1A80-D2F1DF8017EA}" dt="2021-04-30T20:49:18.672" v="37" actId="20577"/>
          <ac:spMkLst>
            <pc:docMk/>
            <pc:sldMk cId="178162676" sldId="359"/>
            <ac:spMk id="3" creationId="{18A859EA-4A0A-444E-A6ED-DE3315EB620D}"/>
          </ac:spMkLst>
        </pc:spChg>
        <pc:spChg chg="mod">
          <ac:chgData name="Santillan, Erick" userId="S::esantil2@calstatela.edu::ed2732f2-99ff-45a1-9f08-6cff300f41fb" providerId="AD" clId="Web-{D676C065-1C6A-355F-1A80-D2F1DF8017EA}" dt="2021-04-30T20:49:25.406" v="39" actId="20577"/>
          <ac:spMkLst>
            <pc:docMk/>
            <pc:sldMk cId="178162676" sldId="359"/>
            <ac:spMk id="8" creationId="{9ECD8C5F-A1DC-432D-AC78-8B5D17CCD8ED}"/>
          </ac:spMkLst>
        </pc:spChg>
        <pc:picChg chg="mod">
          <ac:chgData name="Santillan, Erick" userId="S::esantil2@calstatela.edu::ed2732f2-99ff-45a1-9f08-6cff300f41fb" providerId="AD" clId="Web-{D676C065-1C6A-355F-1A80-D2F1DF8017EA}" dt="2021-04-30T20:31:29.125" v="1" actId="1076"/>
          <ac:picMkLst>
            <pc:docMk/>
            <pc:sldMk cId="178162676" sldId="359"/>
            <ac:picMk id="6" creationId="{C8BE9BF4-4C62-4002-99EA-B8B10A3E9680}"/>
          </ac:picMkLst>
        </pc:picChg>
      </pc:sldChg>
      <pc:sldChg chg="modSp">
        <pc:chgData name="Santillan, Erick" userId="S::esantil2@calstatela.edu::ed2732f2-99ff-45a1-9f08-6cff300f41fb" providerId="AD" clId="Web-{D676C065-1C6A-355F-1A80-D2F1DF8017EA}" dt="2021-04-30T20:49:08.546" v="35" actId="20577"/>
        <pc:sldMkLst>
          <pc:docMk/>
          <pc:sldMk cId="3343599446" sldId="360"/>
        </pc:sldMkLst>
        <pc:spChg chg="mod">
          <ac:chgData name="Santillan, Erick" userId="S::esantil2@calstatela.edu::ed2732f2-99ff-45a1-9f08-6cff300f41fb" providerId="AD" clId="Web-{D676C065-1C6A-355F-1A80-D2F1DF8017EA}" dt="2021-04-30T20:49:08.546" v="35" actId="20577"/>
          <ac:spMkLst>
            <pc:docMk/>
            <pc:sldMk cId="3343599446" sldId="360"/>
            <ac:spMk id="3" creationId="{18A859EA-4A0A-444E-A6ED-DE3315EB620D}"/>
          </ac:spMkLst>
        </pc:spChg>
      </pc:sldChg>
    </pc:docChg>
  </pc:docChgLst>
  <pc:docChgLst>
    <pc:chgData name="Molina, Alexandra B" userId="S::amolin30@calstatela.edu::c22a3b86-8efd-42e1-99c8-9c48c9fcae79" providerId="AD" clId="Web-{6B879BFB-6F8B-9C3A-1C08-B32C28023842}"/>
    <pc:docChg chg="modSld">
      <pc:chgData name="Molina, Alexandra B" userId="S::amolin30@calstatela.edu::c22a3b86-8efd-42e1-99c8-9c48c9fcae79" providerId="AD" clId="Web-{6B879BFB-6F8B-9C3A-1C08-B32C28023842}" dt="2020-12-06T19:33:41.516" v="2" actId="14100"/>
      <pc:docMkLst>
        <pc:docMk/>
      </pc:docMkLst>
      <pc:sldChg chg="modSp">
        <pc:chgData name="Molina, Alexandra B" userId="S::amolin30@calstatela.edu::c22a3b86-8efd-42e1-99c8-9c48c9fcae79" providerId="AD" clId="Web-{6B879BFB-6F8B-9C3A-1C08-B32C28023842}" dt="2020-12-06T19:33:41.516" v="2" actId="14100"/>
        <pc:sldMkLst>
          <pc:docMk/>
          <pc:sldMk cId="1855623200" sldId="297"/>
        </pc:sldMkLst>
        <pc:spChg chg="mod">
          <ac:chgData name="Molina, Alexandra B" userId="S::amolin30@calstatela.edu::c22a3b86-8efd-42e1-99c8-9c48c9fcae79" providerId="AD" clId="Web-{6B879BFB-6F8B-9C3A-1C08-B32C28023842}" dt="2020-12-06T19:33:41.516" v="2" actId="14100"/>
          <ac:spMkLst>
            <pc:docMk/>
            <pc:sldMk cId="1855623200" sldId="297"/>
            <ac:spMk id="11" creationId="{A6A8DF82-66B1-4008-93C0-5E900BA4FF46}"/>
          </ac:spMkLst>
        </pc:spChg>
        <pc:spChg chg="mod">
          <ac:chgData name="Molina, Alexandra B" userId="S::amolin30@calstatela.edu::c22a3b86-8efd-42e1-99c8-9c48c9fcae79" providerId="AD" clId="Web-{6B879BFB-6F8B-9C3A-1C08-B32C28023842}" dt="2020-12-06T19:33:18.405" v="1" actId="20577"/>
          <ac:spMkLst>
            <pc:docMk/>
            <pc:sldMk cId="1855623200" sldId="297"/>
            <ac:spMk id="13" creationId="{A03144DE-9A84-448B-B360-565239D942AB}"/>
          </ac:spMkLst>
        </pc:spChg>
      </pc:sldChg>
    </pc:docChg>
  </pc:docChgLst>
  <pc:docChgLst>
    <pc:chgData name="Vo, David" userId="S::dvo11@calstatela.edu::0deed3dc-d020-451d-aee6-4b90d6e032a7" providerId="AD" clId="Web-{407AC39F-60CF-C000-1751-565880280774}"/>
    <pc:docChg chg="modSld">
      <pc:chgData name="Vo, David" userId="S::dvo11@calstatela.edu::0deed3dc-d020-451d-aee6-4b90d6e032a7" providerId="AD" clId="Web-{407AC39F-60CF-C000-1751-565880280774}" dt="2021-05-01T01:16:14.300" v="26"/>
      <pc:docMkLst>
        <pc:docMk/>
      </pc:docMkLst>
      <pc:sldChg chg="modSp">
        <pc:chgData name="Vo, David" userId="S::dvo11@calstatela.edu::0deed3dc-d020-451d-aee6-4b90d6e032a7" providerId="AD" clId="Web-{407AC39F-60CF-C000-1751-565880280774}" dt="2021-05-01T01:10:08.715" v="10" actId="1076"/>
        <pc:sldMkLst>
          <pc:docMk/>
          <pc:sldMk cId="2133458328" sldId="363"/>
        </pc:sldMkLst>
        <pc:spChg chg="mod">
          <ac:chgData name="Vo, David" userId="S::dvo11@calstatela.edu::0deed3dc-d020-451d-aee6-4b90d6e032a7" providerId="AD" clId="Web-{407AC39F-60CF-C000-1751-565880280774}" dt="2021-05-01T01:10:08.715" v="10" actId="1076"/>
          <ac:spMkLst>
            <pc:docMk/>
            <pc:sldMk cId="2133458328" sldId="363"/>
            <ac:spMk id="6" creationId="{EEF6A738-4706-44F1-B909-D1C8B33F1F55}"/>
          </ac:spMkLst>
        </pc:spChg>
        <pc:picChg chg="mod">
          <ac:chgData name="Vo, David" userId="S::dvo11@calstatela.edu::0deed3dc-d020-451d-aee6-4b90d6e032a7" providerId="AD" clId="Web-{407AC39F-60CF-C000-1751-565880280774}" dt="2021-05-01T01:09:36.759" v="6" actId="1076"/>
          <ac:picMkLst>
            <pc:docMk/>
            <pc:sldMk cId="2133458328" sldId="363"/>
            <ac:picMk id="16" creationId="{AF2C255C-F7E2-4B77-83E3-C2623688BCDF}"/>
          </ac:picMkLst>
        </pc:picChg>
        <pc:cxnChg chg="mod">
          <ac:chgData name="Vo, David" userId="S::dvo11@calstatela.edu::0deed3dc-d020-451d-aee6-4b90d6e032a7" providerId="AD" clId="Web-{407AC39F-60CF-C000-1751-565880280774}" dt="2021-05-01T01:09:58.777" v="9" actId="1076"/>
          <ac:cxnSpMkLst>
            <pc:docMk/>
            <pc:sldMk cId="2133458328" sldId="363"/>
            <ac:cxnSpMk id="10" creationId="{4A55FF53-FE28-46C5-B1CC-EA94EB56B614}"/>
          </ac:cxnSpMkLst>
        </pc:cxnChg>
        <pc:cxnChg chg="mod">
          <ac:chgData name="Vo, David" userId="S::dvo11@calstatela.edu::0deed3dc-d020-451d-aee6-4b90d6e032a7" providerId="AD" clId="Web-{407AC39F-60CF-C000-1751-565880280774}" dt="2021-05-01T01:09:55.167" v="8" actId="14100"/>
          <ac:cxnSpMkLst>
            <pc:docMk/>
            <pc:sldMk cId="2133458328" sldId="363"/>
            <ac:cxnSpMk id="18" creationId="{4E532950-EC65-4B18-8162-88193CA5AEAD}"/>
          </ac:cxnSpMkLst>
        </pc:cxnChg>
        <pc:cxnChg chg="mod">
          <ac:chgData name="Vo, David" userId="S::dvo11@calstatela.edu::0deed3dc-d020-451d-aee6-4b90d6e032a7" providerId="AD" clId="Web-{407AC39F-60CF-C000-1751-565880280774}" dt="2021-05-01T01:09:26.853" v="2" actId="1076"/>
          <ac:cxnSpMkLst>
            <pc:docMk/>
            <pc:sldMk cId="2133458328" sldId="363"/>
            <ac:cxnSpMk id="20" creationId="{D1015C01-07F3-4A45-A317-E43B313F217C}"/>
          </ac:cxnSpMkLst>
        </pc:cxnChg>
      </pc:sldChg>
      <pc:sldChg chg="modNotes">
        <pc:chgData name="Vo, David" userId="S::dvo11@calstatela.edu::0deed3dc-d020-451d-aee6-4b90d6e032a7" providerId="AD" clId="Web-{407AC39F-60CF-C000-1751-565880280774}" dt="2021-05-01T01:16:14.300" v="26"/>
        <pc:sldMkLst>
          <pc:docMk/>
          <pc:sldMk cId="1716939010" sldId="364"/>
        </pc:sldMkLst>
      </pc:sldChg>
      <pc:sldChg chg="delSp modSp">
        <pc:chgData name="Vo, David" userId="S::dvo11@calstatela.edu::0deed3dc-d020-451d-aee6-4b90d6e032a7" providerId="AD" clId="Web-{407AC39F-60CF-C000-1751-565880280774}" dt="2021-05-01T01:13:05.476" v="21"/>
        <pc:sldMkLst>
          <pc:docMk/>
          <pc:sldMk cId="4178758235" sldId="438"/>
        </pc:sldMkLst>
        <pc:spChg chg="mod">
          <ac:chgData name="Vo, David" userId="S::dvo11@calstatela.edu::0deed3dc-d020-451d-aee6-4b90d6e032a7" providerId="AD" clId="Web-{407AC39F-60CF-C000-1751-565880280774}" dt="2021-05-01T01:12:59.116" v="20" actId="1076"/>
          <ac:spMkLst>
            <pc:docMk/>
            <pc:sldMk cId="4178758235" sldId="438"/>
            <ac:spMk id="39" creationId="{C4BA82E0-52A1-4AC9-B5C8-58DAF0EBF538}"/>
          </ac:spMkLst>
        </pc:spChg>
        <pc:spChg chg="del">
          <ac:chgData name="Vo, David" userId="S::dvo11@calstatela.edu::0deed3dc-d020-451d-aee6-4b90d6e032a7" providerId="AD" clId="Web-{407AC39F-60CF-C000-1751-565880280774}" dt="2021-05-01T01:13:05.476" v="21"/>
          <ac:spMkLst>
            <pc:docMk/>
            <pc:sldMk cId="4178758235" sldId="438"/>
            <ac:spMk id="42" creationId="{58C5E6DF-BB8F-407C-9EE1-0BB1BD0A2A27}"/>
          </ac:spMkLst>
        </pc:spChg>
        <pc:spChg chg="mod">
          <ac:chgData name="Vo, David" userId="S::dvo11@calstatela.edu::0deed3dc-d020-451d-aee6-4b90d6e032a7" providerId="AD" clId="Web-{407AC39F-60CF-C000-1751-565880280774}" dt="2021-05-01T01:12:49.756" v="18" actId="1076"/>
          <ac:spMkLst>
            <pc:docMk/>
            <pc:sldMk cId="4178758235" sldId="438"/>
            <ac:spMk id="43" creationId="{A1F3D7DB-9841-45F7-A631-1DE20CD50E55}"/>
          </ac:spMkLst>
        </pc:spChg>
        <pc:spChg chg="del">
          <ac:chgData name="Vo, David" userId="S::dvo11@calstatela.edu::0deed3dc-d020-451d-aee6-4b90d6e032a7" providerId="AD" clId="Web-{407AC39F-60CF-C000-1751-565880280774}" dt="2021-05-01T01:10:50.999" v="13"/>
          <ac:spMkLst>
            <pc:docMk/>
            <pc:sldMk cId="4178758235" sldId="438"/>
            <ac:spMk id="57" creationId="{6EDD65B9-7098-4BAF-B98F-5A22C32A17BD}"/>
          </ac:spMkLst>
        </pc:spChg>
        <pc:picChg chg="del">
          <ac:chgData name="Vo, David" userId="S::dvo11@calstatela.edu::0deed3dc-d020-451d-aee6-4b90d6e032a7" providerId="AD" clId="Web-{407AC39F-60CF-C000-1751-565880280774}" dt="2021-05-01T01:10:46.889" v="11"/>
          <ac:picMkLst>
            <pc:docMk/>
            <pc:sldMk cId="4178758235" sldId="438"/>
            <ac:picMk id="9" creationId="{B3DFC865-ADCB-4B09-983A-F0AEA6D7E176}"/>
          </ac:picMkLst>
        </pc:picChg>
        <pc:cxnChg chg="mod">
          <ac:chgData name="Vo, David" userId="S::dvo11@calstatela.edu::0deed3dc-d020-451d-aee6-4b90d6e032a7" providerId="AD" clId="Web-{407AC39F-60CF-C000-1751-565880280774}" dt="2021-05-01T01:12:46.084" v="17" actId="1076"/>
          <ac:cxnSpMkLst>
            <pc:docMk/>
            <pc:sldMk cId="4178758235" sldId="438"/>
            <ac:cxnSpMk id="33" creationId="{662A375B-588C-405F-9192-F0A264C1BD2A}"/>
          </ac:cxnSpMkLst>
        </pc:cxnChg>
        <pc:cxnChg chg="mod">
          <ac:chgData name="Vo, David" userId="S::dvo11@calstatela.edu::0deed3dc-d020-451d-aee6-4b90d6e032a7" providerId="AD" clId="Web-{407AC39F-60CF-C000-1751-565880280774}" dt="2021-05-01T01:12:56.585" v="19" actId="1076"/>
          <ac:cxnSpMkLst>
            <pc:docMk/>
            <pc:sldMk cId="4178758235" sldId="438"/>
            <ac:cxnSpMk id="36" creationId="{CA51F02B-5FBA-41EB-B919-9DBD8E3D1ACE}"/>
          </ac:cxnSpMkLst>
        </pc:cxnChg>
        <pc:cxnChg chg="del">
          <ac:chgData name="Vo, David" userId="S::dvo11@calstatela.edu::0deed3dc-d020-451d-aee6-4b90d6e032a7" providerId="AD" clId="Web-{407AC39F-60CF-C000-1751-565880280774}" dt="2021-05-01T01:10:50.999" v="14"/>
          <ac:cxnSpMkLst>
            <pc:docMk/>
            <pc:sldMk cId="4178758235" sldId="438"/>
            <ac:cxnSpMk id="37" creationId="{2FB752B5-70CE-405E-800E-42D32232FF68}"/>
          </ac:cxnSpMkLst>
        </pc:cxnChg>
        <pc:cxnChg chg="del">
          <ac:chgData name="Vo, David" userId="S::dvo11@calstatela.edu::0deed3dc-d020-451d-aee6-4b90d6e032a7" providerId="AD" clId="Web-{407AC39F-60CF-C000-1751-565880280774}" dt="2021-05-01T01:10:50.999" v="12"/>
          <ac:cxnSpMkLst>
            <pc:docMk/>
            <pc:sldMk cId="4178758235" sldId="438"/>
            <ac:cxnSpMk id="58" creationId="{3F349800-7B95-4160-A538-EB736B1063B4}"/>
          </ac:cxnSpMkLst>
        </pc:cxnChg>
      </pc:sldChg>
    </pc:docChg>
  </pc:docChgLst>
  <pc:docChgLst>
    <pc:chgData name="Fernandez, Nataly" userId="3f9bda6e-8c7d-4f9c-bc53-5cd935b6bec5" providerId="ADAL" clId="{FA5A5C29-F71B-4DEA-B806-4979FDADEA08}"/>
    <pc:docChg chg="undo custSel mod addSld delSld modSld">
      <pc:chgData name="Fernandez, Nataly" userId="3f9bda6e-8c7d-4f9c-bc53-5cd935b6bec5" providerId="ADAL" clId="{FA5A5C29-F71B-4DEA-B806-4979FDADEA08}" dt="2020-11-26T06:07:58.982" v="150" actId="167"/>
      <pc:docMkLst>
        <pc:docMk/>
      </pc:docMkLst>
      <pc:sldChg chg="addSp delSp modSp mod setBg">
        <pc:chgData name="Fernandez, Nataly" userId="3f9bda6e-8c7d-4f9c-bc53-5cd935b6bec5" providerId="ADAL" clId="{FA5A5C29-F71B-4DEA-B806-4979FDADEA08}" dt="2020-11-26T06:05:38.590" v="149" actId="1076"/>
        <pc:sldMkLst>
          <pc:docMk/>
          <pc:sldMk cId="3817722019" sldId="306"/>
        </pc:sldMkLst>
        <pc:spChg chg="mod">
          <ac:chgData name="Fernandez, Nataly" userId="3f9bda6e-8c7d-4f9c-bc53-5cd935b6bec5" providerId="ADAL" clId="{FA5A5C29-F71B-4DEA-B806-4979FDADEA08}" dt="2020-11-26T06:04:15.112" v="132" actId="26606"/>
          <ac:spMkLst>
            <pc:docMk/>
            <pc:sldMk cId="3817722019" sldId="306"/>
            <ac:spMk id="2" creationId="{8D71570D-DD7A-DB47-A6DC-EB9D45572C17}"/>
          </ac:spMkLst>
        </pc:spChg>
        <pc:spChg chg="mod">
          <ac:chgData name="Fernandez, Nataly" userId="3f9bda6e-8c7d-4f9c-bc53-5cd935b6bec5" providerId="ADAL" clId="{FA5A5C29-F71B-4DEA-B806-4979FDADEA08}" dt="2020-11-26T06:04:15.112" v="132" actId="26606"/>
          <ac:spMkLst>
            <pc:docMk/>
            <pc:sldMk cId="3817722019" sldId="306"/>
            <ac:spMk id="3" creationId="{B231D05C-8B56-D344-8AA3-77218A5BE3C1}"/>
          </ac:spMkLst>
        </pc:spChg>
        <pc:spChg chg="mod">
          <ac:chgData name="Fernandez, Nataly" userId="3f9bda6e-8c7d-4f9c-bc53-5cd935b6bec5" providerId="ADAL" clId="{FA5A5C29-F71B-4DEA-B806-4979FDADEA08}" dt="2020-11-26T06:04:15.112" v="132" actId="26606"/>
          <ac:spMkLst>
            <pc:docMk/>
            <pc:sldMk cId="3817722019" sldId="306"/>
            <ac:spMk id="4" creationId="{32872187-99A8-4120-9BA7-1A5298BD0268}"/>
          </ac:spMkLst>
        </pc:spChg>
        <pc:spChg chg="add del">
          <ac:chgData name="Fernandez, Nataly" userId="3f9bda6e-8c7d-4f9c-bc53-5cd935b6bec5" providerId="ADAL" clId="{FA5A5C29-F71B-4DEA-B806-4979FDADEA08}" dt="2020-11-26T06:03:47.839" v="113" actId="478"/>
          <ac:spMkLst>
            <pc:docMk/>
            <pc:sldMk cId="3817722019" sldId="306"/>
            <ac:spMk id="8" creationId="{D25C05DE-1744-4128-A2CF-282947895030}"/>
          </ac:spMkLst>
        </pc:spChg>
        <pc:spChg chg="add mod">
          <ac:chgData name="Fernandez, Nataly" userId="3f9bda6e-8c7d-4f9c-bc53-5cd935b6bec5" providerId="ADAL" clId="{FA5A5C29-F71B-4DEA-B806-4979FDADEA08}" dt="2020-11-26T06:05:38.590" v="149" actId="1076"/>
          <ac:spMkLst>
            <pc:docMk/>
            <pc:sldMk cId="3817722019" sldId="306"/>
            <ac:spMk id="10" creationId="{1BDCB2AF-235A-4DAE-B3B3-6C9F63843AEB}"/>
          </ac:spMkLst>
        </pc:spChg>
        <pc:spChg chg="add del">
          <ac:chgData name="Fernandez, Nataly" userId="3f9bda6e-8c7d-4f9c-bc53-5cd935b6bec5" providerId="ADAL" clId="{FA5A5C29-F71B-4DEA-B806-4979FDADEA08}" dt="2020-11-26T06:04:15.112" v="132" actId="26606"/>
          <ac:spMkLst>
            <pc:docMk/>
            <pc:sldMk cId="3817722019" sldId="306"/>
            <ac:spMk id="14" creationId="{BF26FB4C-3299-4D27-9176-0B27C8CCD51D}"/>
          </ac:spMkLst>
        </pc:spChg>
        <pc:spChg chg="add del">
          <ac:chgData name="Fernandez, Nataly" userId="3f9bda6e-8c7d-4f9c-bc53-5cd935b6bec5" providerId="ADAL" clId="{FA5A5C29-F71B-4DEA-B806-4979FDADEA08}" dt="2020-11-26T06:04:15.112" v="132" actId="26606"/>
          <ac:spMkLst>
            <pc:docMk/>
            <pc:sldMk cId="3817722019" sldId="306"/>
            <ac:spMk id="16" creationId="{F60CF787-9B6A-4C47-8FA9-E0AAF635713A}"/>
          </ac:spMkLst>
        </pc:spChg>
        <pc:picChg chg="add del mod">
          <ac:chgData name="Fernandez, Nataly" userId="3f9bda6e-8c7d-4f9c-bc53-5cd935b6bec5" providerId="ADAL" clId="{FA5A5C29-F71B-4DEA-B806-4979FDADEA08}" dt="2020-11-26T06:02:47.431" v="106" actId="478"/>
          <ac:picMkLst>
            <pc:docMk/>
            <pc:sldMk cId="3817722019" sldId="306"/>
            <ac:picMk id="5" creationId="{346889CA-D9B9-410F-8A8D-AEEA49F796BC}"/>
          </ac:picMkLst>
        </pc:picChg>
        <pc:picChg chg="add mod ord">
          <ac:chgData name="Fernandez, Nataly" userId="3f9bda6e-8c7d-4f9c-bc53-5cd935b6bec5" providerId="ADAL" clId="{FA5A5C29-F71B-4DEA-B806-4979FDADEA08}" dt="2020-11-26T06:04:15.112" v="132" actId="26606"/>
          <ac:picMkLst>
            <pc:docMk/>
            <pc:sldMk cId="3817722019" sldId="306"/>
            <ac:picMk id="6" creationId="{ED99FA68-7A99-43D4-A918-55B31B512572}"/>
          </ac:picMkLst>
        </pc:picChg>
        <pc:picChg chg="add del mod">
          <ac:chgData name="Fernandez, Nataly" userId="3f9bda6e-8c7d-4f9c-bc53-5cd935b6bec5" providerId="ADAL" clId="{FA5A5C29-F71B-4DEA-B806-4979FDADEA08}" dt="2020-11-26T06:03:42.628" v="111" actId="478"/>
          <ac:picMkLst>
            <pc:docMk/>
            <pc:sldMk cId="3817722019" sldId="306"/>
            <ac:picMk id="7" creationId="{0D1298FE-7E0A-428C-93B9-67E7B29FB568}"/>
          </ac:picMkLst>
        </pc:picChg>
        <pc:picChg chg="add del mod ord">
          <ac:chgData name="Fernandez, Nataly" userId="3f9bda6e-8c7d-4f9c-bc53-5cd935b6bec5" providerId="ADAL" clId="{FA5A5C29-F71B-4DEA-B806-4979FDADEA08}" dt="2020-11-26T06:05:06.552" v="144" actId="478"/>
          <ac:picMkLst>
            <pc:docMk/>
            <pc:sldMk cId="3817722019" sldId="306"/>
            <ac:picMk id="9" creationId="{1E353E82-43D1-446F-83CA-E1B4359834C3}"/>
          </ac:picMkLst>
        </pc:picChg>
        <pc:picChg chg="add ord">
          <ac:chgData name="Fernandez, Nataly" userId="3f9bda6e-8c7d-4f9c-bc53-5cd935b6bec5" providerId="ADAL" clId="{FA5A5C29-F71B-4DEA-B806-4979FDADEA08}" dt="2020-11-26T06:05:32.138" v="148" actId="167"/>
          <ac:picMkLst>
            <pc:docMk/>
            <pc:sldMk cId="3817722019" sldId="306"/>
            <ac:picMk id="13" creationId="{FE1ED58C-B7D1-47AE-BBEE-5F888892C288}"/>
          </ac:picMkLst>
        </pc:picChg>
      </pc:sldChg>
      <pc:sldChg chg="addSp modSp">
        <pc:chgData name="Fernandez, Nataly" userId="3f9bda6e-8c7d-4f9c-bc53-5cd935b6bec5" providerId="ADAL" clId="{FA5A5C29-F71B-4DEA-B806-4979FDADEA08}" dt="2020-11-26T05:55:18.037" v="91" actId="2710"/>
        <pc:sldMkLst>
          <pc:docMk/>
          <pc:sldMk cId="3831286387" sldId="318"/>
        </pc:sldMkLst>
        <pc:spChg chg="mod">
          <ac:chgData name="Fernandez, Nataly" userId="3f9bda6e-8c7d-4f9c-bc53-5cd935b6bec5" providerId="ADAL" clId="{FA5A5C29-F71B-4DEA-B806-4979FDADEA08}" dt="2020-11-26T05:55:18.037" v="91" actId="2710"/>
          <ac:spMkLst>
            <pc:docMk/>
            <pc:sldMk cId="3831286387" sldId="318"/>
            <ac:spMk id="3" creationId="{72737778-364F-0D4F-8BE4-08B54123BC88}"/>
          </ac:spMkLst>
        </pc:spChg>
        <pc:picChg chg="add">
          <ac:chgData name="Fernandez, Nataly" userId="3f9bda6e-8c7d-4f9c-bc53-5cd935b6bec5" providerId="ADAL" clId="{FA5A5C29-F71B-4DEA-B806-4979FDADEA08}" dt="2020-11-26T05:55:02.998" v="90"/>
          <ac:picMkLst>
            <pc:docMk/>
            <pc:sldMk cId="3831286387" sldId="318"/>
            <ac:picMk id="5" creationId="{68269E90-A6C4-4EFD-83A1-CDD060D76D9C}"/>
          </ac:picMkLst>
        </pc:picChg>
      </pc:sldChg>
      <pc:sldChg chg="modSp del">
        <pc:chgData name="Fernandez, Nataly" userId="3f9bda6e-8c7d-4f9c-bc53-5cd935b6bec5" providerId="ADAL" clId="{FA5A5C29-F71B-4DEA-B806-4979FDADEA08}" dt="2020-11-26T05:52:33.831" v="2" actId="2696"/>
        <pc:sldMkLst>
          <pc:docMk/>
          <pc:sldMk cId="3170351784" sldId="319"/>
        </pc:sldMkLst>
        <pc:spChg chg="mod">
          <ac:chgData name="Fernandez, Nataly" userId="3f9bda6e-8c7d-4f9c-bc53-5cd935b6bec5" providerId="ADAL" clId="{FA5A5C29-F71B-4DEA-B806-4979FDADEA08}" dt="2020-11-26T05:52:26.049" v="0" actId="1076"/>
          <ac:spMkLst>
            <pc:docMk/>
            <pc:sldMk cId="3170351784" sldId="319"/>
            <ac:spMk id="6" creationId="{6CED7EC0-2CB1-4A58-8077-CC6CAF1B9B24}"/>
          </ac:spMkLst>
        </pc:spChg>
      </pc:sldChg>
      <pc:sldChg chg="addSp modSp add modNotesTx">
        <pc:chgData name="Fernandez, Nataly" userId="3f9bda6e-8c7d-4f9c-bc53-5cd935b6bec5" providerId="ADAL" clId="{FA5A5C29-F71B-4DEA-B806-4979FDADEA08}" dt="2020-11-26T06:07:58.982" v="150" actId="167"/>
        <pc:sldMkLst>
          <pc:docMk/>
          <pc:sldMk cId="1247292089" sldId="320"/>
        </pc:sldMkLst>
        <pc:spChg chg="mod">
          <ac:chgData name="Fernandez, Nataly" userId="3f9bda6e-8c7d-4f9c-bc53-5cd935b6bec5" providerId="ADAL" clId="{FA5A5C29-F71B-4DEA-B806-4979FDADEA08}" dt="2020-11-26T05:52:51.787" v="24" actId="20577"/>
          <ac:spMkLst>
            <pc:docMk/>
            <pc:sldMk cId="1247292089" sldId="320"/>
            <ac:spMk id="2" creationId="{B43407DB-98D0-43DC-AF0A-99226AA9B474}"/>
          </ac:spMkLst>
        </pc:spChg>
        <pc:spChg chg="mod">
          <ac:chgData name="Fernandez, Nataly" userId="3f9bda6e-8c7d-4f9c-bc53-5cd935b6bec5" providerId="ADAL" clId="{FA5A5C29-F71B-4DEA-B806-4979FDADEA08}" dt="2020-11-26T05:53:44.984" v="84" actId="20577"/>
          <ac:spMkLst>
            <pc:docMk/>
            <pc:sldMk cId="1247292089" sldId="320"/>
            <ac:spMk id="3" creationId="{9C733A41-4A06-4C04-A641-564C5B46967E}"/>
          </ac:spMkLst>
        </pc:spChg>
        <pc:picChg chg="add">
          <ac:chgData name="Fernandez, Nataly" userId="3f9bda6e-8c7d-4f9c-bc53-5cd935b6bec5" providerId="ADAL" clId="{FA5A5C29-F71B-4DEA-B806-4979FDADEA08}" dt="2020-11-26T05:53:53.216" v="85"/>
          <ac:picMkLst>
            <pc:docMk/>
            <pc:sldMk cId="1247292089" sldId="320"/>
            <ac:picMk id="5" creationId="{6161C718-A6A0-4402-B216-286380378CD5}"/>
          </ac:picMkLst>
        </pc:picChg>
        <pc:picChg chg="add ord">
          <ac:chgData name="Fernandez, Nataly" userId="3f9bda6e-8c7d-4f9c-bc53-5cd935b6bec5" providerId="ADAL" clId="{FA5A5C29-F71B-4DEA-B806-4979FDADEA08}" dt="2020-11-26T06:07:58.982" v="150" actId="167"/>
          <ac:picMkLst>
            <pc:docMk/>
            <pc:sldMk cId="1247292089" sldId="320"/>
            <ac:picMk id="6" creationId="{C4B51625-071F-4CC4-A547-83AB6C960A48}"/>
          </ac:picMkLst>
        </pc:picChg>
      </pc:sldChg>
      <pc:sldChg chg="modSp add">
        <pc:chgData name="Fernandez, Nataly" userId="3f9bda6e-8c7d-4f9c-bc53-5cd935b6bec5" providerId="ADAL" clId="{FA5A5C29-F71B-4DEA-B806-4979FDADEA08}" dt="2020-11-26T06:01:15.112" v="99"/>
        <pc:sldMkLst>
          <pc:docMk/>
          <pc:sldMk cId="2932776059" sldId="321"/>
        </pc:sldMkLst>
        <pc:spChg chg="mod">
          <ac:chgData name="Fernandez, Nataly" userId="3f9bda6e-8c7d-4f9c-bc53-5cd935b6bec5" providerId="ADAL" clId="{FA5A5C29-F71B-4DEA-B806-4979FDADEA08}" dt="2020-11-26T06:01:15.112" v="99"/>
          <ac:spMkLst>
            <pc:docMk/>
            <pc:sldMk cId="2932776059" sldId="321"/>
            <ac:spMk id="2" creationId="{9B7343EF-866B-43C6-A5A7-87D2CCAA8931}"/>
          </ac:spMkLst>
        </pc:spChg>
      </pc:sldChg>
    </pc:docChg>
  </pc:docChgLst>
  <pc:docChgLst>
    <pc:chgData name="Traylor, Ryan" userId="S::rtraylo@calstatela.edu::a1171be8-bdc4-4cd1-9552-4958da3c6377" providerId="AD" clId="Web-{65D81B21-91D5-A664-A777-5CD258262C15}"/>
    <pc:docChg chg="addSld delSld modSld">
      <pc:chgData name="Traylor, Ryan" userId="S::rtraylo@calstatela.edu::a1171be8-bdc4-4cd1-9552-4958da3c6377" providerId="AD" clId="Web-{65D81B21-91D5-A664-A777-5CD258262C15}" dt="2020-11-20T04:01:46.924" v="28" actId="1076"/>
      <pc:docMkLst>
        <pc:docMk/>
      </pc:docMkLst>
      <pc:sldChg chg="modSp">
        <pc:chgData name="Traylor, Ryan" userId="S::rtraylo@calstatela.edu::a1171be8-bdc4-4cd1-9552-4958da3c6377" providerId="AD" clId="Web-{65D81B21-91D5-A664-A777-5CD258262C15}" dt="2020-11-20T03:58:13.569" v="2" actId="1076"/>
        <pc:sldMkLst>
          <pc:docMk/>
          <pc:sldMk cId="1190176338" sldId="284"/>
        </pc:sldMkLst>
        <pc:spChg chg="mod">
          <ac:chgData name="Traylor, Ryan" userId="S::rtraylo@calstatela.edu::a1171be8-bdc4-4cd1-9552-4958da3c6377" providerId="AD" clId="Web-{65D81B21-91D5-A664-A777-5CD258262C15}" dt="2020-11-20T03:58:13.569" v="2" actId="1076"/>
          <ac:spMkLst>
            <pc:docMk/>
            <pc:sldMk cId="1190176338" sldId="284"/>
            <ac:spMk id="3" creationId="{820986E8-371F-45B7-8009-E3BED3B16FB9}"/>
          </ac:spMkLst>
        </pc:spChg>
      </pc:sldChg>
      <pc:sldChg chg="new del">
        <pc:chgData name="Traylor, Ryan" userId="S::rtraylo@calstatela.edu::a1171be8-bdc4-4cd1-9552-4958da3c6377" providerId="AD" clId="Web-{65D81B21-91D5-A664-A777-5CD258262C15}" dt="2020-11-20T03:58:23.569" v="3"/>
        <pc:sldMkLst>
          <pc:docMk/>
          <pc:sldMk cId="146014444" sldId="302"/>
        </pc:sldMkLst>
      </pc:sldChg>
      <pc:sldChg chg="addSp delSp modSp add del replId">
        <pc:chgData name="Traylor, Ryan" userId="S::rtraylo@calstatela.edu::a1171be8-bdc4-4cd1-9552-4958da3c6377" providerId="AD" clId="Web-{65D81B21-91D5-A664-A777-5CD258262C15}" dt="2020-11-20T04:01:04.859" v="24"/>
        <pc:sldMkLst>
          <pc:docMk/>
          <pc:sldMk cId="1011908213" sldId="302"/>
        </pc:sldMkLst>
        <pc:spChg chg="mod">
          <ac:chgData name="Traylor, Ryan" userId="S::rtraylo@calstatela.edu::a1171be8-bdc4-4cd1-9552-4958da3c6377" providerId="AD" clId="Web-{65D81B21-91D5-A664-A777-5CD258262C15}" dt="2020-11-20T03:58:42.602" v="8" actId="14100"/>
          <ac:spMkLst>
            <pc:docMk/>
            <pc:sldMk cId="1011908213" sldId="302"/>
            <ac:spMk id="2" creationId="{67757C1C-A879-408D-9642-A8244165EEFD}"/>
          </ac:spMkLst>
        </pc:spChg>
        <pc:spChg chg="add del mod">
          <ac:chgData name="Traylor, Ryan" userId="S::rtraylo@calstatela.edu::a1171be8-bdc4-4cd1-9552-4958da3c6377" providerId="AD" clId="Web-{65D81B21-91D5-A664-A777-5CD258262C15}" dt="2020-11-20T04:00:22.216" v="23"/>
          <ac:spMkLst>
            <pc:docMk/>
            <pc:sldMk cId="1011908213" sldId="302"/>
            <ac:spMk id="3" creationId="{820986E8-371F-45B7-8009-E3BED3B16FB9}"/>
          </ac:spMkLst>
        </pc:spChg>
        <pc:spChg chg="mod">
          <ac:chgData name="Traylor, Ryan" userId="S::rtraylo@calstatela.edu::a1171be8-bdc4-4cd1-9552-4958da3c6377" providerId="AD" clId="Web-{65D81B21-91D5-A664-A777-5CD258262C15}" dt="2020-11-20T03:59:22.776" v="17" actId="1076"/>
          <ac:spMkLst>
            <pc:docMk/>
            <pc:sldMk cId="1011908213" sldId="302"/>
            <ac:spMk id="6" creationId="{4FE4355D-E007-4F0D-BBB5-9B3A5E06E68C}"/>
          </ac:spMkLst>
        </pc:spChg>
      </pc:sldChg>
      <pc:sldChg chg="modSp add replId">
        <pc:chgData name="Traylor, Ryan" userId="S::rtraylo@calstatela.edu::a1171be8-bdc4-4cd1-9552-4958da3c6377" providerId="AD" clId="Web-{65D81B21-91D5-A664-A777-5CD258262C15}" dt="2020-11-20T04:01:46.924" v="28" actId="1076"/>
        <pc:sldMkLst>
          <pc:docMk/>
          <pc:sldMk cId="3057098694" sldId="302"/>
        </pc:sldMkLst>
        <pc:spChg chg="mod">
          <ac:chgData name="Traylor, Ryan" userId="S::rtraylo@calstatela.edu::a1171be8-bdc4-4cd1-9552-4958da3c6377" providerId="AD" clId="Web-{65D81B21-91D5-A664-A777-5CD258262C15}" dt="2020-11-20T04:01:46.924" v="28" actId="1076"/>
          <ac:spMkLst>
            <pc:docMk/>
            <pc:sldMk cId="3057098694" sldId="302"/>
            <ac:spMk id="3" creationId="{820986E8-371F-45B7-8009-E3BED3B16FB9}"/>
          </ac:spMkLst>
        </pc:spChg>
      </pc:sldChg>
    </pc:docChg>
  </pc:docChgLst>
  <pc:docChgLst>
    <pc:chgData name="Cortes, Jorge A" userId="a77a8934-eb52-4451-8c92-229f1dfa3600" providerId="ADAL" clId="{BD3C4939-2E1C-4852-B619-36C093562C93}"/>
    <pc:docChg chg="custSel modSld">
      <pc:chgData name="Cortes, Jorge A" userId="a77a8934-eb52-4451-8c92-229f1dfa3600" providerId="ADAL" clId="{BD3C4939-2E1C-4852-B619-36C093562C93}" dt="2020-12-02T05:32:11.451" v="162" actId="20577"/>
      <pc:docMkLst>
        <pc:docMk/>
      </pc:docMkLst>
      <pc:sldChg chg="modSp mod">
        <pc:chgData name="Cortes, Jorge A" userId="a77a8934-eb52-4451-8c92-229f1dfa3600" providerId="ADAL" clId="{BD3C4939-2E1C-4852-B619-36C093562C93}" dt="2020-11-29T23:48:59.187" v="149" actId="20577"/>
        <pc:sldMkLst>
          <pc:docMk/>
          <pc:sldMk cId="696534798" sldId="299"/>
        </pc:sldMkLst>
        <pc:spChg chg="mod">
          <ac:chgData name="Cortes, Jorge A" userId="a77a8934-eb52-4451-8c92-229f1dfa3600" providerId="ADAL" clId="{BD3C4939-2E1C-4852-B619-36C093562C93}" dt="2020-11-29T23:48:59.187" v="149" actId="20577"/>
          <ac:spMkLst>
            <pc:docMk/>
            <pc:sldMk cId="696534798" sldId="299"/>
            <ac:spMk id="5" creationId="{BF18F9F0-7D7C-4B5B-8E1A-6335A8AA7840}"/>
          </ac:spMkLst>
        </pc:spChg>
      </pc:sldChg>
      <pc:sldChg chg="addSp modSp mod">
        <pc:chgData name="Cortes, Jorge A" userId="a77a8934-eb52-4451-8c92-229f1dfa3600" providerId="ADAL" clId="{BD3C4939-2E1C-4852-B619-36C093562C93}" dt="2020-12-02T05:32:11.451" v="162" actId="20577"/>
        <pc:sldMkLst>
          <pc:docMk/>
          <pc:sldMk cId="2620723577" sldId="303"/>
        </pc:sldMkLst>
        <pc:spChg chg="mod">
          <ac:chgData name="Cortes, Jorge A" userId="a77a8934-eb52-4451-8c92-229f1dfa3600" providerId="ADAL" clId="{BD3C4939-2E1C-4852-B619-36C093562C93}" dt="2020-12-02T05:32:11.451" v="162" actId="20577"/>
          <ac:spMkLst>
            <pc:docMk/>
            <pc:sldMk cId="2620723577" sldId="303"/>
            <ac:spMk id="3" creationId="{C1152D94-AAFC-4725-BBD0-67B5B8A4CE29}"/>
          </ac:spMkLst>
        </pc:spChg>
        <pc:spChg chg="add mod">
          <ac:chgData name="Cortes, Jorge A" userId="a77a8934-eb52-4451-8c92-229f1dfa3600" providerId="ADAL" clId="{BD3C4939-2E1C-4852-B619-36C093562C93}" dt="2020-11-29T21:51:49.136" v="129" actId="208"/>
          <ac:spMkLst>
            <pc:docMk/>
            <pc:sldMk cId="2620723577" sldId="303"/>
            <ac:spMk id="6" creationId="{ED005DA6-4556-44C7-B3C9-DAF328182DC2}"/>
          </ac:spMkLst>
        </pc:spChg>
        <pc:picChg chg="add mod">
          <ac:chgData name="Cortes, Jorge A" userId="a77a8934-eb52-4451-8c92-229f1dfa3600" providerId="ADAL" clId="{BD3C4939-2E1C-4852-B619-36C093562C93}" dt="2020-11-29T21:51:26.672" v="126" actId="1076"/>
          <ac:picMkLst>
            <pc:docMk/>
            <pc:sldMk cId="2620723577" sldId="303"/>
            <ac:picMk id="5" creationId="{73A772C6-5D65-4AD7-B59B-3A76BD43ED50}"/>
          </ac:picMkLst>
        </pc:picChg>
      </pc:sldChg>
    </pc:docChg>
  </pc:docChgLst>
  <pc:docChgLst>
    <pc:chgData name="Vo, David" userId="S::dvo11@calstatela.edu::0deed3dc-d020-451d-aee6-4b90d6e032a7" providerId="AD" clId="Web-{3202BE9F-4095-C000-105A-28E6A2C58AA1}"/>
    <pc:docChg chg="modSld">
      <pc:chgData name="Vo, David" userId="S::dvo11@calstatela.edu::0deed3dc-d020-451d-aee6-4b90d6e032a7" providerId="AD" clId="Web-{3202BE9F-4095-C000-105A-28E6A2C58AA1}" dt="2021-04-14T01:31:39.232" v="7"/>
      <pc:docMkLst>
        <pc:docMk/>
      </pc:docMkLst>
      <pc:sldChg chg="modSp addCm">
        <pc:chgData name="Vo, David" userId="S::dvo11@calstatela.edu::0deed3dc-d020-451d-aee6-4b90d6e032a7" providerId="AD" clId="Web-{3202BE9F-4095-C000-105A-28E6A2C58AA1}" dt="2021-04-14T01:31:39.232" v="7"/>
        <pc:sldMkLst>
          <pc:docMk/>
          <pc:sldMk cId="3475076208" sldId="261"/>
        </pc:sldMkLst>
        <pc:spChg chg="mod">
          <ac:chgData name="Vo, David" userId="S::dvo11@calstatela.edu::0deed3dc-d020-451d-aee6-4b90d6e032a7" providerId="AD" clId="Web-{3202BE9F-4095-C000-105A-28E6A2C58AA1}" dt="2021-04-14T01:31:26.028" v="6" actId="20577"/>
          <ac:spMkLst>
            <pc:docMk/>
            <pc:sldMk cId="3475076208" sldId="261"/>
            <ac:spMk id="11" creationId="{7B85F007-B764-45D0-95CE-6F57AF66F10C}"/>
          </ac:spMkLst>
        </pc:spChg>
      </pc:sldChg>
    </pc:docChg>
  </pc:docChgLst>
  <pc:docChgLst>
    <pc:chgData name="Ng, Jason" userId="S::jng22@calstatela.edu::fe69566f-2b07-4158-ac5b-b185546fa785" providerId="AD" clId="Web-{F46BDD43-266B-90EF-8DA7-3F191D048007}"/>
    <pc:docChg chg="modSld">
      <pc:chgData name="Ng, Jason" userId="S::jng22@calstatela.edu::fe69566f-2b07-4158-ac5b-b185546fa785" providerId="AD" clId="Web-{F46BDD43-266B-90EF-8DA7-3F191D048007}" dt="2020-12-06T22:04:44.008" v="379" actId="20577"/>
      <pc:docMkLst>
        <pc:docMk/>
      </pc:docMkLst>
      <pc:sldChg chg="modSp">
        <pc:chgData name="Ng, Jason" userId="S::jng22@calstatela.edu::fe69566f-2b07-4158-ac5b-b185546fa785" providerId="AD" clId="Web-{F46BDD43-266B-90EF-8DA7-3F191D048007}" dt="2020-12-06T21:09:00.105" v="14" actId="14100"/>
        <pc:sldMkLst>
          <pc:docMk/>
          <pc:sldMk cId="1717420240" sldId="271"/>
        </pc:sldMkLst>
        <pc:spChg chg="mod">
          <ac:chgData name="Ng, Jason" userId="S::jng22@calstatela.edu::fe69566f-2b07-4158-ac5b-b185546fa785" providerId="AD" clId="Web-{F46BDD43-266B-90EF-8DA7-3F191D048007}" dt="2020-12-06T21:07:50.776" v="3" actId="20577"/>
          <ac:spMkLst>
            <pc:docMk/>
            <pc:sldMk cId="1717420240" sldId="271"/>
            <ac:spMk id="7" creationId="{396E1E55-A678-462B-A1DE-EDD4BDA61912}"/>
          </ac:spMkLst>
        </pc:spChg>
        <pc:spChg chg="mod">
          <ac:chgData name="Ng, Jason" userId="S::jng22@calstatela.edu::fe69566f-2b07-4158-ac5b-b185546fa785" providerId="AD" clId="Web-{F46BDD43-266B-90EF-8DA7-3F191D048007}" dt="2020-12-06T21:08:44.464" v="12"/>
          <ac:spMkLst>
            <pc:docMk/>
            <pc:sldMk cId="1717420240" sldId="271"/>
            <ac:spMk id="11" creationId="{D7041C49-0BC7-4B82-B92D-917494755661}"/>
          </ac:spMkLst>
        </pc:spChg>
        <pc:spChg chg="mod">
          <ac:chgData name="Ng, Jason" userId="S::jng22@calstatela.edu::fe69566f-2b07-4158-ac5b-b185546fa785" providerId="AD" clId="Web-{F46BDD43-266B-90EF-8DA7-3F191D048007}" dt="2020-12-06T21:09:00.105" v="14" actId="14100"/>
          <ac:spMkLst>
            <pc:docMk/>
            <pc:sldMk cId="1717420240" sldId="271"/>
            <ac:spMk id="12" creationId="{F21B4D55-EE86-4FDF-B329-B12D12A1B89B}"/>
          </ac:spMkLst>
        </pc:spChg>
      </pc:sldChg>
      <pc:sldChg chg="modSp">
        <pc:chgData name="Ng, Jason" userId="S::jng22@calstatela.edu::fe69566f-2b07-4158-ac5b-b185546fa785" providerId="AD" clId="Web-{F46BDD43-266B-90EF-8DA7-3F191D048007}" dt="2020-12-06T22:04:44.008" v="378" actId="20577"/>
        <pc:sldMkLst>
          <pc:docMk/>
          <pc:sldMk cId="2646905810" sldId="343"/>
        </pc:sldMkLst>
        <pc:spChg chg="mod">
          <ac:chgData name="Ng, Jason" userId="S::jng22@calstatela.edu::fe69566f-2b07-4158-ac5b-b185546fa785" providerId="AD" clId="Web-{F46BDD43-266B-90EF-8DA7-3F191D048007}" dt="2020-12-06T21:08:02.932" v="8" actId="20577"/>
          <ac:spMkLst>
            <pc:docMk/>
            <pc:sldMk cId="2646905810" sldId="343"/>
            <ac:spMk id="7" creationId="{B4EDEF6B-B5C2-4DDF-85FD-BDAAD8A8CB69}"/>
          </ac:spMkLst>
        </pc:spChg>
        <pc:spChg chg="mod">
          <ac:chgData name="Ng, Jason" userId="S::jng22@calstatela.edu::fe69566f-2b07-4158-ac5b-b185546fa785" providerId="AD" clId="Web-{F46BDD43-266B-90EF-8DA7-3F191D048007}" dt="2020-12-06T22:04:44.008" v="378" actId="20577"/>
          <ac:spMkLst>
            <pc:docMk/>
            <pc:sldMk cId="2646905810" sldId="343"/>
            <ac:spMk id="8" creationId="{32892D35-DCEA-47DD-875D-8A47538C81C6}"/>
          </ac:spMkLst>
        </pc:spChg>
      </pc:sldChg>
    </pc:docChg>
  </pc:docChgLst>
  <pc:docChgLst>
    <pc:chgData name="Mena, Anthony F" userId="S::amena16@calstatela.edu::d641865d-4e1a-46a9-b883-49636a5170b9" providerId="AD" clId="Web-{4BF3E351-53E7-3212-18B7-770AE2F0B1A3}"/>
    <pc:docChg chg="delSld modSld">
      <pc:chgData name="Mena, Anthony F" userId="S::amena16@calstatela.edu::d641865d-4e1a-46a9-b883-49636a5170b9" providerId="AD" clId="Web-{4BF3E351-53E7-3212-18B7-770AE2F0B1A3}" dt="2021-04-27T02:38:12.385" v="120" actId="20577"/>
      <pc:docMkLst>
        <pc:docMk/>
      </pc:docMkLst>
      <pc:sldChg chg="addSp delSp modSp">
        <pc:chgData name="Mena, Anthony F" userId="S::amena16@calstatela.edu::d641865d-4e1a-46a9-b883-49636a5170b9" providerId="AD" clId="Web-{4BF3E351-53E7-3212-18B7-770AE2F0B1A3}" dt="2021-04-27T02:38:12.385" v="120" actId="20577"/>
        <pc:sldMkLst>
          <pc:docMk/>
          <pc:sldMk cId="3616438279" sldId="424"/>
        </pc:sldMkLst>
        <pc:spChg chg="mod">
          <ac:chgData name="Mena, Anthony F" userId="S::amena16@calstatela.edu::d641865d-4e1a-46a9-b883-49636a5170b9" providerId="AD" clId="Web-{4BF3E351-53E7-3212-18B7-770AE2F0B1A3}" dt="2021-04-27T02:38:12.385" v="120" actId="20577"/>
          <ac:spMkLst>
            <pc:docMk/>
            <pc:sldMk cId="3616438279" sldId="424"/>
            <ac:spMk id="4" creationId="{119626C3-A1E0-1D40-8CE8-62DE195C870A}"/>
          </ac:spMkLst>
        </pc:spChg>
        <pc:spChg chg="add mod">
          <ac:chgData name="Mena, Anthony F" userId="S::amena16@calstatela.edu::d641865d-4e1a-46a9-b883-49636a5170b9" providerId="AD" clId="Web-{4BF3E351-53E7-3212-18B7-770AE2F0B1A3}" dt="2021-04-27T02:35:13.530" v="108" actId="20577"/>
          <ac:spMkLst>
            <pc:docMk/>
            <pc:sldMk cId="3616438279" sldId="424"/>
            <ac:spMk id="9" creationId="{B8E4923F-75A0-4F89-AEFE-73598AD7F8FF}"/>
          </ac:spMkLst>
        </pc:spChg>
        <pc:picChg chg="add mod">
          <ac:chgData name="Mena, Anthony F" userId="S::amena16@calstatela.edu::d641865d-4e1a-46a9-b883-49636a5170b9" providerId="AD" clId="Web-{4BF3E351-53E7-3212-18B7-770AE2F0B1A3}" dt="2021-04-27T02:09:25.946" v="18" actId="1076"/>
          <ac:picMkLst>
            <pc:docMk/>
            <pc:sldMk cId="3616438279" sldId="424"/>
            <ac:picMk id="3" creationId="{88220F65-8209-43EE-9BE0-16CE3EF49192}"/>
          </ac:picMkLst>
        </pc:picChg>
        <pc:picChg chg="add del mod">
          <ac:chgData name="Mena, Anthony F" userId="S::amena16@calstatela.edu::d641865d-4e1a-46a9-b883-49636a5170b9" providerId="AD" clId="Web-{4BF3E351-53E7-3212-18B7-770AE2F0B1A3}" dt="2021-04-27T02:08:54.053" v="11"/>
          <ac:picMkLst>
            <pc:docMk/>
            <pc:sldMk cId="3616438279" sldId="424"/>
            <ac:picMk id="7" creationId="{8E040CCC-7570-47CD-BF93-388BA9F35257}"/>
          </ac:picMkLst>
        </pc:picChg>
        <pc:picChg chg="mod">
          <ac:chgData name="Mena, Anthony F" userId="S::amena16@calstatela.edu::d641865d-4e1a-46a9-b883-49636a5170b9" providerId="AD" clId="Web-{4BF3E351-53E7-3212-18B7-770AE2F0B1A3}" dt="2021-04-27T02:09:37.415" v="21" actId="1076"/>
          <ac:picMkLst>
            <pc:docMk/>
            <pc:sldMk cId="3616438279" sldId="424"/>
            <ac:picMk id="18" creationId="{E802FFFC-E6EF-4BB9-A918-16414859C907}"/>
          </ac:picMkLst>
        </pc:picChg>
      </pc:sldChg>
      <pc:sldChg chg="addSp delSp modSp del mod setBg">
        <pc:chgData name="Mena, Anthony F" userId="S::amena16@calstatela.edu::d641865d-4e1a-46a9-b883-49636a5170b9" providerId="AD" clId="Web-{4BF3E351-53E7-3212-18B7-770AE2F0B1A3}" dt="2021-04-27T02:09:16.961" v="16"/>
        <pc:sldMkLst>
          <pc:docMk/>
          <pc:sldMk cId="1666775651" sldId="438"/>
        </pc:sldMkLst>
        <pc:spChg chg="mod">
          <ac:chgData name="Mena, Anthony F" userId="S::amena16@calstatela.edu::d641865d-4e1a-46a9-b883-49636a5170b9" providerId="AD" clId="Web-{4BF3E351-53E7-3212-18B7-770AE2F0B1A3}" dt="2021-04-27T02:00:28.711" v="6"/>
          <ac:spMkLst>
            <pc:docMk/>
            <pc:sldMk cId="1666775651" sldId="438"/>
            <ac:spMk id="2" creationId="{4B8B9E5E-801C-4B9C-942A-F96D0FD20CB5}"/>
          </ac:spMkLst>
        </pc:spChg>
        <pc:spChg chg="del">
          <ac:chgData name="Mena, Anthony F" userId="S::amena16@calstatela.edu::d641865d-4e1a-46a9-b883-49636a5170b9" providerId="AD" clId="Web-{4BF3E351-53E7-3212-18B7-770AE2F0B1A3}" dt="2021-04-27T01:59:44.283" v="0"/>
          <ac:spMkLst>
            <pc:docMk/>
            <pc:sldMk cId="1666775651" sldId="438"/>
            <ac:spMk id="3" creationId="{0C7DE8C5-4C06-4501-8675-CEC00754CD94}"/>
          </ac:spMkLst>
        </pc:spChg>
        <pc:spChg chg="mod">
          <ac:chgData name="Mena, Anthony F" userId="S::amena16@calstatela.edu::d641865d-4e1a-46a9-b883-49636a5170b9" providerId="AD" clId="Web-{4BF3E351-53E7-3212-18B7-770AE2F0B1A3}" dt="2021-04-27T02:00:28.711" v="6"/>
          <ac:spMkLst>
            <pc:docMk/>
            <pc:sldMk cId="1666775651" sldId="438"/>
            <ac:spMk id="4" creationId="{751CF96E-0AF4-42BD-87C1-6E57A687F280}"/>
          </ac:spMkLst>
        </pc:spChg>
        <pc:spChg chg="mod">
          <ac:chgData name="Mena, Anthony F" userId="S::amena16@calstatela.edu::d641865d-4e1a-46a9-b883-49636a5170b9" providerId="AD" clId="Web-{4BF3E351-53E7-3212-18B7-770AE2F0B1A3}" dt="2021-04-27T02:00:28.711" v="6"/>
          <ac:spMkLst>
            <pc:docMk/>
            <pc:sldMk cId="1666775651" sldId="438"/>
            <ac:spMk id="5" creationId="{F34D82D1-13C0-442C-BD23-164699AC841F}"/>
          </ac:spMkLst>
        </pc:spChg>
        <pc:spChg chg="add del mod">
          <ac:chgData name="Mena, Anthony F" userId="S::amena16@calstatela.edu::d641865d-4e1a-46a9-b883-49636a5170b9" providerId="AD" clId="Web-{4BF3E351-53E7-3212-18B7-770AE2F0B1A3}" dt="2021-04-27T02:00:20.551" v="3"/>
          <ac:spMkLst>
            <pc:docMk/>
            <pc:sldMk cId="1666775651" sldId="438"/>
            <ac:spMk id="8" creationId="{66A7BCC6-9625-421A-802F-9E2A6C50DF77}"/>
          </ac:spMkLst>
        </pc:spChg>
        <pc:spChg chg="add del">
          <ac:chgData name="Mena, Anthony F" userId="S::amena16@calstatela.edu::d641865d-4e1a-46a9-b883-49636a5170b9" providerId="AD" clId="Web-{4BF3E351-53E7-3212-18B7-770AE2F0B1A3}" dt="2021-04-27T02:00:28.711" v="6"/>
          <ac:spMkLst>
            <pc:docMk/>
            <pc:sldMk cId="1666775651" sldId="438"/>
            <ac:spMk id="14" creationId="{25C8D2C1-DA83-420D-9635-D52CE066B5DA}"/>
          </ac:spMkLst>
        </pc:spChg>
        <pc:spChg chg="add del">
          <ac:chgData name="Mena, Anthony F" userId="S::amena16@calstatela.edu::d641865d-4e1a-46a9-b883-49636a5170b9" providerId="AD" clId="Web-{4BF3E351-53E7-3212-18B7-770AE2F0B1A3}" dt="2021-04-27T02:00:28.711" v="6"/>
          <ac:spMkLst>
            <pc:docMk/>
            <pc:sldMk cId="1666775651" sldId="438"/>
            <ac:spMk id="16" creationId="{434F74C9-6A0B-409E-AD1C-45B58BE91BB8}"/>
          </ac:spMkLst>
        </pc:spChg>
        <pc:spChg chg="add del">
          <ac:chgData name="Mena, Anthony F" userId="S::amena16@calstatela.edu::d641865d-4e1a-46a9-b883-49636a5170b9" providerId="AD" clId="Web-{4BF3E351-53E7-3212-18B7-770AE2F0B1A3}" dt="2021-04-27T02:00:28.711" v="6"/>
          <ac:spMkLst>
            <pc:docMk/>
            <pc:sldMk cId="1666775651" sldId="438"/>
            <ac:spMk id="20" creationId="{B76D919A-FC3E-4B4E-BAF0-ED6CFB8DC4AE}"/>
          </ac:spMkLst>
        </pc:spChg>
        <pc:spChg chg="add del">
          <ac:chgData name="Mena, Anthony F" userId="S::amena16@calstatela.edu::d641865d-4e1a-46a9-b883-49636a5170b9" providerId="AD" clId="Web-{4BF3E351-53E7-3212-18B7-770AE2F0B1A3}" dt="2021-04-27T02:00:28.711" v="6"/>
          <ac:spMkLst>
            <pc:docMk/>
            <pc:sldMk cId="1666775651" sldId="438"/>
            <ac:spMk id="22" creationId="{8F66ACBD-1C82-4782-AA7C-05504DD7DE77}"/>
          </ac:spMkLst>
        </pc:spChg>
        <pc:picChg chg="add del mod ord">
          <ac:chgData name="Mena, Anthony F" userId="S::amena16@calstatela.edu::d641865d-4e1a-46a9-b883-49636a5170b9" providerId="AD" clId="Web-{4BF3E351-53E7-3212-18B7-770AE2F0B1A3}" dt="2021-04-27T02:00:01.347" v="2"/>
          <ac:picMkLst>
            <pc:docMk/>
            <pc:sldMk cId="1666775651" sldId="438"/>
            <ac:picMk id="6" creationId="{30ADA02C-CD53-4DD2-8B7B-82FCE1A00225}"/>
          </ac:picMkLst>
        </pc:picChg>
        <pc:picChg chg="add mod ord">
          <ac:chgData name="Mena, Anthony F" userId="S::amena16@calstatela.edu::d641865d-4e1a-46a9-b883-49636a5170b9" providerId="AD" clId="Web-{4BF3E351-53E7-3212-18B7-770AE2F0B1A3}" dt="2021-04-27T02:00:32.692" v="7" actId="1076"/>
          <ac:picMkLst>
            <pc:docMk/>
            <pc:sldMk cId="1666775651" sldId="438"/>
            <ac:picMk id="9" creationId="{B7792D5E-1E83-4346-A74C-FE3B305453EF}"/>
          </ac:picMkLst>
        </pc:picChg>
        <pc:cxnChg chg="add del">
          <ac:chgData name="Mena, Anthony F" userId="S::amena16@calstatela.edu::d641865d-4e1a-46a9-b883-49636a5170b9" providerId="AD" clId="Web-{4BF3E351-53E7-3212-18B7-770AE2F0B1A3}" dt="2021-04-27T02:00:28.711" v="6"/>
          <ac:cxnSpMkLst>
            <pc:docMk/>
            <pc:sldMk cId="1666775651" sldId="438"/>
            <ac:cxnSpMk id="18" creationId="{F5486A9D-1265-4B57-91E6-68E666B978BC}"/>
          </ac:cxnSpMkLst>
        </pc:cxnChg>
      </pc:sldChg>
    </pc:docChg>
  </pc:docChgLst>
  <pc:docChgLst>
    <pc:chgData name="Velazquez, Jose M" userId="S::jvelaz25@calstatela.edu::b9a2ecda-d0b2-430b-940e-670f0835f082" providerId="AD" clId="Web-{877BBF9F-C054-C000-105A-2685683EF4A8}"/>
    <pc:docChg chg="modSld">
      <pc:chgData name="Velazquez, Jose M" userId="S::jvelaz25@calstatela.edu::b9a2ecda-d0b2-430b-940e-670f0835f082" providerId="AD" clId="Web-{877BBF9F-C054-C000-105A-2685683EF4A8}" dt="2021-04-18T15:16:49.104" v="19" actId="20577"/>
      <pc:docMkLst>
        <pc:docMk/>
      </pc:docMkLst>
      <pc:sldChg chg="modSp">
        <pc:chgData name="Velazquez, Jose M" userId="S::jvelaz25@calstatela.edu::b9a2ecda-d0b2-430b-940e-670f0835f082" providerId="AD" clId="Web-{877BBF9F-C054-C000-105A-2685683EF4A8}" dt="2021-04-18T15:16:49.104" v="19" actId="20577"/>
        <pc:sldMkLst>
          <pc:docMk/>
          <pc:sldMk cId="2062695374" sldId="375"/>
        </pc:sldMkLst>
        <pc:spChg chg="mod">
          <ac:chgData name="Velazquez, Jose M" userId="S::jvelaz25@calstatela.edu::b9a2ecda-d0b2-430b-940e-670f0835f082" providerId="AD" clId="Web-{877BBF9F-C054-C000-105A-2685683EF4A8}" dt="2021-04-18T15:16:49.104" v="19" actId="20577"/>
          <ac:spMkLst>
            <pc:docMk/>
            <pc:sldMk cId="2062695374" sldId="375"/>
            <ac:spMk id="7" creationId="{F878F265-FD28-4E07-849B-F32B0F082FFF}"/>
          </ac:spMkLst>
        </pc:spChg>
        <pc:spChg chg="mod">
          <ac:chgData name="Velazquez, Jose M" userId="S::jvelaz25@calstatela.edu::b9a2ecda-d0b2-430b-940e-670f0835f082" providerId="AD" clId="Web-{877BBF9F-C054-C000-105A-2685683EF4A8}" dt="2021-04-18T15:16:38.994" v="17" actId="20577"/>
          <ac:spMkLst>
            <pc:docMk/>
            <pc:sldMk cId="2062695374" sldId="375"/>
            <ac:spMk id="8" creationId="{90CED133-E3FD-4FD8-B7CC-D6121BA7C9E7}"/>
          </ac:spMkLst>
        </pc:spChg>
      </pc:sldChg>
    </pc:docChg>
  </pc:docChgLst>
  <pc:docChgLst>
    <pc:chgData name="Mena, Anthony F" userId="S::amena16@calstatela.edu::d641865d-4e1a-46a9-b883-49636a5170b9" providerId="AD" clId="Web-{2930BF9F-60D8-C000-105A-27369EC623D2}"/>
    <pc:docChg chg="addSld modSld">
      <pc:chgData name="Mena, Anthony F" userId="S::amena16@calstatela.edu::d641865d-4e1a-46a9-b883-49636a5170b9" providerId="AD" clId="Web-{2930BF9F-60D8-C000-105A-27369EC623D2}" dt="2021-04-17T17:35:37.057" v="27"/>
      <pc:docMkLst>
        <pc:docMk/>
      </pc:docMkLst>
      <pc:sldChg chg="addSp delSp modSp new">
        <pc:chgData name="Mena, Anthony F" userId="S::amena16@calstatela.edu::d641865d-4e1a-46a9-b883-49636a5170b9" providerId="AD" clId="Web-{2930BF9F-60D8-C000-105A-27369EC623D2}" dt="2021-04-17T17:35:37.057" v="27"/>
        <pc:sldMkLst>
          <pc:docMk/>
          <pc:sldMk cId="1572118351" sldId="377"/>
        </pc:sldMkLst>
        <pc:spChg chg="mod">
          <ac:chgData name="Mena, Anthony F" userId="S::amena16@calstatela.edu::d641865d-4e1a-46a9-b883-49636a5170b9" providerId="AD" clId="Web-{2930BF9F-60D8-C000-105A-27369EC623D2}" dt="2021-04-17T17:18:58.527" v="19" actId="20577"/>
          <ac:spMkLst>
            <pc:docMk/>
            <pc:sldMk cId="1572118351" sldId="377"/>
            <ac:spMk id="2" creationId="{3739B013-EA7E-4720-BE2D-6D9A29D27DD0}"/>
          </ac:spMkLst>
        </pc:spChg>
        <pc:spChg chg="del">
          <ac:chgData name="Mena, Anthony F" userId="S::amena16@calstatela.edu::d641865d-4e1a-46a9-b883-49636a5170b9" providerId="AD" clId="Web-{2930BF9F-60D8-C000-105A-27369EC623D2}" dt="2021-04-17T17:31:19.584" v="20"/>
          <ac:spMkLst>
            <pc:docMk/>
            <pc:sldMk cId="1572118351" sldId="377"/>
            <ac:spMk id="3" creationId="{037E8434-F527-4DE6-B3CB-D0C03C6BBD00}"/>
          </ac:spMkLst>
        </pc:spChg>
        <pc:spChg chg="add del mod">
          <ac:chgData name="Mena, Anthony F" userId="S::amena16@calstatela.edu::d641865d-4e1a-46a9-b883-49636a5170b9" providerId="AD" clId="Web-{2930BF9F-60D8-C000-105A-27369EC623D2}" dt="2021-04-17T17:35:01.789" v="22"/>
          <ac:spMkLst>
            <pc:docMk/>
            <pc:sldMk cId="1572118351" sldId="377"/>
            <ac:spMk id="9" creationId="{1EAC2F10-AF90-42D2-A21C-21A4D0DA0FA0}"/>
          </ac:spMkLst>
        </pc:spChg>
        <pc:graphicFrameChg chg="add del mod ord modGraphic">
          <ac:chgData name="Mena, Anthony F" userId="S::amena16@calstatela.edu::d641865d-4e1a-46a9-b883-49636a5170b9" providerId="AD" clId="Web-{2930BF9F-60D8-C000-105A-27369EC623D2}" dt="2021-04-17T17:31:55.665" v="21"/>
          <ac:graphicFrameMkLst>
            <pc:docMk/>
            <pc:sldMk cId="1572118351" sldId="377"/>
            <ac:graphicFrameMk id="7" creationId="{5318472C-FAAD-4521-8A45-360C5DB4D0D8}"/>
          </ac:graphicFrameMkLst>
        </pc:graphicFrameChg>
        <pc:graphicFrameChg chg="add mod ord modGraphic">
          <ac:chgData name="Mena, Anthony F" userId="S::amena16@calstatela.edu::d641865d-4e1a-46a9-b883-49636a5170b9" providerId="AD" clId="Web-{2930BF9F-60D8-C000-105A-27369EC623D2}" dt="2021-04-17T17:35:37.057" v="27"/>
          <ac:graphicFrameMkLst>
            <pc:docMk/>
            <pc:sldMk cId="1572118351" sldId="377"/>
            <ac:graphicFrameMk id="11" creationId="{E1170F46-83F8-439D-B42A-6D502B8AC9B6}"/>
          </ac:graphicFrameMkLst>
        </pc:graphicFrameChg>
      </pc:sldChg>
    </pc:docChg>
  </pc:docChgLst>
  <pc:docChgLst>
    <pc:chgData name="Molina, Alexandra B" userId="S::amolin30@calstatela.edu::c22a3b86-8efd-42e1-99c8-9c48c9fcae79" providerId="AD" clId="Web-{F9E8C19F-D0BD-B000-D8CB-B3EBDF75E56D}"/>
    <pc:docChg chg="modSld">
      <pc:chgData name="Molina, Alexandra B" userId="S::amolin30@calstatela.edu::c22a3b86-8efd-42e1-99c8-9c48c9fcae79" providerId="AD" clId="Web-{F9E8C19F-D0BD-B000-D8CB-B3EBDF75E56D}" dt="2021-04-26T04:15:51.963" v="20" actId="14100"/>
      <pc:docMkLst>
        <pc:docMk/>
      </pc:docMkLst>
      <pc:sldChg chg="modSp">
        <pc:chgData name="Molina, Alexandra B" userId="S::amolin30@calstatela.edu::c22a3b86-8efd-42e1-99c8-9c48c9fcae79" providerId="AD" clId="Web-{F9E8C19F-D0BD-B000-D8CB-B3EBDF75E56D}" dt="2021-04-26T04:15:51.963" v="20" actId="14100"/>
        <pc:sldMkLst>
          <pc:docMk/>
          <pc:sldMk cId="347351321" sldId="384"/>
        </pc:sldMkLst>
        <pc:spChg chg="mod">
          <ac:chgData name="Molina, Alexandra B" userId="S::amolin30@calstatela.edu::c22a3b86-8efd-42e1-99c8-9c48c9fcae79" providerId="AD" clId="Web-{F9E8C19F-D0BD-B000-D8CB-B3EBDF75E56D}" dt="2021-04-26T04:15:51.963" v="20" actId="14100"/>
          <ac:spMkLst>
            <pc:docMk/>
            <pc:sldMk cId="347351321" sldId="384"/>
            <ac:spMk id="4" creationId="{E83E5DED-88D7-4221-90D6-BF9D070768C1}"/>
          </ac:spMkLst>
        </pc:spChg>
      </pc:sldChg>
    </pc:docChg>
  </pc:docChgLst>
  <pc:docChgLst>
    <pc:chgData name="Lopez Villa, Emanuel D" userId="S::elopezv3@calstatela.edu::aef2fed9-5553-4457-9369-392918c6d0bf" providerId="AD" clId="Web-{4D15EA27-0F6A-5719-1377-84646543FBEC}"/>
    <pc:docChg chg="modSld">
      <pc:chgData name="Lopez Villa, Emanuel D" userId="S::elopezv3@calstatela.edu::aef2fed9-5553-4457-9369-392918c6d0bf" providerId="AD" clId="Web-{4D15EA27-0F6A-5719-1377-84646543FBEC}" dt="2020-12-06T06:49:12.088" v="1403" actId="14100"/>
      <pc:docMkLst>
        <pc:docMk/>
      </pc:docMkLst>
      <pc:sldChg chg="addSp modSp">
        <pc:chgData name="Lopez Villa, Emanuel D" userId="S::elopezv3@calstatela.edu::aef2fed9-5553-4457-9369-392918c6d0bf" providerId="AD" clId="Web-{4D15EA27-0F6A-5719-1377-84646543FBEC}" dt="2020-12-06T06:49:12.088" v="1403" actId="14100"/>
        <pc:sldMkLst>
          <pc:docMk/>
          <pc:sldMk cId="3644990708" sldId="267"/>
        </pc:sldMkLst>
        <pc:spChg chg="mod">
          <ac:chgData name="Lopez Villa, Emanuel D" userId="S::elopezv3@calstatela.edu::aef2fed9-5553-4457-9369-392918c6d0bf" providerId="AD" clId="Web-{4D15EA27-0F6A-5719-1377-84646543FBEC}" dt="2020-12-06T06:49:12.088" v="1403" actId="14100"/>
          <ac:spMkLst>
            <pc:docMk/>
            <pc:sldMk cId="3644990708" sldId="267"/>
            <ac:spMk id="3" creationId="{25606C8B-FDC4-48F2-AE1C-0B6BA80B2CC0}"/>
          </ac:spMkLst>
        </pc:spChg>
        <pc:spChg chg="add mod">
          <ac:chgData name="Lopez Villa, Emanuel D" userId="S::elopezv3@calstatela.edu::aef2fed9-5553-4457-9369-392918c6d0bf" providerId="AD" clId="Web-{4D15EA27-0F6A-5719-1377-84646543FBEC}" dt="2020-12-06T06:49:06.384" v="1400" actId="20577"/>
          <ac:spMkLst>
            <pc:docMk/>
            <pc:sldMk cId="3644990708" sldId="267"/>
            <ac:spMk id="4" creationId="{6983FC7A-C308-442A-B093-3458AF5B0221}"/>
          </ac:spMkLst>
        </pc:spChg>
        <pc:spChg chg="mod">
          <ac:chgData name="Lopez Villa, Emanuel D" userId="S::elopezv3@calstatela.edu::aef2fed9-5553-4457-9369-392918c6d0bf" providerId="AD" clId="Web-{4D15EA27-0F6A-5719-1377-84646543FBEC}" dt="2020-12-06T04:01:10.751" v="30" actId="20577"/>
          <ac:spMkLst>
            <pc:docMk/>
            <pc:sldMk cId="3644990708" sldId="267"/>
            <ac:spMk id="17" creationId="{19DEA625-BB5E-425B-88CC-FA17F96DD44F}"/>
          </ac:spMkLst>
        </pc:spChg>
        <pc:spChg chg="mod">
          <ac:chgData name="Lopez Villa, Emanuel D" userId="S::elopezv3@calstatela.edu::aef2fed9-5553-4457-9369-392918c6d0bf" providerId="AD" clId="Web-{4D15EA27-0F6A-5719-1377-84646543FBEC}" dt="2020-12-06T04:23:51.878" v="392" actId="20577"/>
          <ac:spMkLst>
            <pc:docMk/>
            <pc:sldMk cId="3644990708" sldId="267"/>
            <ac:spMk id="23" creationId="{75CD901F-6B5A-465F-8C40-26EE405DAB3A}"/>
          </ac:spMkLst>
        </pc:spChg>
      </pc:sldChg>
      <pc:sldChg chg="addSp modSp">
        <pc:chgData name="Lopez Villa, Emanuel D" userId="S::elopezv3@calstatela.edu::aef2fed9-5553-4457-9369-392918c6d0bf" providerId="AD" clId="Web-{4D15EA27-0F6A-5719-1377-84646543FBEC}" dt="2020-12-06T06:26:30.214" v="1134" actId="1076"/>
        <pc:sldMkLst>
          <pc:docMk/>
          <pc:sldMk cId="3586592242" sldId="287"/>
        </pc:sldMkLst>
        <pc:spChg chg="mod">
          <ac:chgData name="Lopez Villa, Emanuel D" userId="S::elopezv3@calstatela.edu::aef2fed9-5553-4457-9369-392918c6d0bf" providerId="AD" clId="Web-{4D15EA27-0F6A-5719-1377-84646543FBEC}" dt="2020-12-06T06:24:09.915" v="1034" actId="1076"/>
          <ac:spMkLst>
            <pc:docMk/>
            <pc:sldMk cId="3586592242" sldId="287"/>
            <ac:spMk id="2" creationId="{D5E6A074-EFE3-42BA-B97B-E3F2F79F441E}"/>
          </ac:spMkLst>
        </pc:spChg>
        <pc:spChg chg="add mod">
          <ac:chgData name="Lopez Villa, Emanuel D" userId="S::elopezv3@calstatela.edu::aef2fed9-5553-4457-9369-392918c6d0bf" providerId="AD" clId="Web-{4D15EA27-0F6A-5719-1377-84646543FBEC}" dt="2020-12-06T06:26:30.214" v="1134" actId="1076"/>
          <ac:spMkLst>
            <pc:docMk/>
            <pc:sldMk cId="3586592242" sldId="287"/>
            <ac:spMk id="4" creationId="{6232F5BB-F098-4F9E-84A3-3A9FA2473AF2}"/>
          </ac:spMkLst>
        </pc:spChg>
        <pc:spChg chg="mod">
          <ac:chgData name="Lopez Villa, Emanuel D" userId="S::elopezv3@calstatela.edu::aef2fed9-5553-4457-9369-392918c6d0bf" providerId="AD" clId="Web-{4D15EA27-0F6A-5719-1377-84646543FBEC}" dt="2020-12-06T04:01:29.907" v="69" actId="20577"/>
          <ac:spMkLst>
            <pc:docMk/>
            <pc:sldMk cId="3586592242" sldId="287"/>
            <ac:spMk id="9" creationId="{B24D4FC8-E85F-470F-979A-CDC8517FA5DB}"/>
          </ac:spMkLst>
        </pc:spChg>
        <pc:spChg chg="add mod">
          <ac:chgData name="Lopez Villa, Emanuel D" userId="S::elopezv3@calstatela.edu::aef2fed9-5553-4457-9369-392918c6d0bf" providerId="AD" clId="Web-{4D15EA27-0F6A-5719-1377-84646543FBEC}" dt="2020-12-06T06:26:14.464" v="1131" actId="1076"/>
          <ac:spMkLst>
            <pc:docMk/>
            <pc:sldMk cId="3586592242" sldId="287"/>
            <ac:spMk id="11" creationId="{A132330D-9C9E-4E24-925C-F4B2F7654354}"/>
          </ac:spMkLst>
        </pc:spChg>
        <pc:graphicFrameChg chg="mod modGraphic">
          <ac:chgData name="Lopez Villa, Emanuel D" userId="S::elopezv3@calstatela.edu::aef2fed9-5553-4457-9369-392918c6d0bf" providerId="AD" clId="Web-{4D15EA27-0F6A-5719-1377-84646543FBEC}" dt="2020-12-06T06:24:13.118" v="1035" actId="1076"/>
          <ac:graphicFrameMkLst>
            <pc:docMk/>
            <pc:sldMk cId="3586592242" sldId="287"/>
            <ac:graphicFrameMk id="6" creationId="{56A7A10E-BAF5-4BCB-AAA8-A1D545DFBA49}"/>
          </ac:graphicFrameMkLst>
        </pc:graphicFrameChg>
        <pc:graphicFrameChg chg="mod modGraphic">
          <ac:chgData name="Lopez Villa, Emanuel D" userId="S::elopezv3@calstatela.edu::aef2fed9-5553-4457-9369-392918c6d0bf" providerId="AD" clId="Web-{4D15EA27-0F6A-5719-1377-84646543FBEC}" dt="2020-12-06T06:26:25.699" v="1133" actId="1076"/>
          <ac:graphicFrameMkLst>
            <pc:docMk/>
            <pc:sldMk cId="3586592242" sldId="287"/>
            <ac:graphicFrameMk id="8" creationId="{CCFD68E8-300C-4135-9451-441D771D247D}"/>
          </ac:graphicFrameMkLst>
        </pc:graphicFrameChg>
        <pc:picChg chg="mod">
          <ac:chgData name="Lopez Villa, Emanuel D" userId="S::elopezv3@calstatela.edu::aef2fed9-5553-4457-9369-392918c6d0bf" providerId="AD" clId="Web-{4D15EA27-0F6A-5719-1377-84646543FBEC}" dt="2020-12-06T06:26:20.667" v="1132" actId="14100"/>
          <ac:picMkLst>
            <pc:docMk/>
            <pc:sldMk cId="3586592242" sldId="287"/>
            <ac:picMk id="7" creationId="{AB534882-8E61-4832-B243-61F644017024}"/>
          </ac:picMkLst>
        </pc:picChg>
        <pc:picChg chg="mod">
          <ac:chgData name="Lopez Villa, Emanuel D" userId="S::elopezv3@calstatela.edu::aef2fed9-5553-4457-9369-392918c6d0bf" providerId="AD" clId="Web-{4D15EA27-0F6A-5719-1377-84646543FBEC}" dt="2020-12-06T06:24:53.744" v="1042" actId="14100"/>
          <ac:picMkLst>
            <pc:docMk/>
            <pc:sldMk cId="3586592242" sldId="287"/>
            <ac:picMk id="10" creationId="{78E61954-B6A6-4BA0-B87D-2AFCD40037B5}"/>
          </ac:picMkLst>
        </pc:picChg>
      </pc:sldChg>
      <pc:sldChg chg="addSp delSp modSp">
        <pc:chgData name="Lopez Villa, Emanuel D" userId="S::elopezv3@calstatela.edu::aef2fed9-5553-4457-9369-392918c6d0bf" providerId="AD" clId="Web-{4D15EA27-0F6A-5719-1377-84646543FBEC}" dt="2020-12-06T06:43:50.456" v="1278" actId="1076"/>
        <pc:sldMkLst>
          <pc:docMk/>
          <pc:sldMk cId="1272732338" sldId="291"/>
        </pc:sldMkLst>
        <pc:spChg chg="mod">
          <ac:chgData name="Lopez Villa, Emanuel D" userId="S::elopezv3@calstatela.edu::aef2fed9-5553-4457-9369-392918c6d0bf" providerId="AD" clId="Web-{4D15EA27-0F6A-5719-1377-84646543FBEC}" dt="2020-12-06T04:25:04.677" v="411" actId="14100"/>
          <ac:spMkLst>
            <pc:docMk/>
            <pc:sldMk cId="1272732338" sldId="291"/>
            <ac:spMk id="2" creationId="{DDB10FB2-2232-47C3-8CE6-7103C8A21123}"/>
          </ac:spMkLst>
        </pc:spChg>
        <pc:spChg chg="del">
          <ac:chgData name="Lopez Villa, Emanuel D" userId="S::elopezv3@calstatela.edu::aef2fed9-5553-4457-9369-392918c6d0bf" providerId="AD" clId="Web-{4D15EA27-0F6A-5719-1377-84646543FBEC}" dt="2020-12-06T04:25:29.038" v="455"/>
          <ac:spMkLst>
            <pc:docMk/>
            <pc:sldMk cId="1272732338" sldId="291"/>
            <ac:spMk id="5" creationId="{1D40CC3D-8671-49DD-B77C-9B4E093C5693}"/>
          </ac:spMkLst>
        </pc:spChg>
        <pc:spChg chg="del mod">
          <ac:chgData name="Lopez Villa, Emanuel D" userId="S::elopezv3@calstatela.edu::aef2fed9-5553-4457-9369-392918c6d0bf" providerId="AD" clId="Web-{4D15EA27-0F6A-5719-1377-84646543FBEC}" dt="2020-12-06T04:26:14.431" v="518"/>
          <ac:spMkLst>
            <pc:docMk/>
            <pc:sldMk cId="1272732338" sldId="291"/>
            <ac:spMk id="7" creationId="{CA980C07-0F30-4D3D-8D43-5C132F9C7BE1}"/>
          </ac:spMkLst>
        </pc:spChg>
        <pc:spChg chg="del mod">
          <ac:chgData name="Lopez Villa, Emanuel D" userId="S::elopezv3@calstatela.edu::aef2fed9-5553-4457-9369-392918c6d0bf" providerId="AD" clId="Web-{4D15EA27-0F6A-5719-1377-84646543FBEC}" dt="2020-12-06T04:26:03.384" v="516"/>
          <ac:spMkLst>
            <pc:docMk/>
            <pc:sldMk cId="1272732338" sldId="291"/>
            <ac:spMk id="8" creationId="{0A8EDE13-CFF8-4E60-A3E5-8A1B9807C542}"/>
          </ac:spMkLst>
        </pc:spChg>
        <pc:spChg chg="mod">
          <ac:chgData name="Lopez Villa, Emanuel D" userId="S::elopezv3@calstatela.edu::aef2fed9-5553-4457-9369-392918c6d0bf" providerId="AD" clId="Web-{4D15EA27-0F6A-5719-1377-84646543FBEC}" dt="2020-12-06T04:02:04.424" v="96" actId="20577"/>
          <ac:spMkLst>
            <pc:docMk/>
            <pc:sldMk cId="1272732338" sldId="291"/>
            <ac:spMk id="9" creationId="{23CBEF34-6D96-4EF1-BFED-7C27CAC58554}"/>
          </ac:spMkLst>
        </pc:spChg>
        <pc:spChg chg="add mod">
          <ac:chgData name="Lopez Villa, Emanuel D" userId="S::elopezv3@calstatela.edu::aef2fed9-5553-4457-9369-392918c6d0bf" providerId="AD" clId="Web-{4D15EA27-0F6A-5719-1377-84646543FBEC}" dt="2020-12-06T06:43:50.456" v="1278" actId="1076"/>
          <ac:spMkLst>
            <pc:docMk/>
            <pc:sldMk cId="1272732338" sldId="291"/>
            <ac:spMk id="11" creationId="{CBB19DB1-609F-47CC-AE03-3618B0663F05}"/>
          </ac:spMkLst>
        </pc:spChg>
        <pc:spChg chg="add mod">
          <ac:chgData name="Lopez Villa, Emanuel D" userId="S::elopezv3@calstatela.edu::aef2fed9-5553-4457-9369-392918c6d0bf" providerId="AD" clId="Web-{4D15EA27-0F6A-5719-1377-84646543FBEC}" dt="2020-12-06T06:43:46.752" v="1277" actId="1076"/>
          <ac:spMkLst>
            <pc:docMk/>
            <pc:sldMk cId="1272732338" sldId="291"/>
            <ac:spMk id="13" creationId="{E3E7610D-BC62-4CE7-AD61-82959FE9567D}"/>
          </ac:spMkLst>
        </pc:spChg>
        <pc:picChg chg="mod">
          <ac:chgData name="Lopez Villa, Emanuel D" userId="S::elopezv3@calstatela.edu::aef2fed9-5553-4457-9369-392918c6d0bf" providerId="AD" clId="Web-{4D15EA27-0F6A-5719-1377-84646543FBEC}" dt="2020-12-06T06:43:43.549" v="1276" actId="1076"/>
          <ac:picMkLst>
            <pc:docMk/>
            <pc:sldMk cId="1272732338" sldId="291"/>
            <ac:picMk id="3" creationId="{CA41A92C-98A1-4585-94D1-6C44FDD0049D}"/>
          </ac:picMkLst>
        </pc:picChg>
        <pc:picChg chg="mod">
          <ac:chgData name="Lopez Villa, Emanuel D" userId="S::elopezv3@calstatela.edu::aef2fed9-5553-4457-9369-392918c6d0bf" providerId="AD" clId="Web-{4D15EA27-0F6A-5719-1377-84646543FBEC}" dt="2020-12-06T06:43:40.315" v="1275" actId="1076"/>
          <ac:picMkLst>
            <pc:docMk/>
            <pc:sldMk cId="1272732338" sldId="291"/>
            <ac:picMk id="6" creationId="{A9FE90A4-A86E-43AE-8E98-5D9DBD6BE263}"/>
          </ac:picMkLst>
        </pc:picChg>
      </pc:sldChg>
      <pc:sldChg chg="addSp delSp modSp">
        <pc:chgData name="Lopez Villa, Emanuel D" userId="S::elopezv3@calstatela.edu::aef2fed9-5553-4457-9369-392918c6d0bf" providerId="AD" clId="Web-{4D15EA27-0F6A-5719-1377-84646543FBEC}" dt="2020-12-06T04:21:59.110" v="379" actId="20577"/>
        <pc:sldMkLst>
          <pc:docMk/>
          <pc:sldMk cId="3816598816" sldId="293"/>
        </pc:sldMkLst>
        <pc:spChg chg="mod">
          <ac:chgData name="Lopez Villa, Emanuel D" userId="S::elopezv3@calstatela.edu::aef2fed9-5553-4457-9369-392918c6d0bf" providerId="AD" clId="Web-{4D15EA27-0F6A-5719-1377-84646543FBEC}" dt="2020-12-06T04:21:37.812" v="372" actId="14100"/>
          <ac:spMkLst>
            <pc:docMk/>
            <pc:sldMk cId="3816598816" sldId="293"/>
            <ac:spMk id="2" creationId="{7ECF6C7E-93DB-D34F-8A55-6932E4516D8B}"/>
          </ac:spMkLst>
        </pc:spChg>
        <pc:spChg chg="add mod">
          <ac:chgData name="Lopez Villa, Emanuel D" userId="S::elopezv3@calstatela.edu::aef2fed9-5553-4457-9369-392918c6d0bf" providerId="AD" clId="Web-{4D15EA27-0F6A-5719-1377-84646543FBEC}" dt="2020-12-06T04:21:59.110" v="379" actId="20577"/>
          <ac:spMkLst>
            <pc:docMk/>
            <pc:sldMk cId="3816598816" sldId="293"/>
            <ac:spMk id="3" creationId="{FCDD62BF-3710-4E98-9AD7-DC4D6379863E}"/>
          </ac:spMkLst>
        </pc:spChg>
        <pc:spChg chg="mod">
          <ac:chgData name="Lopez Villa, Emanuel D" userId="S::elopezv3@calstatela.edu::aef2fed9-5553-4457-9369-392918c6d0bf" providerId="AD" clId="Web-{4D15EA27-0F6A-5719-1377-84646543FBEC}" dt="2020-12-06T04:20:50.796" v="368" actId="20577"/>
          <ac:spMkLst>
            <pc:docMk/>
            <pc:sldMk cId="3816598816" sldId="293"/>
            <ac:spMk id="8" creationId="{157960BD-1BDB-4FD8-915F-864FDF784ED0}"/>
          </ac:spMkLst>
        </pc:spChg>
        <pc:picChg chg="del">
          <ac:chgData name="Lopez Villa, Emanuel D" userId="S::elopezv3@calstatela.edu::aef2fed9-5553-4457-9369-392918c6d0bf" providerId="AD" clId="Web-{4D15EA27-0F6A-5719-1377-84646543FBEC}" dt="2020-12-06T03:26:56.158" v="1"/>
          <ac:picMkLst>
            <pc:docMk/>
            <pc:sldMk cId="3816598816" sldId="293"/>
            <ac:picMk id="3" creationId="{C06F9DDC-E14D-477C-B6B5-B85AB69BF8D7}"/>
          </ac:picMkLst>
        </pc:picChg>
        <pc:picChg chg="mod">
          <ac:chgData name="Lopez Villa, Emanuel D" userId="S::elopezv3@calstatela.edu::aef2fed9-5553-4457-9369-392918c6d0bf" providerId="AD" clId="Web-{4D15EA27-0F6A-5719-1377-84646543FBEC}" dt="2020-12-06T04:21:47.235" v="374" actId="14100"/>
          <ac:picMkLst>
            <pc:docMk/>
            <pc:sldMk cId="3816598816" sldId="293"/>
            <ac:picMk id="9" creationId="{2FB288CC-8162-4741-89E4-2FE6BBC86BB9}"/>
          </ac:picMkLst>
        </pc:picChg>
      </pc:sldChg>
      <pc:sldChg chg="addSp delSp modSp">
        <pc:chgData name="Lopez Villa, Emanuel D" userId="S::elopezv3@calstatela.edu::aef2fed9-5553-4457-9369-392918c6d0bf" providerId="AD" clId="Web-{4D15EA27-0F6A-5719-1377-84646543FBEC}" dt="2020-12-06T06:38:48.215" v="1156"/>
        <pc:sldMkLst>
          <pc:docMk/>
          <pc:sldMk cId="667867831" sldId="296"/>
        </pc:sldMkLst>
        <pc:spChg chg="mod">
          <ac:chgData name="Lopez Villa, Emanuel D" userId="S::elopezv3@calstatela.edu::aef2fed9-5553-4457-9369-392918c6d0bf" providerId="AD" clId="Web-{4D15EA27-0F6A-5719-1377-84646543FBEC}" dt="2020-12-06T05:16:29.497" v="703" actId="1076"/>
          <ac:spMkLst>
            <pc:docMk/>
            <pc:sldMk cId="667867831" sldId="296"/>
            <ac:spMk id="2" creationId="{7ECF6C7E-93DB-D34F-8A55-6932E4516D8B}"/>
          </ac:spMkLst>
        </pc:spChg>
        <pc:spChg chg="add del mod">
          <ac:chgData name="Lopez Villa, Emanuel D" userId="S::elopezv3@calstatela.edu::aef2fed9-5553-4457-9369-392918c6d0bf" providerId="AD" clId="Web-{4D15EA27-0F6A-5719-1377-84646543FBEC}" dt="2020-12-06T06:38:48.215" v="1156"/>
          <ac:spMkLst>
            <pc:docMk/>
            <pc:sldMk cId="667867831" sldId="296"/>
            <ac:spMk id="7" creationId="{7E7E7544-E454-4AF4-B2C3-A131A096508C}"/>
          </ac:spMkLst>
        </pc:spChg>
        <pc:spChg chg="add mod">
          <ac:chgData name="Lopez Villa, Emanuel D" userId="S::elopezv3@calstatela.edu::aef2fed9-5553-4457-9369-392918c6d0bf" providerId="AD" clId="Web-{4D15EA27-0F6A-5719-1377-84646543FBEC}" dt="2020-12-06T05:16:18.821" v="702" actId="1076"/>
          <ac:spMkLst>
            <pc:docMk/>
            <pc:sldMk cId="667867831" sldId="296"/>
            <ac:spMk id="8" creationId="{8978E8ED-459C-43F3-935E-470ECEBD96E8}"/>
          </ac:spMkLst>
        </pc:spChg>
        <pc:spChg chg="mod">
          <ac:chgData name="Lopez Villa, Emanuel D" userId="S::elopezv3@calstatela.edu::aef2fed9-5553-4457-9369-392918c6d0bf" providerId="AD" clId="Web-{4D15EA27-0F6A-5719-1377-84646543FBEC}" dt="2020-12-06T04:20:21.701" v="335" actId="20577"/>
          <ac:spMkLst>
            <pc:docMk/>
            <pc:sldMk cId="667867831" sldId="296"/>
            <ac:spMk id="9" creationId="{FF4D2682-1504-4555-B474-9AC36D2B5E41}"/>
          </ac:spMkLst>
        </pc:spChg>
        <pc:spChg chg="add mod">
          <ac:chgData name="Lopez Villa, Emanuel D" userId="S::elopezv3@calstatela.edu::aef2fed9-5553-4457-9369-392918c6d0bf" providerId="AD" clId="Web-{4D15EA27-0F6A-5719-1377-84646543FBEC}" dt="2020-12-06T05:17:28.462" v="715" actId="20577"/>
          <ac:spMkLst>
            <pc:docMk/>
            <pc:sldMk cId="667867831" sldId="296"/>
            <ac:spMk id="11" creationId="{21533EF0-9C3B-43D0-8024-1534228A9FB3}"/>
          </ac:spMkLst>
        </pc:spChg>
        <pc:spChg chg="add del mod">
          <ac:chgData name="Lopez Villa, Emanuel D" userId="S::elopezv3@calstatela.edu::aef2fed9-5553-4457-9369-392918c6d0bf" providerId="AD" clId="Web-{4D15EA27-0F6A-5719-1377-84646543FBEC}" dt="2020-12-06T05:28:05.731" v="865"/>
          <ac:spMkLst>
            <pc:docMk/>
            <pc:sldMk cId="667867831" sldId="296"/>
            <ac:spMk id="14" creationId="{4BFB2D1A-A59D-4604-95B9-05344824CE2A}"/>
          </ac:spMkLst>
        </pc:spChg>
        <pc:spChg chg="add del mod">
          <ac:chgData name="Lopez Villa, Emanuel D" userId="S::elopezv3@calstatela.edu::aef2fed9-5553-4457-9369-392918c6d0bf" providerId="AD" clId="Web-{4D15EA27-0F6A-5719-1377-84646543FBEC}" dt="2020-12-06T05:28:22.060" v="870"/>
          <ac:spMkLst>
            <pc:docMk/>
            <pc:sldMk cId="667867831" sldId="296"/>
            <ac:spMk id="15" creationId="{3EA22707-062C-4731-842B-DF18E0468B6B}"/>
          </ac:spMkLst>
        </pc:spChg>
        <pc:spChg chg="add del">
          <ac:chgData name="Lopez Villa, Emanuel D" userId="S::elopezv3@calstatela.edu::aef2fed9-5553-4457-9369-392918c6d0bf" providerId="AD" clId="Web-{4D15EA27-0F6A-5719-1377-84646543FBEC}" dt="2020-12-06T05:28:18.872" v="866"/>
          <ac:spMkLst>
            <pc:docMk/>
            <pc:sldMk cId="667867831" sldId="296"/>
            <ac:spMk id="16" creationId="{BEDF1FEA-910D-44F5-9ABF-5909578B7524}"/>
          </ac:spMkLst>
        </pc:spChg>
        <pc:spChg chg="add del mod">
          <ac:chgData name="Lopez Villa, Emanuel D" userId="S::elopezv3@calstatela.edu::aef2fed9-5553-4457-9369-392918c6d0bf" providerId="AD" clId="Web-{4D15EA27-0F6A-5719-1377-84646543FBEC}" dt="2020-12-06T05:28:24.841" v="874"/>
          <ac:spMkLst>
            <pc:docMk/>
            <pc:sldMk cId="667867831" sldId="296"/>
            <ac:spMk id="17" creationId="{AADDF7A5-AD20-4625-B9B3-A3E3A63F38BA}"/>
          </ac:spMkLst>
        </pc:spChg>
        <pc:spChg chg="add mod">
          <ac:chgData name="Lopez Villa, Emanuel D" userId="S::elopezv3@calstatela.edu::aef2fed9-5553-4457-9369-392918c6d0bf" providerId="AD" clId="Web-{4D15EA27-0F6A-5719-1377-84646543FBEC}" dt="2020-12-06T06:12:50.737" v="964" actId="14100"/>
          <ac:spMkLst>
            <pc:docMk/>
            <pc:sldMk cId="667867831" sldId="296"/>
            <ac:spMk id="18" creationId="{7F461A04-4962-4312-8690-A9341AA9089C}"/>
          </ac:spMkLst>
        </pc:spChg>
        <pc:graphicFrameChg chg="add mod modGraphic">
          <ac:chgData name="Lopez Villa, Emanuel D" userId="S::elopezv3@calstatela.edu::aef2fed9-5553-4457-9369-392918c6d0bf" providerId="AD" clId="Web-{4D15EA27-0F6A-5719-1377-84646543FBEC}" dt="2020-12-06T06:21:49.691" v="1028"/>
          <ac:graphicFrameMkLst>
            <pc:docMk/>
            <pc:sldMk cId="667867831" sldId="296"/>
            <ac:graphicFrameMk id="13" creationId="{98609559-429E-467A-B429-64D2842FC8C8}"/>
          </ac:graphicFrameMkLst>
        </pc:graphicFrameChg>
        <pc:picChg chg="mod">
          <ac:chgData name="Lopez Villa, Emanuel D" userId="S::elopezv3@calstatela.edu::aef2fed9-5553-4457-9369-392918c6d0bf" providerId="AD" clId="Web-{4D15EA27-0F6A-5719-1377-84646543FBEC}" dt="2020-12-06T05:16:14.089" v="701" actId="1076"/>
          <ac:picMkLst>
            <pc:docMk/>
            <pc:sldMk cId="667867831" sldId="296"/>
            <ac:picMk id="4" creationId="{93F7AD77-4B46-4297-9F6E-B01C7BD99925}"/>
          </ac:picMkLst>
        </pc:picChg>
        <pc:picChg chg="mod">
          <ac:chgData name="Lopez Villa, Emanuel D" userId="S::elopezv3@calstatela.edu::aef2fed9-5553-4457-9369-392918c6d0bf" providerId="AD" clId="Web-{4D15EA27-0F6A-5719-1377-84646543FBEC}" dt="2020-12-06T05:16:08.569" v="699" actId="14100"/>
          <ac:picMkLst>
            <pc:docMk/>
            <pc:sldMk cId="667867831" sldId="296"/>
            <ac:picMk id="6" creationId="{5998F24F-1259-40D8-B9A8-271712798CAA}"/>
          </ac:picMkLst>
        </pc:picChg>
        <pc:picChg chg="del">
          <ac:chgData name="Lopez Villa, Emanuel D" userId="S::elopezv3@calstatela.edu::aef2fed9-5553-4457-9369-392918c6d0bf" providerId="AD" clId="Web-{4D15EA27-0F6A-5719-1377-84646543FBEC}" dt="2020-12-06T03:26:52.127" v="0"/>
          <ac:picMkLst>
            <pc:docMk/>
            <pc:sldMk cId="667867831" sldId="296"/>
            <ac:picMk id="8" creationId="{10FEE4D8-218A-6140-B548-03D32CEB3133}"/>
          </ac:picMkLst>
        </pc:picChg>
        <pc:picChg chg="mod">
          <ac:chgData name="Lopez Villa, Emanuel D" userId="S::elopezv3@calstatela.edu::aef2fed9-5553-4457-9369-392918c6d0bf" providerId="AD" clId="Web-{4D15EA27-0F6A-5719-1377-84646543FBEC}" dt="2020-12-06T05:18:09.621" v="727" actId="14100"/>
          <ac:picMkLst>
            <pc:docMk/>
            <pc:sldMk cId="667867831" sldId="296"/>
            <ac:picMk id="10" creationId="{C6ADB0EA-717F-2048-8209-8034C69F2D33}"/>
          </ac:picMkLst>
        </pc:picChg>
      </pc:sldChg>
      <pc:sldChg chg="addSp delSp modSp">
        <pc:chgData name="Lopez Villa, Emanuel D" userId="S::elopezv3@calstatela.edu::aef2fed9-5553-4457-9369-392918c6d0bf" providerId="AD" clId="Web-{4D15EA27-0F6A-5719-1377-84646543FBEC}" dt="2020-12-06T06:43:24.158" v="1272" actId="20577"/>
        <pc:sldMkLst>
          <pc:docMk/>
          <pc:sldMk cId="880347071" sldId="298"/>
        </pc:sldMkLst>
        <pc:spChg chg="mod">
          <ac:chgData name="Lopez Villa, Emanuel D" userId="S::elopezv3@calstatela.edu::aef2fed9-5553-4457-9369-392918c6d0bf" providerId="AD" clId="Web-{4D15EA27-0F6A-5719-1377-84646543FBEC}" dt="2020-12-06T04:18:58.277" v="261" actId="1076"/>
          <ac:spMkLst>
            <pc:docMk/>
            <pc:sldMk cId="880347071" sldId="298"/>
            <ac:spMk id="2" creationId="{D5E6A074-EFE3-42BA-B97B-E3F2F79F441E}"/>
          </ac:spMkLst>
        </pc:spChg>
        <pc:spChg chg="mod">
          <ac:chgData name="Lopez Villa, Emanuel D" userId="S::elopezv3@calstatela.edu::aef2fed9-5553-4457-9369-392918c6d0bf" providerId="AD" clId="Web-{4D15EA27-0F6A-5719-1377-84646543FBEC}" dt="2020-12-06T04:19:55.810" v="300" actId="20577"/>
          <ac:spMkLst>
            <pc:docMk/>
            <pc:sldMk cId="880347071" sldId="298"/>
            <ac:spMk id="7" creationId="{F09E43F4-2D1B-413E-8E50-8A72A7D45945}"/>
          </ac:spMkLst>
        </pc:spChg>
        <pc:spChg chg="add mod">
          <ac:chgData name="Lopez Villa, Emanuel D" userId="S::elopezv3@calstatela.edu::aef2fed9-5553-4457-9369-392918c6d0bf" providerId="AD" clId="Web-{4D15EA27-0F6A-5719-1377-84646543FBEC}" dt="2020-12-06T06:43:24.158" v="1272" actId="20577"/>
          <ac:spMkLst>
            <pc:docMk/>
            <pc:sldMk cId="880347071" sldId="298"/>
            <ac:spMk id="9" creationId="{E4BCA53D-9584-4949-9CD7-77D6E6CFBFA8}"/>
          </ac:spMkLst>
        </pc:spChg>
        <pc:graphicFrameChg chg="mod modGraphic">
          <ac:chgData name="Lopez Villa, Emanuel D" userId="S::elopezv3@calstatela.edu::aef2fed9-5553-4457-9369-392918c6d0bf" providerId="AD" clId="Web-{4D15EA27-0F6A-5719-1377-84646543FBEC}" dt="2020-12-06T06:38:28.464" v="1153" actId="1076"/>
          <ac:graphicFrameMkLst>
            <pc:docMk/>
            <pc:sldMk cId="880347071" sldId="298"/>
            <ac:graphicFrameMk id="6" creationId="{9D08EE2E-62A2-48C7-84A9-DE0A8854089C}"/>
          </ac:graphicFrameMkLst>
        </pc:graphicFrameChg>
        <pc:picChg chg="mod">
          <ac:chgData name="Lopez Villa, Emanuel D" userId="S::elopezv3@calstatela.edu::aef2fed9-5553-4457-9369-392918c6d0bf" providerId="AD" clId="Web-{4D15EA27-0F6A-5719-1377-84646543FBEC}" dt="2020-12-06T06:38:49.090" v="1157" actId="1076"/>
          <ac:picMkLst>
            <pc:docMk/>
            <pc:sldMk cId="880347071" sldId="298"/>
            <ac:picMk id="3" creationId="{5F004F7C-75D6-4A74-ABF7-5A3B5F88B33C}"/>
          </ac:picMkLst>
        </pc:picChg>
        <pc:picChg chg="del mod">
          <ac:chgData name="Lopez Villa, Emanuel D" userId="S::elopezv3@calstatela.edu::aef2fed9-5553-4457-9369-392918c6d0bf" providerId="AD" clId="Web-{4D15EA27-0F6A-5719-1377-84646543FBEC}" dt="2020-12-06T04:03:58.239" v="101"/>
          <ac:picMkLst>
            <pc:docMk/>
            <pc:sldMk cId="880347071" sldId="298"/>
            <ac:picMk id="4" creationId="{AEB065BC-B380-491D-9E74-70890F488CEB}"/>
          </ac:picMkLst>
        </pc:picChg>
      </pc:sldChg>
      <pc:sldChg chg="addSp modSp">
        <pc:chgData name="Lopez Villa, Emanuel D" userId="S::elopezv3@calstatela.edu::aef2fed9-5553-4457-9369-392918c6d0bf" providerId="AD" clId="Web-{4D15EA27-0F6A-5719-1377-84646543FBEC}" dt="2020-12-06T06:47:28.367" v="1379"/>
        <pc:sldMkLst>
          <pc:docMk/>
          <pc:sldMk cId="614035286" sldId="301"/>
        </pc:sldMkLst>
        <pc:spChg chg="mod">
          <ac:chgData name="Lopez Villa, Emanuel D" userId="S::elopezv3@calstatela.edu::aef2fed9-5553-4457-9369-392918c6d0bf" providerId="AD" clId="Web-{4D15EA27-0F6A-5719-1377-84646543FBEC}" dt="2020-12-06T06:06:09.791" v="925" actId="14100"/>
          <ac:spMkLst>
            <pc:docMk/>
            <pc:sldMk cId="614035286" sldId="301"/>
            <ac:spMk id="2" creationId="{7ECF6C7E-93DB-D34F-8A55-6932E4516D8B}"/>
          </ac:spMkLst>
        </pc:spChg>
        <pc:spChg chg="mod">
          <ac:chgData name="Lopez Villa, Emanuel D" userId="S::elopezv3@calstatela.edu::aef2fed9-5553-4457-9369-392918c6d0bf" providerId="AD" clId="Web-{4D15EA27-0F6A-5719-1377-84646543FBEC}" dt="2020-12-06T06:04:56.352" v="920" actId="20577"/>
          <ac:spMkLst>
            <pc:docMk/>
            <pc:sldMk cId="614035286" sldId="301"/>
            <ac:spMk id="8" creationId="{4D9F17AD-97B4-426A-A2EF-7BF2101DD3A9}"/>
          </ac:spMkLst>
        </pc:spChg>
        <pc:spChg chg="add mod">
          <ac:chgData name="Lopez Villa, Emanuel D" userId="S::elopezv3@calstatela.edu::aef2fed9-5553-4457-9369-392918c6d0bf" providerId="AD" clId="Web-{4D15EA27-0F6A-5719-1377-84646543FBEC}" dt="2020-12-06T06:20:39.034" v="1009" actId="20577"/>
          <ac:spMkLst>
            <pc:docMk/>
            <pc:sldMk cId="614035286" sldId="301"/>
            <ac:spMk id="10" creationId="{E24827CD-71AE-4DC1-BFA5-026DD97BD37A}"/>
          </ac:spMkLst>
        </pc:spChg>
        <pc:spChg chg="add mod">
          <ac:chgData name="Lopez Villa, Emanuel D" userId="S::elopezv3@calstatela.edu::aef2fed9-5553-4457-9369-392918c6d0bf" providerId="AD" clId="Web-{4D15EA27-0F6A-5719-1377-84646543FBEC}" dt="2020-12-06T06:21:02.456" v="1016" actId="20577"/>
          <ac:spMkLst>
            <pc:docMk/>
            <pc:sldMk cId="614035286" sldId="301"/>
            <ac:spMk id="12" creationId="{8E229396-CC01-48DE-973F-A2A7BD3D8DD7}"/>
          </ac:spMkLst>
        </pc:spChg>
        <pc:spChg chg="add mod">
          <ac:chgData name="Lopez Villa, Emanuel D" userId="S::elopezv3@calstatela.edu::aef2fed9-5553-4457-9369-392918c6d0bf" providerId="AD" clId="Web-{4D15EA27-0F6A-5719-1377-84646543FBEC}" dt="2020-12-06T06:21:26.207" v="1023" actId="20577"/>
          <ac:spMkLst>
            <pc:docMk/>
            <pc:sldMk cId="614035286" sldId="301"/>
            <ac:spMk id="14" creationId="{C3F55BB6-6BB6-481E-AA7D-BFAF104B57EE}"/>
          </ac:spMkLst>
        </pc:spChg>
        <pc:graphicFrameChg chg="mod modGraphic">
          <ac:chgData name="Lopez Villa, Emanuel D" userId="S::elopezv3@calstatela.edu::aef2fed9-5553-4457-9369-392918c6d0bf" providerId="AD" clId="Web-{4D15EA27-0F6A-5719-1377-84646543FBEC}" dt="2020-12-06T06:47:28.367" v="1379"/>
          <ac:graphicFrameMkLst>
            <pc:docMk/>
            <pc:sldMk cId="614035286" sldId="301"/>
            <ac:graphicFrameMk id="6" creationId="{97D0C9DC-EDA7-4320-AD92-DA33B1042CEA}"/>
          </ac:graphicFrameMkLst>
        </pc:graphicFrameChg>
        <pc:picChg chg="mod">
          <ac:chgData name="Lopez Villa, Emanuel D" userId="S::elopezv3@calstatela.edu::aef2fed9-5553-4457-9369-392918c6d0bf" providerId="AD" clId="Web-{4D15EA27-0F6A-5719-1377-84646543FBEC}" dt="2020-12-06T06:19:50.892" v="998" actId="1076"/>
          <ac:picMkLst>
            <pc:docMk/>
            <pc:sldMk cId="614035286" sldId="301"/>
            <ac:picMk id="3" creationId="{6E1CCE67-11E7-4185-9387-A4B9943DB656}"/>
          </ac:picMkLst>
        </pc:picChg>
        <pc:picChg chg="mod">
          <ac:chgData name="Lopez Villa, Emanuel D" userId="S::elopezv3@calstatela.edu::aef2fed9-5553-4457-9369-392918c6d0bf" providerId="AD" clId="Web-{4D15EA27-0F6A-5719-1377-84646543FBEC}" dt="2020-12-06T06:06:14.541" v="926" actId="1076"/>
          <ac:picMkLst>
            <pc:docMk/>
            <pc:sldMk cId="614035286" sldId="301"/>
            <ac:picMk id="5" creationId="{93610245-A5DA-4DE8-A4D8-EFAA2DCF9799}"/>
          </ac:picMkLst>
        </pc:picChg>
        <pc:picChg chg="mod">
          <ac:chgData name="Lopez Villa, Emanuel D" userId="S::elopezv3@calstatela.edu::aef2fed9-5553-4457-9369-392918c6d0bf" providerId="AD" clId="Web-{4D15EA27-0F6A-5719-1377-84646543FBEC}" dt="2020-12-06T06:20:16.471" v="1004" actId="1076"/>
          <ac:picMkLst>
            <pc:docMk/>
            <pc:sldMk cId="614035286" sldId="301"/>
            <ac:picMk id="7" creationId="{2B2B6C43-B53E-451A-9620-FE7E7EE9662B}"/>
          </ac:picMkLst>
        </pc:picChg>
      </pc:sldChg>
    </pc:docChg>
  </pc:docChgLst>
  <pc:docChgLst>
    <pc:chgData name="Lopez Villa, Emanuel D" userId="S::elopezv3@calstatela.edu::aef2fed9-5553-4457-9369-392918c6d0bf" providerId="AD" clId="Web-{C9BF23DD-0161-1659-0AA6-0D0E5D398728}"/>
    <pc:docChg chg="modSld">
      <pc:chgData name="Lopez Villa, Emanuel D" userId="S::elopezv3@calstatela.edu::aef2fed9-5553-4457-9369-392918c6d0bf" providerId="AD" clId="Web-{C9BF23DD-0161-1659-0AA6-0D0E5D398728}" dt="2020-12-06T02:32:32.647" v="7" actId="1076"/>
      <pc:docMkLst>
        <pc:docMk/>
      </pc:docMkLst>
      <pc:sldChg chg="delSp modSp">
        <pc:chgData name="Lopez Villa, Emanuel D" userId="S::elopezv3@calstatela.edu::aef2fed9-5553-4457-9369-392918c6d0bf" providerId="AD" clId="Web-{C9BF23DD-0161-1659-0AA6-0D0E5D398728}" dt="2020-12-06T02:32:32.647" v="7" actId="1076"/>
        <pc:sldMkLst>
          <pc:docMk/>
          <pc:sldMk cId="570505168" sldId="300"/>
        </pc:sldMkLst>
        <pc:graphicFrameChg chg="mod modGraphic">
          <ac:chgData name="Lopez Villa, Emanuel D" userId="S::elopezv3@calstatela.edu::aef2fed9-5553-4457-9369-392918c6d0bf" providerId="AD" clId="Web-{C9BF23DD-0161-1659-0AA6-0D0E5D398728}" dt="2020-12-06T02:32:21.569" v="3"/>
          <ac:graphicFrameMkLst>
            <pc:docMk/>
            <pc:sldMk cId="570505168" sldId="300"/>
            <ac:graphicFrameMk id="4" creationId="{9464DE0E-B0C4-4247-B85C-1CA5761D7753}"/>
          </ac:graphicFrameMkLst>
        </pc:graphicFrameChg>
        <pc:picChg chg="mod">
          <ac:chgData name="Lopez Villa, Emanuel D" userId="S::elopezv3@calstatela.edu::aef2fed9-5553-4457-9369-392918c6d0bf" providerId="AD" clId="Web-{C9BF23DD-0161-1659-0AA6-0D0E5D398728}" dt="2020-12-06T02:32:32.647" v="7" actId="1076"/>
          <ac:picMkLst>
            <pc:docMk/>
            <pc:sldMk cId="570505168" sldId="300"/>
            <ac:picMk id="8" creationId="{10FEE4D8-218A-6140-B548-03D32CEB3133}"/>
          </ac:picMkLst>
        </pc:picChg>
        <pc:picChg chg="del">
          <ac:chgData name="Lopez Villa, Emanuel D" userId="S::elopezv3@calstatela.edu::aef2fed9-5553-4457-9369-392918c6d0bf" providerId="AD" clId="Web-{C9BF23DD-0161-1659-0AA6-0D0E5D398728}" dt="2020-12-06T02:32:11.694" v="0"/>
          <ac:picMkLst>
            <pc:docMk/>
            <pc:sldMk cId="570505168" sldId="300"/>
            <ac:picMk id="10" creationId="{C6ADB0EA-717F-2048-8209-8034C69F2D33}"/>
          </ac:picMkLst>
        </pc:picChg>
      </pc:sldChg>
    </pc:docChg>
  </pc:docChgLst>
  <pc:docChgLst>
    <pc:chgData name="Lopez Villa, Emanuel D" userId="S::elopezv3@calstatela.edu::aef2fed9-5553-4457-9369-392918c6d0bf" providerId="AD" clId="Web-{E9A5BF9F-9069-B000-D5E4-3A3D44CAF9FC}"/>
    <pc:docChg chg="modSld">
      <pc:chgData name="Lopez Villa, Emanuel D" userId="S::elopezv3@calstatela.edu::aef2fed9-5553-4457-9369-392918c6d0bf" providerId="AD" clId="Web-{E9A5BF9F-9069-B000-D5E4-3A3D44CAF9FC}" dt="2021-04-19T03:39:45.524" v="15" actId="1076"/>
      <pc:docMkLst>
        <pc:docMk/>
      </pc:docMkLst>
      <pc:sldChg chg="addSp delSp modSp">
        <pc:chgData name="Lopez Villa, Emanuel D" userId="S::elopezv3@calstatela.edu::aef2fed9-5553-4457-9369-392918c6d0bf" providerId="AD" clId="Web-{E9A5BF9F-9069-B000-D5E4-3A3D44CAF9FC}" dt="2021-04-19T03:39:45.524" v="15" actId="1076"/>
        <pc:sldMkLst>
          <pc:docMk/>
          <pc:sldMk cId="1128417950" sldId="422"/>
        </pc:sldMkLst>
        <pc:picChg chg="add del mod ord">
          <ac:chgData name="Lopez Villa, Emanuel D" userId="S::elopezv3@calstatela.edu::aef2fed9-5553-4457-9369-392918c6d0bf" providerId="AD" clId="Web-{E9A5BF9F-9069-B000-D5E4-3A3D44CAF9FC}" dt="2021-04-19T03:39:07.147" v="7"/>
          <ac:picMkLst>
            <pc:docMk/>
            <pc:sldMk cId="1128417950" sldId="422"/>
            <ac:picMk id="6" creationId="{003D2EC5-1F3C-445B-AFD1-1347BDCBADFC}"/>
          </ac:picMkLst>
        </pc:picChg>
        <pc:picChg chg="add mod ord">
          <ac:chgData name="Lopez Villa, Emanuel D" userId="S::elopezv3@calstatela.edu::aef2fed9-5553-4457-9369-392918c6d0bf" providerId="AD" clId="Web-{E9A5BF9F-9069-B000-D5E4-3A3D44CAF9FC}" dt="2021-04-19T03:39:45.524" v="15" actId="1076"/>
          <ac:picMkLst>
            <pc:docMk/>
            <pc:sldMk cId="1128417950" sldId="422"/>
            <ac:picMk id="7" creationId="{B7E12604-250C-41F3-8E56-72A89806FBE9}"/>
          </ac:picMkLst>
        </pc:picChg>
      </pc:sldChg>
    </pc:docChg>
  </pc:docChgLst>
  <pc:docChgLst>
    <pc:chgData name="Coy, Obed I" userId="14575163-593f-4dd2-b472-35bad3b441af" providerId="ADAL" clId="{7B863E18-306A-6C4A-A749-410D6214716C}"/>
    <pc:docChg chg="undo custSel modSld">
      <pc:chgData name="Coy, Obed I" userId="14575163-593f-4dd2-b472-35bad3b441af" providerId="ADAL" clId="{7B863E18-306A-6C4A-A749-410D6214716C}" dt="2021-04-30T03:38:54.667" v="130" actId="114"/>
      <pc:docMkLst>
        <pc:docMk/>
      </pc:docMkLst>
      <pc:sldChg chg="modSp mod">
        <pc:chgData name="Coy, Obed I" userId="14575163-593f-4dd2-b472-35bad3b441af" providerId="ADAL" clId="{7B863E18-306A-6C4A-A749-410D6214716C}" dt="2021-04-30T03:38:54.667" v="130" actId="114"/>
        <pc:sldMkLst>
          <pc:docMk/>
          <pc:sldMk cId="1546165405" sldId="357"/>
        </pc:sldMkLst>
        <pc:spChg chg="mod">
          <ac:chgData name="Coy, Obed I" userId="14575163-593f-4dd2-b472-35bad3b441af" providerId="ADAL" clId="{7B863E18-306A-6C4A-A749-410D6214716C}" dt="2021-04-30T03:38:54.667" v="130" actId="114"/>
          <ac:spMkLst>
            <pc:docMk/>
            <pc:sldMk cId="1546165405" sldId="357"/>
            <ac:spMk id="3" creationId="{0C23B02F-605B-41C0-80C3-92C6438A5514}"/>
          </ac:spMkLst>
        </pc:spChg>
        <pc:picChg chg="mod">
          <ac:chgData name="Coy, Obed I" userId="14575163-593f-4dd2-b472-35bad3b441af" providerId="ADAL" clId="{7B863E18-306A-6C4A-A749-410D6214716C}" dt="2021-04-27T06:09:33.554" v="13" actId="1076"/>
          <ac:picMkLst>
            <pc:docMk/>
            <pc:sldMk cId="1546165405" sldId="357"/>
            <ac:picMk id="6" creationId="{4F7F1C1C-DA0E-4729-B924-3B85C5002149}"/>
          </ac:picMkLst>
        </pc:picChg>
      </pc:sldChg>
      <pc:sldChg chg="delSp modSp mod">
        <pc:chgData name="Coy, Obed I" userId="14575163-593f-4dd2-b472-35bad3b441af" providerId="ADAL" clId="{7B863E18-306A-6C4A-A749-410D6214716C}" dt="2021-04-27T06:12:17.443" v="53" actId="1076"/>
        <pc:sldMkLst>
          <pc:docMk/>
          <pc:sldMk cId="1304258622" sldId="376"/>
        </pc:sldMkLst>
        <pc:picChg chg="mod">
          <ac:chgData name="Coy, Obed I" userId="14575163-593f-4dd2-b472-35bad3b441af" providerId="ADAL" clId="{7B863E18-306A-6C4A-A749-410D6214716C}" dt="2021-04-27T06:12:17.443" v="53" actId="1076"/>
          <ac:picMkLst>
            <pc:docMk/>
            <pc:sldMk cId="1304258622" sldId="376"/>
            <ac:picMk id="6" creationId="{3A5D8CF5-91B4-4653-B14E-5FABFBEB78B2}"/>
          </ac:picMkLst>
        </pc:picChg>
        <pc:picChg chg="del">
          <ac:chgData name="Coy, Obed I" userId="14575163-593f-4dd2-b472-35bad3b441af" providerId="ADAL" clId="{7B863E18-306A-6C4A-A749-410D6214716C}" dt="2021-04-27T06:12:09.420" v="51" actId="478"/>
          <ac:picMkLst>
            <pc:docMk/>
            <pc:sldMk cId="1304258622" sldId="376"/>
            <ac:picMk id="8" creationId="{15D259C4-0043-40AE-A417-BECC865EA5BE}"/>
          </ac:picMkLst>
        </pc:picChg>
      </pc:sldChg>
      <pc:sldChg chg="modSp mod">
        <pc:chgData name="Coy, Obed I" userId="14575163-593f-4dd2-b472-35bad3b441af" providerId="ADAL" clId="{7B863E18-306A-6C4A-A749-410D6214716C}" dt="2021-04-30T03:38:31.735" v="128" actId="14100"/>
        <pc:sldMkLst>
          <pc:docMk/>
          <pc:sldMk cId="224975216" sldId="380"/>
        </pc:sldMkLst>
        <pc:spChg chg="mod">
          <ac:chgData name="Coy, Obed I" userId="14575163-593f-4dd2-b472-35bad3b441af" providerId="ADAL" clId="{7B863E18-306A-6C4A-A749-410D6214716C}" dt="2021-04-30T03:38:31.735" v="128" actId="14100"/>
          <ac:spMkLst>
            <pc:docMk/>
            <pc:sldMk cId="224975216" sldId="380"/>
            <ac:spMk id="7" creationId="{4F1897E8-6A34-4900-973D-A0B24D306088}"/>
          </ac:spMkLst>
        </pc:spChg>
      </pc:sldChg>
      <pc:sldChg chg="modSp mod">
        <pc:chgData name="Coy, Obed I" userId="14575163-593f-4dd2-b472-35bad3b441af" providerId="ADAL" clId="{7B863E18-306A-6C4A-A749-410D6214716C}" dt="2021-04-30T03:37:31.404" v="125" actId="114"/>
        <pc:sldMkLst>
          <pc:docMk/>
          <pc:sldMk cId="2536008948" sldId="381"/>
        </pc:sldMkLst>
        <pc:spChg chg="mod">
          <ac:chgData name="Coy, Obed I" userId="14575163-593f-4dd2-b472-35bad3b441af" providerId="ADAL" clId="{7B863E18-306A-6C4A-A749-410D6214716C}" dt="2021-04-30T03:37:31.404" v="125" actId="114"/>
          <ac:spMkLst>
            <pc:docMk/>
            <pc:sldMk cId="2536008948" sldId="381"/>
            <ac:spMk id="2" creationId="{49E47AC9-03E8-4EF7-A141-03E949EFC9FF}"/>
          </ac:spMkLst>
        </pc:spChg>
      </pc:sldChg>
      <pc:sldChg chg="modSp mod">
        <pc:chgData name="Coy, Obed I" userId="14575163-593f-4dd2-b472-35bad3b441af" providerId="ADAL" clId="{7B863E18-306A-6C4A-A749-410D6214716C}" dt="2021-04-30T03:38:43.760" v="129" actId="114"/>
        <pc:sldMkLst>
          <pc:docMk/>
          <pc:sldMk cId="839205185" sldId="423"/>
        </pc:sldMkLst>
        <pc:spChg chg="mod">
          <ac:chgData name="Coy, Obed I" userId="14575163-593f-4dd2-b472-35bad3b441af" providerId="ADAL" clId="{7B863E18-306A-6C4A-A749-410D6214716C}" dt="2021-04-30T03:38:43.760" v="129" actId="114"/>
          <ac:spMkLst>
            <pc:docMk/>
            <pc:sldMk cId="839205185" sldId="423"/>
            <ac:spMk id="6" creationId="{C3C03D2C-A484-4D88-B749-419A52432F62}"/>
          </ac:spMkLst>
        </pc:spChg>
      </pc:sldChg>
      <pc:sldChg chg="modSp mod">
        <pc:chgData name="Coy, Obed I" userId="14575163-593f-4dd2-b472-35bad3b441af" providerId="ADAL" clId="{7B863E18-306A-6C4A-A749-410D6214716C}" dt="2021-04-30T03:37:55.784" v="126" actId="114"/>
        <pc:sldMkLst>
          <pc:docMk/>
          <pc:sldMk cId="3237983248" sldId="427"/>
        </pc:sldMkLst>
        <pc:spChg chg="mod">
          <ac:chgData name="Coy, Obed I" userId="14575163-593f-4dd2-b472-35bad3b441af" providerId="ADAL" clId="{7B863E18-306A-6C4A-A749-410D6214716C}" dt="2021-04-30T03:37:55.784" v="126" actId="114"/>
          <ac:spMkLst>
            <pc:docMk/>
            <pc:sldMk cId="3237983248" sldId="427"/>
            <ac:spMk id="7" creationId="{E816C8FA-7D6F-4140-B8D1-355EFE51D1BA}"/>
          </ac:spMkLst>
        </pc:spChg>
      </pc:sldChg>
      <pc:sldChg chg="addSp delSp modSp mod">
        <pc:chgData name="Coy, Obed I" userId="14575163-593f-4dd2-b472-35bad3b441af" providerId="ADAL" clId="{7B863E18-306A-6C4A-A749-410D6214716C}" dt="2021-04-27T16:29:10.728" v="64" actId="478"/>
        <pc:sldMkLst>
          <pc:docMk/>
          <pc:sldMk cId="2614716442" sldId="440"/>
        </pc:sldMkLst>
        <pc:spChg chg="mod">
          <ac:chgData name="Coy, Obed I" userId="14575163-593f-4dd2-b472-35bad3b441af" providerId="ADAL" clId="{7B863E18-306A-6C4A-A749-410D6214716C}" dt="2021-04-27T16:25:36.602" v="56" actId="20577"/>
          <ac:spMkLst>
            <pc:docMk/>
            <pc:sldMk cId="2614716442" sldId="440"/>
            <ac:spMk id="3" creationId="{14273D8C-06D5-4A9F-94F0-A42C9821D0EC}"/>
          </ac:spMkLst>
        </pc:spChg>
        <pc:spChg chg="mod">
          <ac:chgData name="Coy, Obed I" userId="14575163-593f-4dd2-b472-35bad3b441af" providerId="ADAL" clId="{7B863E18-306A-6C4A-A749-410D6214716C}" dt="2021-04-27T06:11:24.966" v="50" actId="20577"/>
          <ac:spMkLst>
            <pc:docMk/>
            <pc:sldMk cId="2614716442" sldId="440"/>
            <ac:spMk id="4" creationId="{982F1DD2-2E76-4299-BA31-2E06C9AC3986}"/>
          </ac:spMkLst>
        </pc:spChg>
        <pc:picChg chg="add del mod modCrop">
          <ac:chgData name="Coy, Obed I" userId="14575163-593f-4dd2-b472-35bad3b441af" providerId="ADAL" clId="{7B863E18-306A-6C4A-A749-410D6214716C}" dt="2021-04-27T16:29:10.728" v="64" actId="478"/>
          <ac:picMkLst>
            <pc:docMk/>
            <pc:sldMk cId="2614716442" sldId="440"/>
            <ac:picMk id="7" creationId="{D2425022-0D86-4549-8AC2-CA4E8DDA7EAF}"/>
          </ac:picMkLst>
        </pc:picChg>
      </pc:sldChg>
    </pc:docChg>
  </pc:docChgLst>
  <pc:docChgLst>
    <pc:chgData name="Rodriguez, Destinie E" userId="bcb1c0ad-7d6f-4e77-a11b-f7b1205b53aa" providerId="ADAL" clId="{AB462F86-9FA6-4C4D-A3CF-452D0EAE1F2D}"/>
    <pc:docChg chg="undo custSel addSld delSld modSld sldOrd">
      <pc:chgData name="Rodriguez, Destinie E" userId="bcb1c0ad-7d6f-4e77-a11b-f7b1205b53aa" providerId="ADAL" clId="{AB462F86-9FA6-4C4D-A3CF-452D0EAE1F2D}" dt="2020-11-29T22:52:00.245" v="3519" actId="20577"/>
      <pc:docMkLst>
        <pc:docMk/>
      </pc:docMkLst>
      <pc:sldChg chg="addSp delSp modSp mod modClrScheme chgLayout modNotesTx">
        <pc:chgData name="Rodriguez, Destinie E" userId="bcb1c0ad-7d6f-4e77-a11b-f7b1205b53aa" providerId="ADAL" clId="{AB462F86-9FA6-4C4D-A3CF-452D0EAE1F2D}" dt="2020-11-27T23:38:52.113" v="2524" actId="14100"/>
        <pc:sldMkLst>
          <pc:docMk/>
          <pc:sldMk cId="4045092314" sldId="264"/>
        </pc:sldMkLst>
        <pc:spChg chg="mod ord">
          <ac:chgData name="Rodriguez, Destinie E" userId="bcb1c0ad-7d6f-4e77-a11b-f7b1205b53aa" providerId="ADAL" clId="{AB462F86-9FA6-4C4D-A3CF-452D0EAE1F2D}" dt="2020-11-27T22:35:47.980" v="1057" actId="700"/>
          <ac:spMkLst>
            <pc:docMk/>
            <pc:sldMk cId="4045092314" sldId="264"/>
            <ac:spMk id="2" creationId="{4C79F4EA-86FD-724B-B4A1-0A97F66B5E8C}"/>
          </ac:spMkLst>
        </pc:spChg>
        <pc:spChg chg="mod ord">
          <ac:chgData name="Rodriguez, Destinie E" userId="bcb1c0ad-7d6f-4e77-a11b-f7b1205b53aa" providerId="ADAL" clId="{AB462F86-9FA6-4C4D-A3CF-452D0EAE1F2D}" dt="2020-11-27T22:35:47.980" v="1057" actId="700"/>
          <ac:spMkLst>
            <pc:docMk/>
            <pc:sldMk cId="4045092314" sldId="264"/>
            <ac:spMk id="3" creationId="{B6849E4F-58AB-48A3-B6CD-21E002EF55CC}"/>
          </ac:spMkLst>
        </pc:spChg>
        <pc:spChg chg="add del mod">
          <ac:chgData name="Rodriguez, Destinie E" userId="bcb1c0ad-7d6f-4e77-a11b-f7b1205b53aa" providerId="ADAL" clId="{AB462F86-9FA6-4C4D-A3CF-452D0EAE1F2D}" dt="2020-11-27T22:34:25.836" v="1056" actId="767"/>
          <ac:spMkLst>
            <pc:docMk/>
            <pc:sldMk cId="4045092314" sldId="264"/>
            <ac:spMk id="4" creationId="{D17CAE3A-89A0-F949-92C0-E0A18063031E}"/>
          </ac:spMkLst>
        </pc:spChg>
        <pc:spChg chg="add mod ord">
          <ac:chgData name="Rodriguez, Destinie E" userId="bcb1c0ad-7d6f-4e77-a11b-f7b1205b53aa" providerId="ADAL" clId="{AB462F86-9FA6-4C4D-A3CF-452D0EAE1F2D}" dt="2020-11-27T22:43:23.572" v="1191" actId="20577"/>
          <ac:spMkLst>
            <pc:docMk/>
            <pc:sldMk cId="4045092314" sldId="264"/>
            <ac:spMk id="5" creationId="{86974D8E-F2A8-9C4F-B3AE-8F5106C34F0A}"/>
          </ac:spMkLst>
        </pc:spChg>
        <pc:picChg chg="add mod">
          <ac:chgData name="Rodriguez, Destinie E" userId="bcb1c0ad-7d6f-4e77-a11b-f7b1205b53aa" providerId="ADAL" clId="{AB462F86-9FA6-4C4D-A3CF-452D0EAE1F2D}" dt="2020-11-27T23:38:52.113" v="2524" actId="14100"/>
          <ac:picMkLst>
            <pc:docMk/>
            <pc:sldMk cId="4045092314" sldId="264"/>
            <ac:picMk id="6" creationId="{2A2CBC93-1466-D24B-90DD-F84C9E9AB1AE}"/>
          </ac:picMkLst>
        </pc:picChg>
      </pc:sldChg>
      <pc:sldChg chg="addSp modSp mod modClrScheme chgLayout modNotesTx">
        <pc:chgData name="Rodriguez, Destinie E" userId="bcb1c0ad-7d6f-4e77-a11b-f7b1205b53aa" providerId="ADAL" clId="{AB462F86-9FA6-4C4D-A3CF-452D0EAE1F2D}" dt="2020-11-29T22:52:00.245" v="3519" actId="20577"/>
        <pc:sldMkLst>
          <pc:docMk/>
          <pc:sldMk cId="4011272177" sldId="272"/>
        </pc:sldMkLst>
        <pc:spChg chg="mod ord">
          <ac:chgData name="Rodriguez, Destinie E" userId="bcb1c0ad-7d6f-4e77-a11b-f7b1205b53aa" providerId="ADAL" clId="{AB462F86-9FA6-4C4D-A3CF-452D0EAE1F2D}" dt="2020-11-27T22:36:00.217" v="1058" actId="700"/>
          <ac:spMkLst>
            <pc:docMk/>
            <pc:sldMk cId="4011272177" sldId="272"/>
            <ac:spMk id="2" creationId="{C6CB9321-CD33-AC43-A4DE-B24CF7239A77}"/>
          </ac:spMkLst>
        </pc:spChg>
        <pc:spChg chg="mod ord">
          <ac:chgData name="Rodriguez, Destinie E" userId="bcb1c0ad-7d6f-4e77-a11b-f7b1205b53aa" providerId="ADAL" clId="{AB462F86-9FA6-4C4D-A3CF-452D0EAE1F2D}" dt="2020-11-27T22:36:00.217" v="1058" actId="700"/>
          <ac:spMkLst>
            <pc:docMk/>
            <pc:sldMk cId="4011272177" sldId="272"/>
            <ac:spMk id="3" creationId="{5EE4922B-1C52-4719-920E-5F0A4D77E2EB}"/>
          </ac:spMkLst>
        </pc:spChg>
        <pc:spChg chg="add mod ord">
          <ac:chgData name="Rodriguez, Destinie E" userId="bcb1c0ad-7d6f-4e77-a11b-f7b1205b53aa" providerId="ADAL" clId="{AB462F86-9FA6-4C4D-A3CF-452D0EAE1F2D}" dt="2020-11-29T22:52:00.245" v="3519" actId="20577"/>
          <ac:spMkLst>
            <pc:docMk/>
            <pc:sldMk cId="4011272177" sldId="272"/>
            <ac:spMk id="4" creationId="{8FDC8CB0-0836-9743-9B54-E8183D7D2F29}"/>
          </ac:spMkLst>
        </pc:spChg>
      </pc:sldChg>
      <pc:sldChg chg="modSp del mod ord modNotesTx">
        <pc:chgData name="Rodriguez, Destinie E" userId="bcb1c0ad-7d6f-4e77-a11b-f7b1205b53aa" providerId="ADAL" clId="{AB462F86-9FA6-4C4D-A3CF-452D0EAE1F2D}" dt="2020-11-26T21:49:45.924" v="769" actId="2696"/>
        <pc:sldMkLst>
          <pc:docMk/>
          <pc:sldMk cId="1756779787" sldId="294"/>
        </pc:sldMkLst>
        <pc:spChg chg="mod">
          <ac:chgData name="Rodriguez, Destinie E" userId="bcb1c0ad-7d6f-4e77-a11b-f7b1205b53aa" providerId="ADAL" clId="{AB462F86-9FA6-4C4D-A3CF-452D0EAE1F2D}" dt="2020-11-26T21:47:16.772" v="732" actId="20577"/>
          <ac:spMkLst>
            <pc:docMk/>
            <pc:sldMk cId="1756779787" sldId="294"/>
            <ac:spMk id="3" creationId="{87E80E8F-58B1-4640-877E-86EBDB79840F}"/>
          </ac:spMkLst>
        </pc:spChg>
      </pc:sldChg>
      <pc:sldChg chg="modSp mod modNotesTx">
        <pc:chgData name="Rodriguez, Destinie E" userId="bcb1c0ad-7d6f-4e77-a11b-f7b1205b53aa" providerId="ADAL" clId="{AB462F86-9FA6-4C4D-A3CF-452D0EAE1F2D}" dt="2020-11-26T21:49:10.707" v="768" actId="20577"/>
        <pc:sldMkLst>
          <pc:docMk/>
          <pc:sldMk cId="2822405402" sldId="295"/>
        </pc:sldMkLst>
        <pc:spChg chg="mod">
          <ac:chgData name="Rodriguez, Destinie E" userId="bcb1c0ad-7d6f-4e77-a11b-f7b1205b53aa" providerId="ADAL" clId="{AB462F86-9FA6-4C4D-A3CF-452D0EAE1F2D}" dt="2020-11-26T21:48:39.285" v="751" actId="1076"/>
          <ac:spMkLst>
            <pc:docMk/>
            <pc:sldMk cId="2822405402" sldId="295"/>
            <ac:spMk id="2" creationId="{B88141C8-30C2-3045-BA10-FAA3B9E32E30}"/>
          </ac:spMkLst>
        </pc:spChg>
        <pc:spChg chg="mod">
          <ac:chgData name="Rodriguez, Destinie E" userId="bcb1c0ad-7d6f-4e77-a11b-f7b1205b53aa" providerId="ADAL" clId="{AB462F86-9FA6-4C4D-A3CF-452D0EAE1F2D}" dt="2020-11-26T21:49:10.707" v="768" actId="20577"/>
          <ac:spMkLst>
            <pc:docMk/>
            <pc:sldMk cId="2822405402" sldId="295"/>
            <ac:spMk id="3" creationId="{F9020537-D32E-9241-854E-8FEED1EFBD6C}"/>
          </ac:spMkLst>
        </pc:spChg>
      </pc:sldChg>
      <pc:sldChg chg="addSp modSp new mod ord modNotesTx">
        <pc:chgData name="Rodriguez, Destinie E" userId="bcb1c0ad-7d6f-4e77-a11b-f7b1205b53aa" providerId="ADAL" clId="{AB462F86-9FA6-4C4D-A3CF-452D0EAE1F2D}" dt="2020-11-27T23:11:28.581" v="1624" actId="14100"/>
        <pc:sldMkLst>
          <pc:docMk/>
          <pc:sldMk cId="497582244" sldId="305"/>
        </pc:sldMkLst>
        <pc:spChg chg="mod">
          <ac:chgData name="Rodriguez, Destinie E" userId="bcb1c0ad-7d6f-4e77-a11b-f7b1205b53aa" providerId="ADAL" clId="{AB462F86-9FA6-4C4D-A3CF-452D0EAE1F2D}" dt="2020-11-26T21:50:16.047" v="773" actId="313"/>
          <ac:spMkLst>
            <pc:docMk/>
            <pc:sldMk cId="497582244" sldId="305"/>
            <ac:spMk id="2" creationId="{F7881301-92F1-DC46-A8D1-94BB311EEE82}"/>
          </ac:spMkLst>
        </pc:spChg>
        <pc:spChg chg="mod">
          <ac:chgData name="Rodriguez, Destinie E" userId="bcb1c0ad-7d6f-4e77-a11b-f7b1205b53aa" providerId="ADAL" clId="{AB462F86-9FA6-4C4D-A3CF-452D0EAE1F2D}" dt="2020-11-27T23:11:28.581" v="1624" actId="14100"/>
          <ac:spMkLst>
            <pc:docMk/>
            <pc:sldMk cId="497582244" sldId="305"/>
            <ac:spMk id="3" creationId="{2D820CB4-35A8-C545-B71E-0F83D11382B2}"/>
          </ac:spMkLst>
        </pc:spChg>
        <pc:picChg chg="add mod">
          <ac:chgData name="Rodriguez, Destinie E" userId="bcb1c0ad-7d6f-4e77-a11b-f7b1205b53aa" providerId="ADAL" clId="{AB462F86-9FA6-4C4D-A3CF-452D0EAE1F2D}" dt="2020-11-27T23:11:12.199" v="1622"/>
          <ac:picMkLst>
            <pc:docMk/>
            <pc:sldMk cId="497582244" sldId="305"/>
            <ac:picMk id="5" creationId="{53AF747D-B47D-2848-880D-EF0DE1CCC136}"/>
          </ac:picMkLst>
        </pc:picChg>
        <pc:picChg chg="add mod">
          <ac:chgData name="Rodriguez, Destinie E" userId="bcb1c0ad-7d6f-4e77-a11b-f7b1205b53aa" providerId="ADAL" clId="{AB462F86-9FA6-4C4D-A3CF-452D0EAE1F2D}" dt="2020-11-27T23:11:20.569" v="1623"/>
          <ac:picMkLst>
            <pc:docMk/>
            <pc:sldMk cId="497582244" sldId="305"/>
            <ac:picMk id="6" creationId="{55455C6F-0E05-C648-8F15-F71FC83938B6}"/>
          </ac:picMkLst>
        </pc:picChg>
      </pc:sldChg>
      <pc:sldChg chg="modSp new mod modNotesTx">
        <pc:chgData name="Rodriguez, Destinie E" userId="bcb1c0ad-7d6f-4e77-a11b-f7b1205b53aa" providerId="ADAL" clId="{AB462F86-9FA6-4C4D-A3CF-452D0EAE1F2D}" dt="2020-11-26T21:54:34.387" v="792" actId="20577"/>
        <pc:sldMkLst>
          <pc:docMk/>
          <pc:sldMk cId="3817722019" sldId="306"/>
        </pc:sldMkLst>
        <pc:spChg chg="mod">
          <ac:chgData name="Rodriguez, Destinie E" userId="bcb1c0ad-7d6f-4e77-a11b-f7b1205b53aa" providerId="ADAL" clId="{AB462F86-9FA6-4C4D-A3CF-452D0EAE1F2D}" dt="2020-11-26T02:28:08.018" v="193" actId="20577"/>
          <ac:spMkLst>
            <pc:docMk/>
            <pc:sldMk cId="3817722019" sldId="306"/>
            <ac:spMk id="2" creationId="{8D71570D-DD7A-DB47-A6DC-EB9D45572C17}"/>
          </ac:spMkLst>
        </pc:spChg>
      </pc:sldChg>
      <pc:sldChg chg="modSp new del mod modNotesTx">
        <pc:chgData name="Rodriguez, Destinie E" userId="bcb1c0ad-7d6f-4e77-a11b-f7b1205b53aa" providerId="ADAL" clId="{AB462F86-9FA6-4C4D-A3CF-452D0EAE1F2D}" dt="2020-11-26T21:42:42.787" v="708" actId="2696"/>
        <pc:sldMkLst>
          <pc:docMk/>
          <pc:sldMk cId="349646048" sldId="307"/>
        </pc:sldMkLst>
        <pc:spChg chg="mod">
          <ac:chgData name="Rodriguez, Destinie E" userId="bcb1c0ad-7d6f-4e77-a11b-f7b1205b53aa" providerId="ADAL" clId="{AB462F86-9FA6-4C4D-A3CF-452D0EAE1F2D}" dt="2020-11-26T21:42:02.556" v="701" actId="20577"/>
          <ac:spMkLst>
            <pc:docMk/>
            <pc:sldMk cId="349646048" sldId="307"/>
            <ac:spMk id="2" creationId="{9022417E-81D8-8642-A5A8-17393D36BEE2}"/>
          </ac:spMkLst>
        </pc:spChg>
      </pc:sldChg>
      <pc:sldChg chg="modSp new mod modNotesTx">
        <pc:chgData name="Rodriguez, Destinie E" userId="bcb1c0ad-7d6f-4e77-a11b-f7b1205b53aa" providerId="ADAL" clId="{AB462F86-9FA6-4C4D-A3CF-452D0EAE1F2D}" dt="2020-11-26T21:44:49.991" v="723" actId="1076"/>
        <pc:sldMkLst>
          <pc:docMk/>
          <pc:sldMk cId="1736614899" sldId="308"/>
        </pc:sldMkLst>
        <pc:spChg chg="mod">
          <ac:chgData name="Rodriguez, Destinie E" userId="bcb1c0ad-7d6f-4e77-a11b-f7b1205b53aa" providerId="ADAL" clId="{AB462F86-9FA6-4C4D-A3CF-452D0EAE1F2D}" dt="2020-11-26T21:44:49.991" v="723" actId="1076"/>
          <ac:spMkLst>
            <pc:docMk/>
            <pc:sldMk cId="1736614899" sldId="308"/>
            <ac:spMk id="2" creationId="{75C6AEAD-9927-4D4A-BBF7-45B10AE1CE8A}"/>
          </ac:spMkLst>
        </pc:spChg>
      </pc:sldChg>
      <pc:sldChg chg="modSp new del mod ord modNotesTx">
        <pc:chgData name="Rodriguez, Destinie E" userId="bcb1c0ad-7d6f-4e77-a11b-f7b1205b53aa" providerId="ADAL" clId="{AB462F86-9FA6-4C4D-A3CF-452D0EAE1F2D}" dt="2020-11-26T21:30:36.851" v="661" actId="2696"/>
        <pc:sldMkLst>
          <pc:docMk/>
          <pc:sldMk cId="4087150250" sldId="309"/>
        </pc:sldMkLst>
        <pc:spChg chg="mod">
          <ac:chgData name="Rodriguez, Destinie E" userId="bcb1c0ad-7d6f-4e77-a11b-f7b1205b53aa" providerId="ADAL" clId="{AB462F86-9FA6-4C4D-A3CF-452D0EAE1F2D}" dt="2020-11-26T02:29:42.642" v="294" actId="20577"/>
          <ac:spMkLst>
            <pc:docMk/>
            <pc:sldMk cId="4087150250" sldId="309"/>
            <ac:spMk id="2" creationId="{6851D09B-A63F-CD41-8220-D1387A229BF0}"/>
          </ac:spMkLst>
        </pc:spChg>
      </pc:sldChg>
      <pc:sldChg chg="modSp new del mod ord modNotesTx">
        <pc:chgData name="Rodriguez, Destinie E" userId="bcb1c0ad-7d6f-4e77-a11b-f7b1205b53aa" providerId="ADAL" clId="{AB462F86-9FA6-4C4D-A3CF-452D0EAE1F2D}" dt="2020-11-26T21:41:40.015" v="700" actId="2696"/>
        <pc:sldMkLst>
          <pc:docMk/>
          <pc:sldMk cId="810390641" sldId="310"/>
        </pc:sldMkLst>
        <pc:spChg chg="mod">
          <ac:chgData name="Rodriguez, Destinie E" userId="bcb1c0ad-7d6f-4e77-a11b-f7b1205b53aa" providerId="ADAL" clId="{AB462F86-9FA6-4C4D-A3CF-452D0EAE1F2D}" dt="2020-11-26T02:30:08.864" v="338" actId="20577"/>
          <ac:spMkLst>
            <pc:docMk/>
            <pc:sldMk cId="810390641" sldId="310"/>
            <ac:spMk id="2" creationId="{D5B4478D-EC4C-974A-A2E1-DB8F6EFA4D3C}"/>
          </ac:spMkLst>
        </pc:spChg>
      </pc:sldChg>
      <pc:sldChg chg="modSp new del mod ord modNotesTx">
        <pc:chgData name="Rodriguez, Destinie E" userId="bcb1c0ad-7d6f-4e77-a11b-f7b1205b53aa" providerId="ADAL" clId="{AB462F86-9FA6-4C4D-A3CF-452D0EAE1F2D}" dt="2020-11-26T21:50:24.040" v="774" actId="2696"/>
        <pc:sldMkLst>
          <pc:docMk/>
          <pc:sldMk cId="789847671" sldId="311"/>
        </pc:sldMkLst>
        <pc:spChg chg="mod">
          <ac:chgData name="Rodriguez, Destinie E" userId="bcb1c0ad-7d6f-4e77-a11b-f7b1205b53aa" providerId="ADAL" clId="{AB462F86-9FA6-4C4D-A3CF-452D0EAE1F2D}" dt="2020-11-26T02:30:37.796" v="374" actId="20577"/>
          <ac:spMkLst>
            <pc:docMk/>
            <pc:sldMk cId="789847671" sldId="311"/>
            <ac:spMk id="2" creationId="{27F70E65-752B-234C-BD32-5FCDF729666D}"/>
          </ac:spMkLst>
        </pc:spChg>
      </pc:sldChg>
      <pc:sldChg chg="modSp new mod ord modNotesTx">
        <pc:chgData name="Rodriguez, Destinie E" userId="bcb1c0ad-7d6f-4e77-a11b-f7b1205b53aa" providerId="ADAL" clId="{AB462F86-9FA6-4C4D-A3CF-452D0EAE1F2D}" dt="2020-11-26T21:44:57.508" v="724" actId="1076"/>
        <pc:sldMkLst>
          <pc:docMk/>
          <pc:sldMk cId="479092816" sldId="312"/>
        </pc:sldMkLst>
        <pc:spChg chg="mod">
          <ac:chgData name="Rodriguez, Destinie E" userId="bcb1c0ad-7d6f-4e77-a11b-f7b1205b53aa" providerId="ADAL" clId="{AB462F86-9FA6-4C4D-A3CF-452D0EAE1F2D}" dt="2020-11-26T21:44:57.508" v="724" actId="1076"/>
          <ac:spMkLst>
            <pc:docMk/>
            <pc:sldMk cId="479092816" sldId="312"/>
            <ac:spMk id="2" creationId="{F873D1C5-0A62-FF4B-8B28-FB56B4235646}"/>
          </ac:spMkLst>
        </pc:spChg>
      </pc:sldChg>
      <pc:sldChg chg="new del">
        <pc:chgData name="Rodriguez, Destinie E" userId="bcb1c0ad-7d6f-4e77-a11b-f7b1205b53aa" providerId="ADAL" clId="{AB462F86-9FA6-4C4D-A3CF-452D0EAE1F2D}" dt="2020-11-26T02:31:18.147" v="416" actId="2696"/>
        <pc:sldMkLst>
          <pc:docMk/>
          <pc:sldMk cId="2144736444" sldId="313"/>
        </pc:sldMkLst>
      </pc:sldChg>
      <pc:sldChg chg="modSp new del mod modNotesTx">
        <pc:chgData name="Rodriguez, Destinie E" userId="bcb1c0ad-7d6f-4e77-a11b-f7b1205b53aa" providerId="ADAL" clId="{AB462F86-9FA6-4C4D-A3CF-452D0EAE1F2D}" dt="2020-11-26T21:49:56.028" v="770" actId="2696"/>
        <pc:sldMkLst>
          <pc:docMk/>
          <pc:sldMk cId="2307262532" sldId="313"/>
        </pc:sldMkLst>
        <pc:spChg chg="mod">
          <ac:chgData name="Rodriguez, Destinie E" userId="bcb1c0ad-7d6f-4e77-a11b-f7b1205b53aa" providerId="ADAL" clId="{AB462F86-9FA6-4C4D-A3CF-452D0EAE1F2D}" dt="2020-11-26T02:32:24.154" v="432" actId="20577"/>
          <ac:spMkLst>
            <pc:docMk/>
            <pc:sldMk cId="2307262532" sldId="313"/>
            <ac:spMk id="2" creationId="{FF7354E1-B990-2B4A-B4CF-4245CC39489D}"/>
          </ac:spMkLst>
        </pc:spChg>
      </pc:sldChg>
      <pc:sldChg chg="modSp new mod ord modNotesTx">
        <pc:chgData name="Rodriguez, Destinie E" userId="bcb1c0ad-7d6f-4e77-a11b-f7b1205b53aa" providerId="ADAL" clId="{AB462F86-9FA6-4C4D-A3CF-452D0EAE1F2D}" dt="2020-11-26T21:54:01.140" v="785" actId="27636"/>
        <pc:sldMkLst>
          <pc:docMk/>
          <pc:sldMk cId="1472516298" sldId="314"/>
        </pc:sldMkLst>
        <pc:spChg chg="mod">
          <ac:chgData name="Rodriguez, Destinie E" userId="bcb1c0ad-7d6f-4e77-a11b-f7b1205b53aa" providerId="ADAL" clId="{AB462F86-9FA6-4C4D-A3CF-452D0EAE1F2D}" dt="2020-11-26T21:54:01.140" v="785" actId="27636"/>
          <ac:spMkLst>
            <pc:docMk/>
            <pc:sldMk cId="1472516298" sldId="314"/>
            <ac:spMk id="2" creationId="{DA68EC18-59B0-FC44-824F-B63ABA9622EA}"/>
          </ac:spMkLst>
        </pc:spChg>
      </pc:sldChg>
      <pc:sldChg chg="addSp delSp modSp new mod ord modNotesTx">
        <pc:chgData name="Rodriguez, Destinie E" userId="bcb1c0ad-7d6f-4e77-a11b-f7b1205b53aa" providerId="ADAL" clId="{AB462F86-9FA6-4C4D-A3CF-452D0EAE1F2D}" dt="2020-11-29T21:47:33.785" v="2648" actId="14100"/>
        <pc:sldMkLst>
          <pc:docMk/>
          <pc:sldMk cId="768786107" sldId="315"/>
        </pc:sldMkLst>
        <pc:spChg chg="mod">
          <ac:chgData name="Rodriguez, Destinie E" userId="bcb1c0ad-7d6f-4e77-a11b-f7b1205b53aa" providerId="ADAL" clId="{AB462F86-9FA6-4C4D-A3CF-452D0EAE1F2D}" dt="2020-11-26T21:50:38.429" v="776"/>
          <ac:spMkLst>
            <pc:docMk/>
            <pc:sldMk cId="768786107" sldId="315"/>
            <ac:spMk id="2" creationId="{32543F30-2839-EB49-B09A-63AB108376B0}"/>
          </ac:spMkLst>
        </pc:spChg>
        <pc:spChg chg="mod">
          <ac:chgData name="Rodriguez, Destinie E" userId="bcb1c0ad-7d6f-4e77-a11b-f7b1205b53aa" providerId="ADAL" clId="{AB462F86-9FA6-4C4D-A3CF-452D0EAE1F2D}" dt="2020-11-29T21:27:22.733" v="2577" actId="27636"/>
          <ac:spMkLst>
            <pc:docMk/>
            <pc:sldMk cId="768786107" sldId="315"/>
            <ac:spMk id="3" creationId="{BA0AC7CB-8B65-E24B-9DB0-8B0593404174}"/>
          </ac:spMkLst>
        </pc:spChg>
        <pc:spChg chg="add mod">
          <ac:chgData name="Rodriguez, Destinie E" userId="bcb1c0ad-7d6f-4e77-a11b-f7b1205b53aa" providerId="ADAL" clId="{AB462F86-9FA6-4C4D-A3CF-452D0EAE1F2D}" dt="2020-11-29T21:47:33.785" v="2648" actId="14100"/>
          <ac:spMkLst>
            <pc:docMk/>
            <pc:sldMk cId="768786107" sldId="315"/>
            <ac:spMk id="5" creationId="{FA061C12-2F9B-5C45-A233-A62581E4EFAD}"/>
          </ac:spMkLst>
        </pc:spChg>
        <pc:spChg chg="add del mod">
          <ac:chgData name="Rodriguez, Destinie E" userId="bcb1c0ad-7d6f-4e77-a11b-f7b1205b53aa" providerId="ADAL" clId="{AB462F86-9FA6-4C4D-A3CF-452D0EAE1F2D}" dt="2020-11-27T23:30:39.024" v="2041" actId="767"/>
          <ac:spMkLst>
            <pc:docMk/>
            <pc:sldMk cId="768786107" sldId="315"/>
            <ac:spMk id="6" creationId="{16572DC3-59AA-1142-9E73-DA02D026774C}"/>
          </ac:spMkLst>
        </pc:spChg>
      </pc:sldChg>
      <pc:sldChg chg="modSp new del mod ord modNotesTx">
        <pc:chgData name="Rodriguez, Destinie E" userId="bcb1c0ad-7d6f-4e77-a11b-f7b1205b53aa" providerId="ADAL" clId="{AB462F86-9FA6-4C4D-A3CF-452D0EAE1F2D}" dt="2020-11-26T21:31:44.969" v="684" actId="2696"/>
        <pc:sldMkLst>
          <pc:docMk/>
          <pc:sldMk cId="2315117779" sldId="316"/>
        </pc:sldMkLst>
        <pc:spChg chg="mod">
          <ac:chgData name="Rodriguez, Destinie E" userId="bcb1c0ad-7d6f-4e77-a11b-f7b1205b53aa" providerId="ADAL" clId="{AB462F86-9FA6-4C4D-A3CF-452D0EAE1F2D}" dt="2020-11-26T02:34:20.683" v="536" actId="20577"/>
          <ac:spMkLst>
            <pc:docMk/>
            <pc:sldMk cId="2315117779" sldId="316"/>
            <ac:spMk id="2" creationId="{6BDA8487-97C8-7943-8054-CA99448EE15A}"/>
          </ac:spMkLst>
        </pc:spChg>
      </pc:sldChg>
      <pc:sldChg chg="modSp new del mod modNotesTx">
        <pc:chgData name="Rodriguez, Destinie E" userId="bcb1c0ad-7d6f-4e77-a11b-f7b1205b53aa" providerId="ADAL" clId="{AB462F86-9FA6-4C4D-A3CF-452D0EAE1F2D}" dt="2020-11-26T21:50:49.073" v="777" actId="2696"/>
        <pc:sldMkLst>
          <pc:docMk/>
          <pc:sldMk cId="3166943213" sldId="317"/>
        </pc:sldMkLst>
        <pc:spChg chg="mod">
          <ac:chgData name="Rodriguez, Destinie E" userId="bcb1c0ad-7d6f-4e77-a11b-f7b1205b53aa" providerId="ADAL" clId="{AB462F86-9FA6-4C4D-A3CF-452D0EAE1F2D}" dt="2020-11-26T02:34:36.698" v="561" actId="20577"/>
          <ac:spMkLst>
            <pc:docMk/>
            <pc:sldMk cId="3166943213" sldId="317"/>
            <ac:spMk id="2" creationId="{AD2C1F64-76BA-3D4C-B0CE-8DA25815EFBA}"/>
          </ac:spMkLst>
        </pc:spChg>
      </pc:sldChg>
      <pc:sldChg chg="addSp modSp new mod ord modNotesTx">
        <pc:chgData name="Rodriguez, Destinie E" userId="bcb1c0ad-7d6f-4e77-a11b-f7b1205b53aa" providerId="ADAL" clId="{AB462F86-9FA6-4C4D-A3CF-452D0EAE1F2D}" dt="2020-11-26T22:01:12.633" v="860" actId="1076"/>
        <pc:sldMkLst>
          <pc:docMk/>
          <pc:sldMk cId="3831286387" sldId="318"/>
        </pc:sldMkLst>
        <pc:spChg chg="mod">
          <ac:chgData name="Rodriguez, Destinie E" userId="bcb1c0ad-7d6f-4e77-a11b-f7b1205b53aa" providerId="ADAL" clId="{AB462F86-9FA6-4C4D-A3CF-452D0EAE1F2D}" dt="2020-11-26T21:56:12.727" v="796" actId="1076"/>
          <ac:spMkLst>
            <pc:docMk/>
            <pc:sldMk cId="3831286387" sldId="318"/>
            <ac:spMk id="2" creationId="{F0988CB5-3019-3C40-ADEB-C68DE31A99EB}"/>
          </ac:spMkLst>
        </pc:spChg>
        <pc:spChg chg="mod">
          <ac:chgData name="Rodriguez, Destinie E" userId="bcb1c0ad-7d6f-4e77-a11b-f7b1205b53aa" providerId="ADAL" clId="{AB462F86-9FA6-4C4D-A3CF-452D0EAE1F2D}" dt="2020-11-26T21:56:30.970" v="802" actId="27636"/>
          <ac:spMkLst>
            <pc:docMk/>
            <pc:sldMk cId="3831286387" sldId="318"/>
            <ac:spMk id="3" creationId="{72737778-364F-0D4F-8BE4-08B54123BC88}"/>
          </ac:spMkLst>
        </pc:spChg>
        <pc:picChg chg="mod">
          <ac:chgData name="Rodriguez, Destinie E" userId="bcb1c0ad-7d6f-4e77-a11b-f7b1205b53aa" providerId="ADAL" clId="{AB462F86-9FA6-4C4D-A3CF-452D0EAE1F2D}" dt="2020-11-26T22:01:12.633" v="860" actId="1076"/>
          <ac:picMkLst>
            <pc:docMk/>
            <pc:sldMk cId="3831286387" sldId="318"/>
            <ac:picMk id="5" creationId="{68269E90-A6C4-4EFD-83A1-CDD060D76D9C}"/>
          </ac:picMkLst>
        </pc:picChg>
        <pc:picChg chg="add mod">
          <ac:chgData name="Rodriguez, Destinie E" userId="bcb1c0ad-7d6f-4e77-a11b-f7b1205b53aa" providerId="ADAL" clId="{AB462F86-9FA6-4C4D-A3CF-452D0EAE1F2D}" dt="2020-11-26T22:01:05.455" v="857" actId="1076"/>
          <ac:picMkLst>
            <pc:docMk/>
            <pc:sldMk cId="3831286387" sldId="318"/>
            <ac:picMk id="6" creationId="{812C19AF-E448-EF41-B821-20DA2FA143D8}"/>
          </ac:picMkLst>
        </pc:picChg>
        <pc:picChg chg="add mod">
          <ac:chgData name="Rodriguez, Destinie E" userId="bcb1c0ad-7d6f-4e77-a11b-f7b1205b53aa" providerId="ADAL" clId="{AB462F86-9FA6-4C4D-A3CF-452D0EAE1F2D}" dt="2020-11-26T22:00:27.413" v="847" actId="14100"/>
          <ac:picMkLst>
            <pc:docMk/>
            <pc:sldMk cId="3831286387" sldId="318"/>
            <ac:picMk id="7" creationId="{8F856AB3-C131-0C40-A685-A32D447F6497}"/>
          </ac:picMkLst>
        </pc:picChg>
      </pc:sldChg>
      <pc:sldChg chg="modSp new mod modNotesTx">
        <pc:chgData name="Rodriguez, Destinie E" userId="bcb1c0ad-7d6f-4e77-a11b-f7b1205b53aa" providerId="ADAL" clId="{AB462F86-9FA6-4C4D-A3CF-452D0EAE1F2D}" dt="2020-11-26T02:35:35.651" v="632" actId="20577"/>
        <pc:sldMkLst>
          <pc:docMk/>
          <pc:sldMk cId="3170351784" sldId="319"/>
        </pc:sldMkLst>
        <pc:spChg chg="mod">
          <ac:chgData name="Rodriguez, Destinie E" userId="bcb1c0ad-7d6f-4e77-a11b-f7b1205b53aa" providerId="ADAL" clId="{AB462F86-9FA6-4C4D-A3CF-452D0EAE1F2D}" dt="2020-11-26T02:35:25.454" v="626" actId="20577"/>
          <ac:spMkLst>
            <pc:docMk/>
            <pc:sldMk cId="3170351784" sldId="319"/>
            <ac:spMk id="2" creationId="{8EE5AABA-0E4A-B243-BA59-844CF977F229}"/>
          </ac:spMkLst>
        </pc:spChg>
      </pc:sldChg>
      <pc:sldChg chg="del">
        <pc:chgData name="Rodriguez, Destinie E" userId="bcb1c0ad-7d6f-4e77-a11b-f7b1205b53aa" providerId="ADAL" clId="{AB462F86-9FA6-4C4D-A3CF-452D0EAE1F2D}" dt="2020-11-26T21:59:08.336" v="833" actId="2696"/>
        <pc:sldMkLst>
          <pc:docMk/>
          <pc:sldMk cId="1247292089" sldId="320"/>
        </pc:sldMkLst>
      </pc:sldChg>
      <pc:sldChg chg="del">
        <pc:chgData name="Rodriguez, Destinie E" userId="bcb1c0ad-7d6f-4e77-a11b-f7b1205b53aa" providerId="ADAL" clId="{AB462F86-9FA6-4C4D-A3CF-452D0EAE1F2D}" dt="2020-11-26T21:54:41.346" v="793" actId="2696"/>
        <pc:sldMkLst>
          <pc:docMk/>
          <pc:sldMk cId="2932776059" sldId="321"/>
        </pc:sldMkLst>
      </pc:sldChg>
    </pc:docChg>
  </pc:docChgLst>
  <pc:docChgLst>
    <pc:chgData name="Cortes, Jorge A" userId="S::jcorte60@calstatela.edu::a77a8934-eb52-4451-8c92-229f1dfa3600" providerId="AD" clId="Web-{B027C29F-E090-B000-D5E4-3C589B039283}"/>
    <pc:docChg chg="modSld">
      <pc:chgData name="Cortes, Jorge A" userId="S::jcorte60@calstatela.edu::a77a8934-eb52-4451-8c92-229f1dfa3600" providerId="AD" clId="Web-{B027C29F-E090-B000-D5E4-3C589B039283}" dt="2021-04-26T22:33:19.637" v="19" actId="1076"/>
      <pc:docMkLst>
        <pc:docMk/>
      </pc:docMkLst>
      <pc:sldChg chg="addSp delSp modSp">
        <pc:chgData name="Cortes, Jorge A" userId="S::jcorte60@calstatela.edu::a77a8934-eb52-4451-8c92-229f1dfa3600" providerId="AD" clId="Web-{B027C29F-E090-B000-D5E4-3C589B039283}" dt="2021-04-26T22:33:19.637" v="19" actId="1076"/>
        <pc:sldMkLst>
          <pc:docMk/>
          <pc:sldMk cId="2133458328" sldId="363"/>
        </pc:sldMkLst>
        <pc:spChg chg="del">
          <ac:chgData name="Cortes, Jorge A" userId="S::jcorte60@calstatela.edu::a77a8934-eb52-4451-8c92-229f1dfa3600" providerId="AD" clId="Web-{B027C29F-E090-B000-D5E4-3C589B039283}" dt="2021-04-26T22:31:24.271" v="5"/>
          <ac:spMkLst>
            <pc:docMk/>
            <pc:sldMk cId="2133458328" sldId="363"/>
            <ac:spMk id="10" creationId="{2C92950C-F208-4363-851B-7CA02E51D78A}"/>
          </ac:spMkLst>
        </pc:spChg>
        <pc:spChg chg="del mod">
          <ac:chgData name="Cortes, Jorge A" userId="S::jcorte60@calstatela.edu::a77a8934-eb52-4451-8c92-229f1dfa3600" providerId="AD" clId="Web-{B027C29F-E090-B000-D5E4-3C589B039283}" dt="2021-04-26T22:31:20.818" v="3"/>
          <ac:spMkLst>
            <pc:docMk/>
            <pc:sldMk cId="2133458328" sldId="363"/>
            <ac:spMk id="14" creationId="{130E8130-5FB2-4E73-AC10-6B81A109DD90}"/>
          </ac:spMkLst>
        </pc:spChg>
        <pc:picChg chg="add mod">
          <ac:chgData name="Cortes, Jorge A" userId="S::jcorte60@calstatela.edu::a77a8934-eb52-4451-8c92-229f1dfa3600" providerId="AD" clId="Web-{B027C29F-E090-B000-D5E4-3C589B039283}" dt="2021-04-26T22:33:19.637" v="19" actId="1076"/>
          <ac:picMkLst>
            <pc:docMk/>
            <pc:sldMk cId="2133458328" sldId="363"/>
            <ac:picMk id="3" creationId="{B9EEC03E-4AAE-4238-AFCB-E75753C14AAF}"/>
          </ac:picMkLst>
        </pc:picChg>
        <pc:picChg chg="del">
          <ac:chgData name="Cortes, Jorge A" userId="S::jcorte60@calstatela.edu::a77a8934-eb52-4451-8c92-229f1dfa3600" providerId="AD" clId="Web-{B027C29F-E090-B000-D5E4-3C589B039283}" dt="2021-04-26T22:31:17.568" v="0"/>
          <ac:picMkLst>
            <pc:docMk/>
            <pc:sldMk cId="2133458328" sldId="363"/>
            <ac:picMk id="7" creationId="{ABEFF856-3125-4AB9-97C8-85B362A3F1CF}"/>
          </ac:picMkLst>
        </pc:picChg>
        <pc:cxnChg chg="del">
          <ac:chgData name="Cortes, Jorge A" userId="S::jcorte60@calstatela.edu::a77a8934-eb52-4451-8c92-229f1dfa3600" providerId="AD" clId="Web-{B027C29F-E090-B000-D5E4-3C589B039283}" dt="2021-04-26T22:31:23.318" v="4"/>
          <ac:cxnSpMkLst>
            <pc:docMk/>
            <pc:sldMk cId="2133458328" sldId="363"/>
            <ac:cxnSpMk id="12" creationId="{F7E557B5-825D-4CCD-B365-99156170CA6D}"/>
          </ac:cxnSpMkLst>
        </pc:cxnChg>
      </pc:sldChg>
    </pc:docChg>
  </pc:docChgLst>
  <pc:docChgLst>
    <pc:chgData name="Vo, David" userId="0deed3dc-d020-451d-aee6-4b90d6e032a7" providerId="ADAL" clId="{72F6425D-FED2-4EBC-B4F5-F2DA036863C6}"/>
    <pc:docChg chg="undo custSel modSld addMainMaster delMainMaster modMainMaster">
      <pc:chgData name="Vo, David" userId="0deed3dc-d020-451d-aee6-4b90d6e032a7" providerId="ADAL" clId="{72F6425D-FED2-4EBC-B4F5-F2DA036863C6}" dt="2021-04-19T02:21:31.931" v="243" actId="20577"/>
      <pc:docMkLst>
        <pc:docMk/>
      </pc:docMkLst>
      <pc:sldChg chg="addSp delSp modSp mod chgLayout">
        <pc:chgData name="Vo, David" userId="0deed3dc-d020-451d-aee6-4b90d6e032a7" providerId="ADAL" clId="{72F6425D-FED2-4EBC-B4F5-F2DA036863C6}" dt="2021-04-19T02:00:59.013" v="105" actId="700"/>
        <pc:sldMkLst>
          <pc:docMk/>
          <pc:sldMk cId="2757086078" sldId="256"/>
        </pc:sldMkLst>
        <pc:spChg chg="mod ord">
          <ac:chgData name="Vo, David" userId="0deed3dc-d020-451d-aee6-4b90d6e032a7" providerId="ADAL" clId="{72F6425D-FED2-4EBC-B4F5-F2DA036863C6}" dt="2021-04-19T02:00:59.013" v="105" actId="700"/>
          <ac:spMkLst>
            <pc:docMk/>
            <pc:sldMk cId="2757086078" sldId="256"/>
            <ac:spMk id="2" creationId="{F56E9371-6E05-45E0-803B-4C39AC28CC69}"/>
          </ac:spMkLst>
        </pc:spChg>
        <pc:spChg chg="mod ord">
          <ac:chgData name="Vo, David" userId="0deed3dc-d020-451d-aee6-4b90d6e032a7" providerId="ADAL" clId="{72F6425D-FED2-4EBC-B4F5-F2DA036863C6}" dt="2021-04-19T02:00:59.013" v="105" actId="700"/>
          <ac:spMkLst>
            <pc:docMk/>
            <pc:sldMk cId="2757086078" sldId="256"/>
            <ac:spMk id="3" creationId="{E0A0FE25-038A-4A14-B11A-432FECB7FA1E}"/>
          </ac:spMkLst>
        </pc:spChg>
        <pc:spChg chg="add del mod">
          <ac:chgData name="Vo, David" userId="0deed3dc-d020-451d-aee6-4b90d6e032a7" providerId="ADAL" clId="{72F6425D-FED2-4EBC-B4F5-F2DA036863C6}" dt="2021-04-19T01:55:55.720" v="19" actId="6264"/>
          <ac:spMkLst>
            <pc:docMk/>
            <pc:sldMk cId="2757086078" sldId="256"/>
            <ac:spMk id="4" creationId="{61D4EB5F-717C-4456-A026-70FD83CE1B2E}"/>
          </ac:spMkLst>
        </pc:spChg>
        <pc:spChg chg="add del mod">
          <ac:chgData name="Vo, David" userId="0deed3dc-d020-451d-aee6-4b90d6e032a7" providerId="ADAL" clId="{72F6425D-FED2-4EBC-B4F5-F2DA036863C6}" dt="2021-04-19T01:55:55.720" v="19" actId="6264"/>
          <ac:spMkLst>
            <pc:docMk/>
            <pc:sldMk cId="2757086078" sldId="256"/>
            <ac:spMk id="5" creationId="{8E6F3758-C1FC-4DF4-9186-1DD629E1ADB3}"/>
          </ac:spMkLst>
        </pc:spChg>
        <pc:spChg chg="mod ord">
          <ac:chgData name="Vo, David" userId="0deed3dc-d020-451d-aee6-4b90d6e032a7" providerId="ADAL" clId="{72F6425D-FED2-4EBC-B4F5-F2DA036863C6}" dt="2021-04-19T02:00:59.013" v="105" actId="700"/>
          <ac:spMkLst>
            <pc:docMk/>
            <pc:sldMk cId="2757086078" sldId="256"/>
            <ac:spMk id="17" creationId="{52B2187B-4D83-4B41-8D78-613C9FA0CEB3}"/>
          </ac:spMkLst>
        </pc:spChg>
      </pc:sldChg>
      <pc:sldChg chg="modSp mod">
        <pc:chgData name="Vo, David" userId="0deed3dc-d020-451d-aee6-4b90d6e032a7" providerId="ADAL" clId="{72F6425D-FED2-4EBC-B4F5-F2DA036863C6}" dt="2021-04-19T02:07:05.849" v="166" actId="27636"/>
        <pc:sldMkLst>
          <pc:docMk/>
          <pc:sldMk cId="1032757599" sldId="258"/>
        </pc:sldMkLst>
        <pc:spChg chg="mod">
          <ac:chgData name="Vo, David" userId="0deed3dc-d020-451d-aee6-4b90d6e032a7" providerId="ADAL" clId="{72F6425D-FED2-4EBC-B4F5-F2DA036863C6}" dt="2021-04-19T02:07:05.849" v="166" actId="27636"/>
          <ac:spMkLst>
            <pc:docMk/>
            <pc:sldMk cId="1032757599" sldId="258"/>
            <ac:spMk id="11" creationId="{7B85F007-B764-45D0-95CE-6F57AF66F10C}"/>
          </ac:spMkLst>
        </pc:spChg>
      </pc:sldChg>
      <pc:sldChg chg="addSp delSp modSp mod chgLayout">
        <pc:chgData name="Vo, David" userId="0deed3dc-d020-451d-aee6-4b90d6e032a7" providerId="ADAL" clId="{72F6425D-FED2-4EBC-B4F5-F2DA036863C6}" dt="2021-04-19T02:07:05.782" v="162" actId="27636"/>
        <pc:sldMkLst>
          <pc:docMk/>
          <pc:sldMk cId="3475076208" sldId="261"/>
        </pc:sldMkLst>
        <pc:spChg chg="mod ord">
          <ac:chgData name="Vo, David" userId="0deed3dc-d020-451d-aee6-4b90d6e032a7" providerId="ADAL" clId="{72F6425D-FED2-4EBC-B4F5-F2DA036863C6}" dt="2021-04-19T02:01:49.135" v="116" actId="700"/>
          <ac:spMkLst>
            <pc:docMk/>
            <pc:sldMk cId="3475076208" sldId="261"/>
            <ac:spMk id="2" creationId="{92A4716D-00E6-4865-A814-74860D251268}"/>
          </ac:spMkLst>
        </pc:spChg>
        <pc:spChg chg="add del mod">
          <ac:chgData name="Vo, David" userId="0deed3dc-d020-451d-aee6-4b90d6e032a7" providerId="ADAL" clId="{72F6425D-FED2-4EBC-B4F5-F2DA036863C6}" dt="2021-04-19T01:56:06.604" v="22" actId="6264"/>
          <ac:spMkLst>
            <pc:docMk/>
            <pc:sldMk cId="3475076208" sldId="261"/>
            <ac:spMk id="3" creationId="{4A31AEEA-7E2B-4A95-B0BB-274BF00066E7}"/>
          </ac:spMkLst>
        </pc:spChg>
        <pc:spChg chg="add del mod">
          <ac:chgData name="Vo, David" userId="0deed3dc-d020-451d-aee6-4b90d6e032a7" providerId="ADAL" clId="{72F6425D-FED2-4EBC-B4F5-F2DA036863C6}" dt="2021-04-19T01:56:06.604" v="22" actId="6264"/>
          <ac:spMkLst>
            <pc:docMk/>
            <pc:sldMk cId="3475076208" sldId="261"/>
            <ac:spMk id="4" creationId="{DBADB35C-71EB-4748-9B65-8DE286D51546}"/>
          </ac:spMkLst>
        </pc:spChg>
        <pc:spChg chg="add del mod">
          <ac:chgData name="Vo, David" userId="0deed3dc-d020-451d-aee6-4b90d6e032a7" providerId="ADAL" clId="{72F6425D-FED2-4EBC-B4F5-F2DA036863C6}" dt="2021-04-19T01:56:06.604" v="22" actId="6264"/>
          <ac:spMkLst>
            <pc:docMk/>
            <pc:sldMk cId="3475076208" sldId="261"/>
            <ac:spMk id="5" creationId="{00116330-ECD3-4DA2-A155-288F30B713A4}"/>
          </ac:spMkLst>
        </pc:spChg>
        <pc:spChg chg="mod ord">
          <ac:chgData name="Vo, David" userId="0deed3dc-d020-451d-aee6-4b90d6e032a7" providerId="ADAL" clId="{72F6425D-FED2-4EBC-B4F5-F2DA036863C6}" dt="2021-04-19T02:01:49.135" v="116" actId="700"/>
          <ac:spMkLst>
            <pc:docMk/>
            <pc:sldMk cId="3475076208" sldId="261"/>
            <ac:spMk id="6" creationId="{FFEBA4C4-FD09-4E4B-B3BB-3D3EAD2DDA33}"/>
          </ac:spMkLst>
        </pc:spChg>
        <pc:spChg chg="add del mod">
          <ac:chgData name="Vo, David" userId="0deed3dc-d020-451d-aee6-4b90d6e032a7" providerId="ADAL" clId="{72F6425D-FED2-4EBC-B4F5-F2DA036863C6}" dt="2021-04-19T01:56:06.604" v="22" actId="6264"/>
          <ac:spMkLst>
            <pc:docMk/>
            <pc:sldMk cId="3475076208" sldId="261"/>
            <ac:spMk id="7" creationId="{8EA7BE56-5327-4217-B017-3A75F6969110}"/>
          </ac:spMkLst>
        </pc:spChg>
        <pc:spChg chg="add del mod">
          <ac:chgData name="Vo, David" userId="0deed3dc-d020-451d-aee6-4b90d6e032a7" providerId="ADAL" clId="{72F6425D-FED2-4EBC-B4F5-F2DA036863C6}" dt="2021-04-19T02:01:45.577" v="115" actId="6264"/>
          <ac:spMkLst>
            <pc:docMk/>
            <pc:sldMk cId="3475076208" sldId="261"/>
            <ac:spMk id="8" creationId="{3E222F18-7D44-45BE-A72C-1BBFC1A8DB2B}"/>
          </ac:spMkLst>
        </pc:spChg>
        <pc:spChg chg="add del mod">
          <ac:chgData name="Vo, David" userId="0deed3dc-d020-451d-aee6-4b90d6e032a7" providerId="ADAL" clId="{72F6425D-FED2-4EBC-B4F5-F2DA036863C6}" dt="2021-04-19T02:01:45.577" v="115" actId="6264"/>
          <ac:spMkLst>
            <pc:docMk/>
            <pc:sldMk cId="3475076208" sldId="261"/>
            <ac:spMk id="9" creationId="{887E4F39-53B9-48BF-A197-55F88E2A2D29}"/>
          </ac:spMkLst>
        </pc:spChg>
        <pc:spChg chg="add del mod">
          <ac:chgData name="Vo, David" userId="0deed3dc-d020-451d-aee6-4b90d6e032a7" providerId="ADAL" clId="{72F6425D-FED2-4EBC-B4F5-F2DA036863C6}" dt="2021-04-19T02:01:45.577" v="115" actId="6264"/>
          <ac:spMkLst>
            <pc:docMk/>
            <pc:sldMk cId="3475076208" sldId="261"/>
            <ac:spMk id="10" creationId="{CE1474F2-FC61-49FC-A565-0BDF12B40DD4}"/>
          </ac:spMkLst>
        </pc:spChg>
        <pc:spChg chg="mod ord">
          <ac:chgData name="Vo, David" userId="0deed3dc-d020-451d-aee6-4b90d6e032a7" providerId="ADAL" clId="{72F6425D-FED2-4EBC-B4F5-F2DA036863C6}" dt="2021-04-19T02:07:05.782" v="162" actId="27636"/>
          <ac:spMkLst>
            <pc:docMk/>
            <pc:sldMk cId="3475076208" sldId="261"/>
            <ac:spMk id="11" creationId="{7B85F007-B764-45D0-95CE-6F57AF66F10C}"/>
          </ac:spMkLst>
        </pc:spChg>
        <pc:spChg chg="add del mod">
          <ac:chgData name="Vo, David" userId="0deed3dc-d020-451d-aee6-4b90d6e032a7" providerId="ADAL" clId="{72F6425D-FED2-4EBC-B4F5-F2DA036863C6}" dt="2021-04-19T02:01:45.577" v="115" actId="6264"/>
          <ac:spMkLst>
            <pc:docMk/>
            <pc:sldMk cId="3475076208" sldId="261"/>
            <ac:spMk id="12" creationId="{FD183892-1453-474D-877F-D7B5AD9410AB}"/>
          </ac:spMkLst>
        </pc:spChg>
        <pc:spChg chg="mod ord">
          <ac:chgData name="Vo, David" userId="0deed3dc-d020-451d-aee6-4b90d6e032a7" providerId="ADAL" clId="{72F6425D-FED2-4EBC-B4F5-F2DA036863C6}" dt="2021-04-19T02:01:49.135" v="116" actId="700"/>
          <ac:spMkLst>
            <pc:docMk/>
            <pc:sldMk cId="3475076208" sldId="261"/>
            <ac:spMk id="18" creationId="{42DE1E1F-C97F-5B40-A796-FC340C20CFC2}"/>
          </ac:spMkLst>
        </pc:spChg>
      </pc:sldChg>
      <pc:sldChg chg="modSp mod">
        <pc:chgData name="Vo, David" userId="0deed3dc-d020-451d-aee6-4b90d6e032a7" providerId="ADAL" clId="{72F6425D-FED2-4EBC-B4F5-F2DA036863C6}" dt="2021-04-19T02:07:05.437" v="153" actId="27636"/>
        <pc:sldMkLst>
          <pc:docMk/>
          <pc:sldMk cId="1694372394" sldId="264"/>
        </pc:sldMkLst>
        <pc:spChg chg="mod">
          <ac:chgData name="Vo, David" userId="0deed3dc-d020-451d-aee6-4b90d6e032a7" providerId="ADAL" clId="{72F6425D-FED2-4EBC-B4F5-F2DA036863C6}" dt="2021-04-19T02:07:05.437" v="153" actId="27636"/>
          <ac:spMkLst>
            <pc:docMk/>
            <pc:sldMk cId="1694372394" sldId="264"/>
            <ac:spMk id="11" creationId="{7B85F007-B764-45D0-95CE-6F57AF66F10C}"/>
          </ac:spMkLst>
        </pc:spChg>
      </pc:sldChg>
      <pc:sldChg chg="modSp mod">
        <pc:chgData name="Vo, David" userId="0deed3dc-d020-451d-aee6-4b90d6e032a7" providerId="ADAL" clId="{72F6425D-FED2-4EBC-B4F5-F2DA036863C6}" dt="2021-04-19T02:07:05.941" v="167" actId="27636"/>
        <pc:sldMkLst>
          <pc:docMk/>
          <pc:sldMk cId="2309679714" sldId="265"/>
        </pc:sldMkLst>
        <pc:spChg chg="mod">
          <ac:chgData name="Vo, David" userId="0deed3dc-d020-451d-aee6-4b90d6e032a7" providerId="ADAL" clId="{72F6425D-FED2-4EBC-B4F5-F2DA036863C6}" dt="2021-04-19T02:07:05.941" v="167" actId="27636"/>
          <ac:spMkLst>
            <pc:docMk/>
            <pc:sldMk cId="2309679714" sldId="265"/>
            <ac:spMk id="11" creationId="{7B85F007-B764-45D0-95CE-6F57AF66F10C}"/>
          </ac:spMkLst>
        </pc:spChg>
      </pc:sldChg>
      <pc:sldChg chg="modSp mod">
        <pc:chgData name="Vo, David" userId="0deed3dc-d020-451d-aee6-4b90d6e032a7" providerId="ADAL" clId="{72F6425D-FED2-4EBC-B4F5-F2DA036863C6}" dt="2021-04-19T02:07:05.522" v="155" actId="27636"/>
        <pc:sldMkLst>
          <pc:docMk/>
          <pc:sldMk cId="4121905416" sldId="271"/>
        </pc:sldMkLst>
        <pc:spChg chg="mod">
          <ac:chgData name="Vo, David" userId="0deed3dc-d020-451d-aee6-4b90d6e032a7" providerId="ADAL" clId="{72F6425D-FED2-4EBC-B4F5-F2DA036863C6}" dt="2021-04-19T02:07:05.522" v="155" actId="27636"/>
          <ac:spMkLst>
            <pc:docMk/>
            <pc:sldMk cId="4121905416" sldId="271"/>
            <ac:spMk id="11" creationId="{7B85F007-B764-45D0-95CE-6F57AF66F10C}"/>
          </ac:spMkLst>
        </pc:spChg>
      </pc:sldChg>
      <pc:sldChg chg="modSp mod">
        <pc:chgData name="Vo, David" userId="0deed3dc-d020-451d-aee6-4b90d6e032a7" providerId="ADAL" clId="{72F6425D-FED2-4EBC-B4F5-F2DA036863C6}" dt="2021-04-19T02:07:06.013" v="172" actId="27636"/>
        <pc:sldMkLst>
          <pc:docMk/>
          <pc:sldMk cId="4063504708" sldId="277"/>
        </pc:sldMkLst>
        <pc:spChg chg="mod">
          <ac:chgData name="Vo, David" userId="0deed3dc-d020-451d-aee6-4b90d6e032a7" providerId="ADAL" clId="{72F6425D-FED2-4EBC-B4F5-F2DA036863C6}" dt="2021-04-19T02:07:06.013" v="172" actId="27636"/>
          <ac:spMkLst>
            <pc:docMk/>
            <pc:sldMk cId="4063504708" sldId="277"/>
            <ac:spMk id="3" creationId="{4E557D60-7FD4-4B3C-8B78-F60BD01D0601}"/>
          </ac:spMkLst>
        </pc:spChg>
        <pc:spChg chg="mod">
          <ac:chgData name="Vo, David" userId="0deed3dc-d020-451d-aee6-4b90d6e032a7" providerId="ADAL" clId="{72F6425D-FED2-4EBC-B4F5-F2DA036863C6}" dt="2021-04-19T01:57:11.105" v="29"/>
          <ac:spMkLst>
            <pc:docMk/>
            <pc:sldMk cId="4063504708" sldId="277"/>
            <ac:spMk id="4" creationId="{DDB4DAEE-4FDE-47E0-BB80-39CC0B4D1624}"/>
          </ac:spMkLst>
        </pc:spChg>
        <pc:spChg chg="mod">
          <ac:chgData name="Vo, David" userId="0deed3dc-d020-451d-aee6-4b90d6e032a7" providerId="ADAL" clId="{72F6425D-FED2-4EBC-B4F5-F2DA036863C6}" dt="2021-04-19T01:57:11.105" v="29"/>
          <ac:spMkLst>
            <pc:docMk/>
            <pc:sldMk cId="4063504708" sldId="277"/>
            <ac:spMk id="5" creationId="{38577790-4606-4A14-9705-99553CC3374F}"/>
          </ac:spMkLst>
        </pc:spChg>
      </pc:sldChg>
      <pc:sldChg chg="addSp delSp modSp mod chgLayout">
        <pc:chgData name="Vo, David" userId="0deed3dc-d020-451d-aee6-4b90d6e032a7" providerId="ADAL" clId="{72F6425D-FED2-4EBC-B4F5-F2DA036863C6}" dt="2021-04-19T02:01:40.001" v="111" actId="6264"/>
        <pc:sldMkLst>
          <pc:docMk/>
          <pc:sldMk cId="1852700870" sldId="348"/>
        </pc:sldMkLst>
        <pc:spChg chg="mod ord">
          <ac:chgData name="Vo, David" userId="0deed3dc-d020-451d-aee6-4b90d6e032a7" providerId="ADAL" clId="{72F6425D-FED2-4EBC-B4F5-F2DA036863C6}" dt="2021-04-19T02:01:40.001" v="111" actId="6264"/>
          <ac:spMkLst>
            <pc:docMk/>
            <pc:sldMk cId="1852700870" sldId="348"/>
            <ac:spMk id="2" creationId="{41E6E959-C98F-4D53-B265-99CE8ECB4BB7}"/>
          </ac:spMkLst>
        </pc:spChg>
        <pc:spChg chg="add del mod">
          <ac:chgData name="Vo, David" userId="0deed3dc-d020-451d-aee6-4b90d6e032a7" providerId="ADAL" clId="{72F6425D-FED2-4EBC-B4F5-F2DA036863C6}" dt="2021-04-19T01:56:18.182" v="24" actId="6264"/>
          <ac:spMkLst>
            <pc:docMk/>
            <pc:sldMk cId="1852700870" sldId="348"/>
            <ac:spMk id="3" creationId="{07852143-EA1E-4BFC-91BB-4AEC9B0960AF}"/>
          </ac:spMkLst>
        </pc:spChg>
        <pc:spChg chg="mod ord">
          <ac:chgData name="Vo, David" userId="0deed3dc-d020-451d-aee6-4b90d6e032a7" providerId="ADAL" clId="{72F6425D-FED2-4EBC-B4F5-F2DA036863C6}" dt="2021-04-19T02:01:40.001" v="111" actId="6264"/>
          <ac:spMkLst>
            <pc:docMk/>
            <pc:sldMk cId="1852700870" sldId="348"/>
            <ac:spMk id="4" creationId="{02A679F1-79C8-4F2B-AB9F-F012C21E242F}"/>
          </ac:spMkLst>
        </pc:spChg>
        <pc:spChg chg="mod ord">
          <ac:chgData name="Vo, David" userId="0deed3dc-d020-451d-aee6-4b90d6e032a7" providerId="ADAL" clId="{72F6425D-FED2-4EBC-B4F5-F2DA036863C6}" dt="2021-04-19T02:01:40.001" v="111" actId="6264"/>
          <ac:spMkLst>
            <pc:docMk/>
            <pc:sldMk cId="1852700870" sldId="348"/>
            <ac:spMk id="6" creationId="{649C4F81-7BDD-4633-8EA6-963876E3460F}"/>
          </ac:spMkLst>
        </pc:spChg>
        <pc:spChg chg="add del mod">
          <ac:chgData name="Vo, David" userId="0deed3dc-d020-451d-aee6-4b90d6e032a7" providerId="ADAL" clId="{72F6425D-FED2-4EBC-B4F5-F2DA036863C6}" dt="2021-04-19T01:56:18.182" v="24" actId="6264"/>
          <ac:spMkLst>
            <pc:docMk/>
            <pc:sldMk cId="1852700870" sldId="348"/>
            <ac:spMk id="7" creationId="{84A97941-3DAC-4D9C-A860-7986BB3F98D9}"/>
          </ac:spMkLst>
        </pc:spChg>
        <pc:spChg chg="add del mod">
          <ac:chgData name="Vo, David" userId="0deed3dc-d020-451d-aee6-4b90d6e032a7" providerId="ADAL" clId="{72F6425D-FED2-4EBC-B4F5-F2DA036863C6}" dt="2021-04-19T01:56:18.182" v="24" actId="6264"/>
          <ac:spMkLst>
            <pc:docMk/>
            <pc:sldMk cId="1852700870" sldId="348"/>
            <ac:spMk id="8" creationId="{1CE249EF-45AA-4C25-AA0D-B4DB512F606B}"/>
          </ac:spMkLst>
        </pc:spChg>
        <pc:spChg chg="add del mod">
          <ac:chgData name="Vo, David" userId="0deed3dc-d020-451d-aee6-4b90d6e032a7" providerId="ADAL" clId="{72F6425D-FED2-4EBC-B4F5-F2DA036863C6}" dt="2021-04-19T02:01:40.001" v="111" actId="6264"/>
          <ac:spMkLst>
            <pc:docMk/>
            <pc:sldMk cId="1852700870" sldId="348"/>
            <ac:spMk id="9" creationId="{7A781BD3-4F0B-412B-99FB-003DA0767CAE}"/>
          </ac:spMkLst>
        </pc:spChg>
        <pc:spChg chg="add del mod">
          <ac:chgData name="Vo, David" userId="0deed3dc-d020-451d-aee6-4b90d6e032a7" providerId="ADAL" clId="{72F6425D-FED2-4EBC-B4F5-F2DA036863C6}" dt="2021-04-19T02:01:40.001" v="111" actId="6264"/>
          <ac:spMkLst>
            <pc:docMk/>
            <pc:sldMk cId="1852700870" sldId="348"/>
            <ac:spMk id="10" creationId="{A9053CEF-881E-44B6-B42D-A326E99DCA52}"/>
          </ac:spMkLst>
        </pc:spChg>
        <pc:spChg chg="add del mod">
          <ac:chgData name="Vo, David" userId="0deed3dc-d020-451d-aee6-4b90d6e032a7" providerId="ADAL" clId="{72F6425D-FED2-4EBC-B4F5-F2DA036863C6}" dt="2021-04-19T02:01:40.001" v="111" actId="6264"/>
          <ac:spMkLst>
            <pc:docMk/>
            <pc:sldMk cId="1852700870" sldId="348"/>
            <ac:spMk id="11" creationId="{0BA07A1C-E6FF-4E2E-8F64-E386F7D34D7D}"/>
          </ac:spMkLst>
        </pc:spChg>
      </pc:sldChg>
      <pc:sldChg chg="addSp delSp modSp mod chgLayout">
        <pc:chgData name="Vo, David" userId="0deed3dc-d020-451d-aee6-4b90d6e032a7" providerId="ADAL" clId="{72F6425D-FED2-4EBC-B4F5-F2DA036863C6}" dt="2021-04-19T01:56:48.090" v="28" actId="478"/>
        <pc:sldMkLst>
          <pc:docMk/>
          <pc:sldMk cId="2731045608" sldId="349"/>
        </pc:sldMkLst>
        <pc:spChg chg="add del">
          <ac:chgData name="Vo, David" userId="0deed3dc-d020-451d-aee6-4b90d6e032a7" providerId="ADAL" clId="{72F6425D-FED2-4EBC-B4F5-F2DA036863C6}" dt="2021-04-19T01:56:37.420" v="27" actId="478"/>
          <ac:spMkLst>
            <pc:docMk/>
            <pc:sldMk cId="2731045608" sldId="349"/>
            <ac:spMk id="2" creationId="{780FCC8F-D2B1-4F04-8E31-40E8816F46F6}"/>
          </ac:spMkLst>
        </pc:spChg>
        <pc:spChg chg="mod ord">
          <ac:chgData name="Vo, David" userId="0deed3dc-d020-451d-aee6-4b90d6e032a7" providerId="ADAL" clId="{72F6425D-FED2-4EBC-B4F5-F2DA036863C6}" dt="2021-04-19T01:56:30.314" v="25" actId="6264"/>
          <ac:spMkLst>
            <pc:docMk/>
            <pc:sldMk cId="2731045608" sldId="349"/>
            <ac:spMk id="3" creationId="{21B2C14F-E401-4911-A9EF-F332FF9E3EEB}"/>
          </ac:spMkLst>
        </pc:spChg>
        <pc:spChg chg="add del mod">
          <ac:chgData name="Vo, David" userId="0deed3dc-d020-451d-aee6-4b90d6e032a7" providerId="ADAL" clId="{72F6425D-FED2-4EBC-B4F5-F2DA036863C6}" dt="2021-04-19T01:56:30.314" v="25" actId="6264"/>
          <ac:spMkLst>
            <pc:docMk/>
            <pc:sldMk cId="2731045608" sldId="349"/>
            <ac:spMk id="4" creationId="{BD991AF8-4020-4D2F-8A10-EFA4CD169130}"/>
          </ac:spMkLst>
        </pc:spChg>
        <pc:spChg chg="mod ord">
          <ac:chgData name="Vo, David" userId="0deed3dc-d020-451d-aee6-4b90d6e032a7" providerId="ADAL" clId="{72F6425D-FED2-4EBC-B4F5-F2DA036863C6}" dt="2021-04-19T01:56:30.314" v="25" actId="6264"/>
          <ac:spMkLst>
            <pc:docMk/>
            <pc:sldMk cId="2731045608" sldId="349"/>
            <ac:spMk id="5" creationId="{95AD920C-F9EB-43D5-967D-68F2EFE1DA83}"/>
          </ac:spMkLst>
        </pc:spChg>
        <pc:spChg chg="mod ord">
          <ac:chgData name="Vo, David" userId="0deed3dc-d020-451d-aee6-4b90d6e032a7" providerId="ADAL" clId="{72F6425D-FED2-4EBC-B4F5-F2DA036863C6}" dt="2021-04-19T01:56:30.314" v="25" actId="6264"/>
          <ac:spMkLst>
            <pc:docMk/>
            <pc:sldMk cId="2731045608" sldId="349"/>
            <ac:spMk id="6" creationId="{B1E77DD7-35C8-4303-9409-9211EB77A1FB}"/>
          </ac:spMkLst>
        </pc:spChg>
        <pc:spChg chg="add del mod">
          <ac:chgData name="Vo, David" userId="0deed3dc-d020-451d-aee6-4b90d6e032a7" providerId="ADAL" clId="{72F6425D-FED2-4EBC-B4F5-F2DA036863C6}" dt="2021-04-19T01:56:30.314" v="25" actId="6264"/>
          <ac:spMkLst>
            <pc:docMk/>
            <pc:sldMk cId="2731045608" sldId="349"/>
            <ac:spMk id="7" creationId="{8FF9EA8D-91C1-4B1F-9454-17D68EED4B08}"/>
          </ac:spMkLst>
        </pc:spChg>
        <pc:spChg chg="add del mod">
          <ac:chgData name="Vo, David" userId="0deed3dc-d020-451d-aee6-4b90d6e032a7" providerId="ADAL" clId="{72F6425D-FED2-4EBC-B4F5-F2DA036863C6}" dt="2021-04-19T01:56:30.314" v="25" actId="6264"/>
          <ac:spMkLst>
            <pc:docMk/>
            <pc:sldMk cId="2731045608" sldId="349"/>
            <ac:spMk id="8" creationId="{E39FCA1D-1D4F-4960-AEA3-2A41D8FF5556}"/>
          </ac:spMkLst>
        </pc:spChg>
        <pc:spChg chg="add del mod ord">
          <ac:chgData name="Vo, David" userId="0deed3dc-d020-451d-aee6-4b90d6e032a7" providerId="ADAL" clId="{72F6425D-FED2-4EBC-B4F5-F2DA036863C6}" dt="2021-04-19T01:56:48.090" v="28" actId="478"/>
          <ac:spMkLst>
            <pc:docMk/>
            <pc:sldMk cId="2731045608" sldId="349"/>
            <ac:spMk id="9" creationId="{01FD224A-AE66-40B0-A629-5AF9EAB80722}"/>
          </ac:spMkLst>
        </pc:spChg>
      </pc:sldChg>
      <pc:sldChg chg="addSp delSp modSp mod modClrScheme chgLayout">
        <pc:chgData name="Vo, David" userId="0deed3dc-d020-451d-aee6-4b90d6e032a7" providerId="ADAL" clId="{72F6425D-FED2-4EBC-B4F5-F2DA036863C6}" dt="2021-04-19T02:01:32.990" v="109" actId="700"/>
        <pc:sldMkLst>
          <pc:docMk/>
          <pc:sldMk cId="3161854313" sldId="350"/>
        </pc:sldMkLst>
        <pc:spChg chg="mod ord">
          <ac:chgData name="Vo, David" userId="0deed3dc-d020-451d-aee6-4b90d6e032a7" providerId="ADAL" clId="{72F6425D-FED2-4EBC-B4F5-F2DA036863C6}" dt="2021-04-19T02:01:32.990" v="109" actId="700"/>
          <ac:spMkLst>
            <pc:docMk/>
            <pc:sldMk cId="3161854313" sldId="350"/>
            <ac:spMk id="2" creationId="{CAD7D34E-F029-4FBD-8D21-45D62415C066}"/>
          </ac:spMkLst>
        </pc:spChg>
        <pc:spChg chg="add del mod">
          <ac:chgData name="Vo, David" userId="0deed3dc-d020-451d-aee6-4b90d6e032a7" providerId="ADAL" clId="{72F6425D-FED2-4EBC-B4F5-F2DA036863C6}" dt="2021-04-19T01:56:11.611" v="23" actId="6264"/>
          <ac:spMkLst>
            <pc:docMk/>
            <pc:sldMk cId="3161854313" sldId="350"/>
            <ac:spMk id="8" creationId="{0ACA41BE-EA0A-4840-8834-4F05A4A4B14F}"/>
          </ac:spMkLst>
        </pc:spChg>
        <pc:spChg chg="mod ord">
          <ac:chgData name="Vo, David" userId="0deed3dc-d020-451d-aee6-4b90d6e032a7" providerId="ADAL" clId="{72F6425D-FED2-4EBC-B4F5-F2DA036863C6}" dt="2021-04-19T02:01:32.990" v="109" actId="700"/>
          <ac:spMkLst>
            <pc:docMk/>
            <pc:sldMk cId="3161854313" sldId="350"/>
            <ac:spMk id="9" creationId="{9A19BBDB-70BD-418A-B330-894A97070711}"/>
          </ac:spMkLst>
        </pc:spChg>
        <pc:spChg chg="add del mod">
          <ac:chgData name="Vo, David" userId="0deed3dc-d020-451d-aee6-4b90d6e032a7" providerId="ADAL" clId="{72F6425D-FED2-4EBC-B4F5-F2DA036863C6}" dt="2021-04-19T01:56:11.611" v="23" actId="6264"/>
          <ac:spMkLst>
            <pc:docMk/>
            <pc:sldMk cId="3161854313" sldId="350"/>
            <ac:spMk id="11" creationId="{555F5D88-475D-48A7-AED7-B72E2128C059}"/>
          </ac:spMkLst>
        </pc:spChg>
        <pc:spChg chg="add del mod ord">
          <ac:chgData name="Vo, David" userId="0deed3dc-d020-451d-aee6-4b90d6e032a7" providerId="ADAL" clId="{72F6425D-FED2-4EBC-B4F5-F2DA036863C6}" dt="2021-04-19T02:01:32.990" v="109" actId="700"/>
          <ac:spMkLst>
            <pc:docMk/>
            <pc:sldMk cId="3161854313" sldId="350"/>
            <ac:spMk id="12" creationId="{6E96F29A-FF39-4FE1-9855-7BCAF3C2E844}"/>
          </ac:spMkLst>
        </pc:spChg>
        <pc:spChg chg="add del mod ord">
          <ac:chgData name="Vo, David" userId="0deed3dc-d020-451d-aee6-4b90d6e032a7" providerId="ADAL" clId="{72F6425D-FED2-4EBC-B4F5-F2DA036863C6}" dt="2021-04-19T02:01:32.990" v="109" actId="700"/>
          <ac:spMkLst>
            <pc:docMk/>
            <pc:sldMk cId="3161854313" sldId="350"/>
            <ac:spMk id="13" creationId="{C7F1ABC7-9B5F-4F4E-88C2-C31150EDD557}"/>
          </ac:spMkLst>
        </pc:spChg>
      </pc:sldChg>
      <pc:sldChg chg="modSp mod">
        <pc:chgData name="Vo, David" userId="0deed3dc-d020-451d-aee6-4b90d6e032a7" providerId="ADAL" clId="{72F6425D-FED2-4EBC-B4F5-F2DA036863C6}" dt="2021-04-19T02:07:05.822" v="164" actId="27636"/>
        <pc:sldMkLst>
          <pc:docMk/>
          <pc:sldMk cId="3305745272" sldId="355"/>
        </pc:sldMkLst>
        <pc:spChg chg="mod">
          <ac:chgData name="Vo, David" userId="0deed3dc-d020-451d-aee6-4b90d6e032a7" providerId="ADAL" clId="{72F6425D-FED2-4EBC-B4F5-F2DA036863C6}" dt="2021-04-19T02:07:05.822" v="164" actId="27636"/>
          <ac:spMkLst>
            <pc:docMk/>
            <pc:sldMk cId="3305745272" sldId="355"/>
            <ac:spMk id="3" creationId="{26082C71-7111-46BB-8F1D-FA762B8B2D40}"/>
          </ac:spMkLst>
        </pc:spChg>
      </pc:sldChg>
      <pc:sldChg chg="modSp mod">
        <pc:chgData name="Vo, David" userId="0deed3dc-d020-451d-aee6-4b90d6e032a7" providerId="ADAL" clId="{72F6425D-FED2-4EBC-B4F5-F2DA036863C6}" dt="2021-04-19T02:07:05.831" v="165" actId="27636"/>
        <pc:sldMkLst>
          <pc:docMk/>
          <pc:sldMk cId="1419177354" sldId="356"/>
        </pc:sldMkLst>
        <pc:spChg chg="mod">
          <ac:chgData name="Vo, David" userId="0deed3dc-d020-451d-aee6-4b90d6e032a7" providerId="ADAL" clId="{72F6425D-FED2-4EBC-B4F5-F2DA036863C6}" dt="2021-04-19T02:07:05.831" v="165" actId="27636"/>
          <ac:spMkLst>
            <pc:docMk/>
            <pc:sldMk cId="1419177354" sldId="356"/>
            <ac:spMk id="3" creationId="{54157FFE-19A5-4204-A603-888385074248}"/>
          </ac:spMkLst>
        </pc:spChg>
      </pc:sldChg>
      <pc:sldChg chg="addSp delSp modSp mod chgLayout">
        <pc:chgData name="Vo, David" userId="0deed3dc-d020-451d-aee6-4b90d6e032a7" providerId="ADAL" clId="{72F6425D-FED2-4EBC-B4F5-F2DA036863C6}" dt="2021-04-19T02:11:52.791" v="226" actId="12"/>
        <pc:sldMkLst>
          <pc:docMk/>
          <pc:sldMk cId="1716939010" sldId="364"/>
        </pc:sldMkLst>
        <pc:spChg chg="mod ord">
          <ac:chgData name="Vo, David" userId="0deed3dc-d020-451d-aee6-4b90d6e032a7" providerId="ADAL" clId="{72F6425D-FED2-4EBC-B4F5-F2DA036863C6}" dt="2021-04-19T02:10:52.773" v="211" actId="700"/>
          <ac:spMkLst>
            <pc:docMk/>
            <pc:sldMk cId="1716939010" sldId="364"/>
            <ac:spMk id="2" creationId="{92A4716D-00E6-4865-A814-74860D251268}"/>
          </ac:spMkLst>
        </pc:spChg>
        <pc:spChg chg="add del mod">
          <ac:chgData name="Vo, David" userId="0deed3dc-d020-451d-aee6-4b90d6e032a7" providerId="ADAL" clId="{72F6425D-FED2-4EBC-B4F5-F2DA036863C6}" dt="2021-04-19T02:10:46.848" v="210" actId="6264"/>
          <ac:spMkLst>
            <pc:docMk/>
            <pc:sldMk cId="1716939010" sldId="364"/>
            <ac:spMk id="3" creationId="{63A28C61-E6F5-4BA4-B2BA-8ED1E47D4E1B}"/>
          </ac:spMkLst>
        </pc:spChg>
        <pc:spChg chg="add del mod">
          <ac:chgData name="Vo, David" userId="0deed3dc-d020-451d-aee6-4b90d6e032a7" providerId="ADAL" clId="{72F6425D-FED2-4EBC-B4F5-F2DA036863C6}" dt="2021-04-19T02:10:46.848" v="210" actId="6264"/>
          <ac:spMkLst>
            <pc:docMk/>
            <pc:sldMk cId="1716939010" sldId="364"/>
            <ac:spMk id="4" creationId="{1CBF3EBB-0A3C-44DD-8983-BA78A6A529B6}"/>
          </ac:spMkLst>
        </pc:spChg>
        <pc:spChg chg="add del mod">
          <ac:chgData name="Vo, David" userId="0deed3dc-d020-451d-aee6-4b90d6e032a7" providerId="ADAL" clId="{72F6425D-FED2-4EBC-B4F5-F2DA036863C6}" dt="2021-04-19T02:10:46.848" v="210" actId="6264"/>
          <ac:spMkLst>
            <pc:docMk/>
            <pc:sldMk cId="1716939010" sldId="364"/>
            <ac:spMk id="5" creationId="{021A97FA-63BD-4CE0-AB6B-D659E0634904}"/>
          </ac:spMkLst>
        </pc:spChg>
        <pc:spChg chg="mod ord">
          <ac:chgData name="Vo, David" userId="0deed3dc-d020-451d-aee6-4b90d6e032a7" providerId="ADAL" clId="{72F6425D-FED2-4EBC-B4F5-F2DA036863C6}" dt="2021-04-19T02:10:52.773" v="211" actId="700"/>
          <ac:spMkLst>
            <pc:docMk/>
            <pc:sldMk cId="1716939010" sldId="364"/>
            <ac:spMk id="6" creationId="{FFEBA4C4-FD09-4E4B-B3BB-3D3EAD2DDA33}"/>
          </ac:spMkLst>
        </pc:spChg>
        <pc:spChg chg="add del mod">
          <ac:chgData name="Vo, David" userId="0deed3dc-d020-451d-aee6-4b90d6e032a7" providerId="ADAL" clId="{72F6425D-FED2-4EBC-B4F5-F2DA036863C6}" dt="2021-04-19T02:10:46.848" v="210" actId="6264"/>
          <ac:spMkLst>
            <pc:docMk/>
            <pc:sldMk cId="1716939010" sldId="364"/>
            <ac:spMk id="8" creationId="{A824F2BD-95C2-499F-B60C-764AB130E209}"/>
          </ac:spMkLst>
        </pc:spChg>
        <pc:spChg chg="add mod">
          <ac:chgData name="Vo, David" userId="0deed3dc-d020-451d-aee6-4b90d6e032a7" providerId="ADAL" clId="{72F6425D-FED2-4EBC-B4F5-F2DA036863C6}" dt="2021-04-19T02:11:52.791" v="226" actId="12"/>
          <ac:spMkLst>
            <pc:docMk/>
            <pc:sldMk cId="1716939010" sldId="364"/>
            <ac:spMk id="10" creationId="{CE203610-9382-460C-92A7-ED8D391B7EDF}"/>
          </ac:spMkLst>
        </pc:spChg>
        <pc:spChg chg="del mod ord">
          <ac:chgData name="Vo, David" userId="0deed3dc-d020-451d-aee6-4b90d6e032a7" providerId="ADAL" clId="{72F6425D-FED2-4EBC-B4F5-F2DA036863C6}" dt="2021-04-19T02:10:56.715" v="212" actId="478"/>
          <ac:spMkLst>
            <pc:docMk/>
            <pc:sldMk cId="1716939010" sldId="364"/>
            <ac:spMk id="11" creationId="{7B85F007-B764-45D0-95CE-6F57AF66F10C}"/>
          </ac:spMkLst>
        </pc:spChg>
        <pc:spChg chg="mod ord">
          <ac:chgData name="Vo, David" userId="0deed3dc-d020-451d-aee6-4b90d6e032a7" providerId="ADAL" clId="{72F6425D-FED2-4EBC-B4F5-F2DA036863C6}" dt="2021-04-19T02:10:52.773" v="211" actId="700"/>
          <ac:spMkLst>
            <pc:docMk/>
            <pc:sldMk cId="1716939010" sldId="364"/>
            <ac:spMk id="18" creationId="{42DE1E1F-C97F-5B40-A796-FC340C20CFC2}"/>
          </ac:spMkLst>
        </pc:spChg>
        <pc:picChg chg="mod">
          <ac:chgData name="Vo, David" userId="0deed3dc-d020-451d-aee6-4b90d6e032a7" providerId="ADAL" clId="{72F6425D-FED2-4EBC-B4F5-F2DA036863C6}" dt="2021-04-19T02:11:23.864" v="224" actId="1076"/>
          <ac:picMkLst>
            <pc:docMk/>
            <pc:sldMk cId="1716939010" sldId="364"/>
            <ac:picMk id="7" creationId="{4D1C6BF0-731E-4674-A7A8-4B46ECB5D483}"/>
          </ac:picMkLst>
        </pc:picChg>
      </pc:sldChg>
      <pc:sldChg chg="modSp">
        <pc:chgData name="Vo, David" userId="0deed3dc-d020-451d-aee6-4b90d6e032a7" providerId="ADAL" clId="{72F6425D-FED2-4EBC-B4F5-F2DA036863C6}" dt="2021-04-19T01:57:11.105" v="29"/>
        <pc:sldMkLst>
          <pc:docMk/>
          <pc:sldMk cId="2350648808" sldId="367"/>
        </pc:sldMkLst>
        <pc:spChg chg="mod">
          <ac:chgData name="Vo, David" userId="0deed3dc-d020-451d-aee6-4b90d6e032a7" providerId="ADAL" clId="{72F6425D-FED2-4EBC-B4F5-F2DA036863C6}" dt="2021-04-19T01:57:11.105" v="29"/>
          <ac:spMkLst>
            <pc:docMk/>
            <pc:sldMk cId="2350648808" sldId="367"/>
            <ac:spMk id="2" creationId="{D5E6A074-EFE3-42BA-B97B-E3F2F79F441E}"/>
          </ac:spMkLst>
        </pc:spChg>
        <pc:spChg chg="mod">
          <ac:chgData name="Vo, David" userId="0deed3dc-d020-451d-aee6-4b90d6e032a7" providerId="ADAL" clId="{72F6425D-FED2-4EBC-B4F5-F2DA036863C6}" dt="2021-04-19T01:57:11.105" v="29"/>
          <ac:spMkLst>
            <pc:docMk/>
            <pc:sldMk cId="2350648808" sldId="367"/>
            <ac:spMk id="5" creationId="{1AEAA662-3EA1-45C9-A99C-4FB18E554880}"/>
          </ac:spMkLst>
        </pc:spChg>
        <pc:spChg chg="mod">
          <ac:chgData name="Vo, David" userId="0deed3dc-d020-451d-aee6-4b90d6e032a7" providerId="ADAL" clId="{72F6425D-FED2-4EBC-B4F5-F2DA036863C6}" dt="2021-04-19T01:57:11.105" v="29"/>
          <ac:spMkLst>
            <pc:docMk/>
            <pc:sldMk cId="2350648808" sldId="367"/>
            <ac:spMk id="8" creationId="{0ABA243B-F660-43B5-A990-A2F60BFB9841}"/>
          </ac:spMkLst>
        </pc:spChg>
      </pc:sldChg>
      <pc:sldChg chg="addSp delSp modSp mod chgLayout">
        <pc:chgData name="Vo, David" userId="0deed3dc-d020-451d-aee6-4b90d6e032a7" providerId="ADAL" clId="{72F6425D-FED2-4EBC-B4F5-F2DA036863C6}" dt="2021-04-19T02:13:20.044" v="234" actId="6264"/>
        <pc:sldMkLst>
          <pc:docMk/>
          <pc:sldMk cId="2286288813" sldId="372"/>
        </pc:sldMkLst>
        <pc:spChg chg="mod ord">
          <ac:chgData name="Vo, David" userId="0deed3dc-d020-451d-aee6-4b90d6e032a7" providerId="ADAL" clId="{72F6425D-FED2-4EBC-B4F5-F2DA036863C6}" dt="2021-04-19T02:13:20.044" v="234" actId="6264"/>
          <ac:spMkLst>
            <pc:docMk/>
            <pc:sldMk cId="2286288813" sldId="372"/>
            <ac:spMk id="2" creationId="{DDB10FB2-2232-47C3-8CE6-7103C8A21123}"/>
          </ac:spMkLst>
        </pc:spChg>
        <pc:spChg chg="mod ord">
          <ac:chgData name="Vo, David" userId="0deed3dc-d020-451d-aee6-4b90d6e032a7" providerId="ADAL" clId="{72F6425D-FED2-4EBC-B4F5-F2DA036863C6}" dt="2021-04-19T02:13:20.044" v="234" actId="6264"/>
          <ac:spMkLst>
            <pc:docMk/>
            <pc:sldMk cId="2286288813" sldId="372"/>
            <ac:spMk id="4" creationId="{9F41FEF9-D645-4769-947E-582D7A22B831}"/>
          </ac:spMkLst>
        </pc:spChg>
        <pc:spChg chg="add del mod">
          <ac:chgData name="Vo, David" userId="0deed3dc-d020-451d-aee6-4b90d6e032a7" providerId="ADAL" clId="{72F6425D-FED2-4EBC-B4F5-F2DA036863C6}" dt="2021-04-19T02:13:20.044" v="234" actId="6264"/>
          <ac:spMkLst>
            <pc:docMk/>
            <pc:sldMk cId="2286288813" sldId="372"/>
            <ac:spMk id="5" creationId="{3871ADD6-537B-4BC1-AD5F-A25BE835D432}"/>
          </ac:spMkLst>
        </pc:spChg>
        <pc:spChg chg="mod ord">
          <ac:chgData name="Vo, David" userId="0deed3dc-d020-451d-aee6-4b90d6e032a7" providerId="ADAL" clId="{72F6425D-FED2-4EBC-B4F5-F2DA036863C6}" dt="2021-04-19T02:13:20.044" v="234" actId="6264"/>
          <ac:spMkLst>
            <pc:docMk/>
            <pc:sldMk cId="2286288813" sldId="372"/>
            <ac:spMk id="7" creationId="{83FEC48F-89A5-489C-B0D8-8F40F56C7A20}"/>
          </ac:spMkLst>
        </pc:spChg>
        <pc:spChg chg="add del mod">
          <ac:chgData name="Vo, David" userId="0deed3dc-d020-451d-aee6-4b90d6e032a7" providerId="ADAL" clId="{72F6425D-FED2-4EBC-B4F5-F2DA036863C6}" dt="2021-04-19T02:13:20.044" v="234" actId="6264"/>
          <ac:spMkLst>
            <pc:docMk/>
            <pc:sldMk cId="2286288813" sldId="372"/>
            <ac:spMk id="9" creationId="{1855A106-F6B4-4023-925A-0B0FDB1DDD4A}"/>
          </ac:spMkLst>
        </pc:spChg>
        <pc:spChg chg="add del mod">
          <ac:chgData name="Vo, David" userId="0deed3dc-d020-451d-aee6-4b90d6e032a7" providerId="ADAL" clId="{72F6425D-FED2-4EBC-B4F5-F2DA036863C6}" dt="2021-04-19T02:13:20.044" v="234" actId="6264"/>
          <ac:spMkLst>
            <pc:docMk/>
            <pc:sldMk cId="2286288813" sldId="372"/>
            <ac:spMk id="10" creationId="{757BC7CF-2D00-4C72-8D79-3E70C7532AE5}"/>
          </ac:spMkLst>
        </pc:spChg>
        <pc:picChg chg="ord">
          <ac:chgData name="Vo, David" userId="0deed3dc-d020-451d-aee6-4b90d6e032a7" providerId="ADAL" clId="{72F6425D-FED2-4EBC-B4F5-F2DA036863C6}" dt="2021-04-19T02:13:19.638" v="233" actId="171"/>
          <ac:picMkLst>
            <pc:docMk/>
            <pc:sldMk cId="2286288813" sldId="372"/>
            <ac:picMk id="8" creationId="{6ABA6163-0815-48A7-B2E1-D85D07C29DC8}"/>
          </ac:picMkLst>
        </pc:picChg>
      </pc:sldChg>
      <pc:sldChg chg="modSp mod">
        <pc:chgData name="Vo, David" userId="0deed3dc-d020-451d-aee6-4b90d6e032a7" providerId="ADAL" clId="{72F6425D-FED2-4EBC-B4F5-F2DA036863C6}" dt="2021-04-19T02:08:46.293" v="199" actId="27636"/>
        <pc:sldMkLst>
          <pc:docMk/>
          <pc:sldMk cId="2062695374" sldId="375"/>
        </pc:sldMkLst>
        <pc:spChg chg="mod">
          <ac:chgData name="Vo, David" userId="0deed3dc-d020-451d-aee6-4b90d6e032a7" providerId="ADAL" clId="{72F6425D-FED2-4EBC-B4F5-F2DA036863C6}" dt="2021-04-19T01:57:11.105" v="29"/>
          <ac:spMkLst>
            <pc:docMk/>
            <pc:sldMk cId="2062695374" sldId="375"/>
            <ac:spMk id="2" creationId="{1368CB84-43B7-4687-80E6-5AE353211BC0}"/>
          </ac:spMkLst>
        </pc:spChg>
        <pc:spChg chg="mod">
          <ac:chgData name="Vo, David" userId="0deed3dc-d020-451d-aee6-4b90d6e032a7" providerId="ADAL" clId="{72F6425D-FED2-4EBC-B4F5-F2DA036863C6}" dt="2021-04-19T01:57:11.105" v="29"/>
          <ac:spMkLst>
            <pc:docMk/>
            <pc:sldMk cId="2062695374" sldId="375"/>
            <ac:spMk id="4" creationId="{7322C123-E254-4A3C-B809-90D05D93F10F}"/>
          </ac:spMkLst>
        </pc:spChg>
        <pc:spChg chg="mod">
          <ac:chgData name="Vo, David" userId="0deed3dc-d020-451d-aee6-4b90d6e032a7" providerId="ADAL" clId="{72F6425D-FED2-4EBC-B4F5-F2DA036863C6}" dt="2021-04-19T01:57:11.105" v="29"/>
          <ac:spMkLst>
            <pc:docMk/>
            <pc:sldMk cId="2062695374" sldId="375"/>
            <ac:spMk id="5" creationId="{04C32D97-FA52-43F6-A284-503AF1839C5F}"/>
          </ac:spMkLst>
        </pc:spChg>
        <pc:spChg chg="mod">
          <ac:chgData name="Vo, David" userId="0deed3dc-d020-451d-aee6-4b90d6e032a7" providerId="ADAL" clId="{72F6425D-FED2-4EBC-B4F5-F2DA036863C6}" dt="2021-04-19T02:08:46.293" v="199" actId="27636"/>
          <ac:spMkLst>
            <pc:docMk/>
            <pc:sldMk cId="2062695374" sldId="375"/>
            <ac:spMk id="7" creationId="{F878F265-FD28-4E07-849B-F32B0F082FFF}"/>
          </ac:spMkLst>
        </pc:spChg>
        <pc:spChg chg="mod">
          <ac:chgData name="Vo, David" userId="0deed3dc-d020-451d-aee6-4b90d6e032a7" providerId="ADAL" clId="{72F6425D-FED2-4EBC-B4F5-F2DA036863C6}" dt="2021-04-19T02:08:41.987" v="194" actId="27636"/>
          <ac:spMkLst>
            <pc:docMk/>
            <pc:sldMk cId="2062695374" sldId="375"/>
            <ac:spMk id="8" creationId="{90CED133-E3FD-4FD8-B7CC-D6121BA7C9E7}"/>
          </ac:spMkLst>
        </pc:spChg>
        <pc:picChg chg="mod">
          <ac:chgData name="Vo, David" userId="0deed3dc-d020-451d-aee6-4b90d6e032a7" providerId="ADAL" clId="{72F6425D-FED2-4EBC-B4F5-F2DA036863C6}" dt="2021-04-19T01:57:11.105" v="29"/>
          <ac:picMkLst>
            <pc:docMk/>
            <pc:sldMk cId="2062695374" sldId="375"/>
            <ac:picMk id="20" creationId="{93E4EDAA-E2CA-453A-BC31-615DD90772D4}"/>
          </ac:picMkLst>
        </pc:picChg>
      </pc:sldChg>
      <pc:sldChg chg="modSp">
        <pc:chgData name="Vo, David" userId="0deed3dc-d020-451d-aee6-4b90d6e032a7" providerId="ADAL" clId="{72F6425D-FED2-4EBC-B4F5-F2DA036863C6}" dt="2021-04-19T01:57:11.105" v="29"/>
        <pc:sldMkLst>
          <pc:docMk/>
          <pc:sldMk cId="4183558802" sldId="378"/>
        </pc:sldMkLst>
        <pc:spChg chg="mod">
          <ac:chgData name="Vo, David" userId="0deed3dc-d020-451d-aee6-4b90d6e032a7" providerId="ADAL" clId="{72F6425D-FED2-4EBC-B4F5-F2DA036863C6}" dt="2021-04-19T01:57:11.105" v="29"/>
          <ac:spMkLst>
            <pc:docMk/>
            <pc:sldMk cId="4183558802" sldId="378"/>
            <ac:spMk id="4" creationId="{7322C123-E254-4A3C-B809-90D05D93F10F}"/>
          </ac:spMkLst>
        </pc:spChg>
        <pc:spChg chg="mod">
          <ac:chgData name="Vo, David" userId="0deed3dc-d020-451d-aee6-4b90d6e032a7" providerId="ADAL" clId="{72F6425D-FED2-4EBC-B4F5-F2DA036863C6}" dt="2021-04-19T01:57:11.105" v="29"/>
          <ac:spMkLst>
            <pc:docMk/>
            <pc:sldMk cId="4183558802" sldId="378"/>
            <ac:spMk id="5" creationId="{04C32D97-FA52-43F6-A284-503AF1839C5F}"/>
          </ac:spMkLst>
        </pc:spChg>
        <pc:picChg chg="mod">
          <ac:chgData name="Vo, David" userId="0deed3dc-d020-451d-aee6-4b90d6e032a7" providerId="ADAL" clId="{72F6425D-FED2-4EBC-B4F5-F2DA036863C6}" dt="2021-04-19T01:57:11.105" v="29"/>
          <ac:picMkLst>
            <pc:docMk/>
            <pc:sldMk cId="4183558802" sldId="378"/>
            <ac:picMk id="3" creationId="{62CE71D2-DD9F-4AD2-8849-471AEBA20FEE}"/>
          </ac:picMkLst>
        </pc:picChg>
      </pc:sldChg>
      <pc:sldChg chg="modSp mod">
        <pc:chgData name="Vo, David" userId="0deed3dc-d020-451d-aee6-4b90d6e032a7" providerId="ADAL" clId="{72F6425D-FED2-4EBC-B4F5-F2DA036863C6}" dt="2021-04-19T02:08:46.517" v="202" actId="27636"/>
        <pc:sldMkLst>
          <pc:docMk/>
          <pc:sldMk cId="3049534375" sldId="379"/>
        </pc:sldMkLst>
        <pc:spChg chg="mod">
          <ac:chgData name="Vo, David" userId="0deed3dc-d020-451d-aee6-4b90d6e032a7" providerId="ADAL" clId="{72F6425D-FED2-4EBC-B4F5-F2DA036863C6}" dt="2021-04-19T01:57:11.105" v="29"/>
          <ac:spMkLst>
            <pc:docMk/>
            <pc:sldMk cId="3049534375" sldId="379"/>
            <ac:spMk id="2" creationId="{B679239B-A9CD-4FB3-9BCB-12C1EDB4C1C7}"/>
          </ac:spMkLst>
        </pc:spChg>
        <pc:spChg chg="mod">
          <ac:chgData name="Vo, David" userId="0deed3dc-d020-451d-aee6-4b90d6e032a7" providerId="ADAL" clId="{72F6425D-FED2-4EBC-B4F5-F2DA036863C6}" dt="2021-04-19T01:57:11.105" v="29"/>
          <ac:spMkLst>
            <pc:docMk/>
            <pc:sldMk cId="3049534375" sldId="379"/>
            <ac:spMk id="4" creationId="{4E3E439F-28FD-4226-B2FA-99CCF732A4EB}"/>
          </ac:spMkLst>
        </pc:spChg>
        <pc:spChg chg="mod">
          <ac:chgData name="Vo, David" userId="0deed3dc-d020-451d-aee6-4b90d6e032a7" providerId="ADAL" clId="{72F6425D-FED2-4EBC-B4F5-F2DA036863C6}" dt="2021-04-19T01:57:11.105" v="29"/>
          <ac:spMkLst>
            <pc:docMk/>
            <pc:sldMk cId="3049534375" sldId="379"/>
            <ac:spMk id="5" creationId="{396FED2A-90CC-4676-8EB7-CE8B9F508C83}"/>
          </ac:spMkLst>
        </pc:spChg>
        <pc:spChg chg="mod">
          <ac:chgData name="Vo, David" userId="0deed3dc-d020-451d-aee6-4b90d6e032a7" providerId="ADAL" clId="{72F6425D-FED2-4EBC-B4F5-F2DA036863C6}" dt="2021-04-19T02:08:46.517" v="202" actId="27636"/>
          <ac:spMkLst>
            <pc:docMk/>
            <pc:sldMk cId="3049534375" sldId="379"/>
            <ac:spMk id="7" creationId="{DF0D45B0-DA48-4575-95BA-D9890934F05A}"/>
          </ac:spMkLst>
        </pc:spChg>
        <pc:spChg chg="mod">
          <ac:chgData name="Vo, David" userId="0deed3dc-d020-451d-aee6-4b90d6e032a7" providerId="ADAL" clId="{72F6425D-FED2-4EBC-B4F5-F2DA036863C6}" dt="2021-04-19T02:08:43.120" v="197" actId="27636"/>
          <ac:spMkLst>
            <pc:docMk/>
            <pc:sldMk cId="3049534375" sldId="379"/>
            <ac:spMk id="11" creationId="{66EA403E-E206-4071-B02B-F5F56B9DD67E}"/>
          </ac:spMkLst>
        </pc:spChg>
        <pc:picChg chg="mod">
          <ac:chgData name="Vo, David" userId="0deed3dc-d020-451d-aee6-4b90d6e032a7" providerId="ADAL" clId="{72F6425D-FED2-4EBC-B4F5-F2DA036863C6}" dt="2021-04-19T01:57:11.105" v="29"/>
          <ac:picMkLst>
            <pc:docMk/>
            <pc:sldMk cId="3049534375" sldId="379"/>
            <ac:picMk id="10" creationId="{5A2C1520-317B-4773-99B0-09C92A81AA4D}"/>
          </ac:picMkLst>
        </pc:picChg>
        <pc:picChg chg="mod">
          <ac:chgData name="Vo, David" userId="0deed3dc-d020-451d-aee6-4b90d6e032a7" providerId="ADAL" clId="{72F6425D-FED2-4EBC-B4F5-F2DA036863C6}" dt="2021-04-19T01:57:11.105" v="29"/>
          <ac:picMkLst>
            <pc:docMk/>
            <pc:sldMk cId="3049534375" sldId="379"/>
            <ac:picMk id="16" creationId="{6E0E7EF2-F912-4D75-AE13-C1BE201C7327}"/>
          </ac:picMkLst>
        </pc:picChg>
      </pc:sldChg>
      <pc:sldChg chg="modSp">
        <pc:chgData name="Vo, David" userId="0deed3dc-d020-451d-aee6-4b90d6e032a7" providerId="ADAL" clId="{72F6425D-FED2-4EBC-B4F5-F2DA036863C6}" dt="2021-04-19T01:57:11.105" v="29"/>
        <pc:sldMkLst>
          <pc:docMk/>
          <pc:sldMk cId="989397225" sldId="382"/>
        </pc:sldMkLst>
        <pc:spChg chg="mod">
          <ac:chgData name="Vo, David" userId="0deed3dc-d020-451d-aee6-4b90d6e032a7" providerId="ADAL" clId="{72F6425D-FED2-4EBC-B4F5-F2DA036863C6}" dt="2021-04-19T01:57:11.105" v="29"/>
          <ac:spMkLst>
            <pc:docMk/>
            <pc:sldMk cId="989397225" sldId="382"/>
            <ac:spMk id="5" creationId="{1AEAA662-3EA1-45C9-A99C-4FB18E554880}"/>
          </ac:spMkLst>
        </pc:spChg>
        <pc:spChg chg="mod">
          <ac:chgData name="Vo, David" userId="0deed3dc-d020-451d-aee6-4b90d6e032a7" providerId="ADAL" clId="{72F6425D-FED2-4EBC-B4F5-F2DA036863C6}" dt="2021-04-19T01:57:11.105" v="29"/>
          <ac:spMkLst>
            <pc:docMk/>
            <pc:sldMk cId="989397225" sldId="382"/>
            <ac:spMk id="8" creationId="{0ABA243B-F660-43B5-A990-A2F60BFB9841}"/>
          </ac:spMkLst>
        </pc:spChg>
      </pc:sldChg>
      <pc:sldChg chg="modSp">
        <pc:chgData name="Vo, David" userId="0deed3dc-d020-451d-aee6-4b90d6e032a7" providerId="ADAL" clId="{72F6425D-FED2-4EBC-B4F5-F2DA036863C6}" dt="2021-04-19T01:57:11.105" v="29"/>
        <pc:sldMkLst>
          <pc:docMk/>
          <pc:sldMk cId="3184919979" sldId="383"/>
        </pc:sldMkLst>
        <pc:spChg chg="mod">
          <ac:chgData name="Vo, David" userId="0deed3dc-d020-451d-aee6-4b90d6e032a7" providerId="ADAL" clId="{72F6425D-FED2-4EBC-B4F5-F2DA036863C6}" dt="2021-04-19T01:57:11.105" v="29"/>
          <ac:spMkLst>
            <pc:docMk/>
            <pc:sldMk cId="3184919979" sldId="383"/>
            <ac:spMk id="2" creationId="{D5E6A074-EFE3-42BA-B97B-E3F2F79F441E}"/>
          </ac:spMkLst>
        </pc:spChg>
        <pc:spChg chg="mod">
          <ac:chgData name="Vo, David" userId="0deed3dc-d020-451d-aee6-4b90d6e032a7" providerId="ADAL" clId="{72F6425D-FED2-4EBC-B4F5-F2DA036863C6}" dt="2021-04-19T01:57:11.105" v="29"/>
          <ac:spMkLst>
            <pc:docMk/>
            <pc:sldMk cId="3184919979" sldId="383"/>
            <ac:spMk id="5" creationId="{1AEAA662-3EA1-45C9-A99C-4FB18E554880}"/>
          </ac:spMkLst>
        </pc:spChg>
        <pc:spChg chg="mod">
          <ac:chgData name="Vo, David" userId="0deed3dc-d020-451d-aee6-4b90d6e032a7" providerId="ADAL" clId="{72F6425D-FED2-4EBC-B4F5-F2DA036863C6}" dt="2021-04-19T01:57:11.105" v="29"/>
          <ac:spMkLst>
            <pc:docMk/>
            <pc:sldMk cId="3184919979" sldId="383"/>
            <ac:spMk id="8" creationId="{0ABA243B-F660-43B5-A990-A2F60BFB9841}"/>
          </ac:spMkLst>
        </pc:spChg>
      </pc:sldChg>
      <pc:sldChg chg="addSp delSp modSp mod chgLayout">
        <pc:chgData name="Vo, David" userId="0deed3dc-d020-451d-aee6-4b90d6e032a7" providerId="ADAL" clId="{72F6425D-FED2-4EBC-B4F5-F2DA036863C6}" dt="2021-04-19T02:12:50.100" v="227" actId="6264"/>
        <pc:sldMkLst>
          <pc:docMk/>
          <pc:sldMk cId="2013639093" sldId="385"/>
        </pc:sldMkLst>
        <pc:spChg chg="mod ord">
          <ac:chgData name="Vo, David" userId="0deed3dc-d020-451d-aee6-4b90d6e032a7" providerId="ADAL" clId="{72F6425D-FED2-4EBC-B4F5-F2DA036863C6}" dt="2021-04-19T02:12:50.100" v="227" actId="6264"/>
          <ac:spMkLst>
            <pc:docMk/>
            <pc:sldMk cId="2013639093" sldId="385"/>
            <ac:spMk id="2" creationId="{9CA4F31A-0DC9-479A-A86A-D3B11F7DFB58}"/>
          </ac:spMkLst>
        </pc:spChg>
        <pc:spChg chg="mod ord">
          <ac:chgData name="Vo, David" userId="0deed3dc-d020-451d-aee6-4b90d6e032a7" providerId="ADAL" clId="{72F6425D-FED2-4EBC-B4F5-F2DA036863C6}" dt="2021-04-19T02:12:50.100" v="227" actId="6264"/>
          <ac:spMkLst>
            <pc:docMk/>
            <pc:sldMk cId="2013639093" sldId="385"/>
            <ac:spMk id="3" creationId="{EF9554C5-EA83-47B5-8235-C5F151EDAF47}"/>
          </ac:spMkLst>
        </pc:spChg>
        <pc:spChg chg="add del mod">
          <ac:chgData name="Vo, David" userId="0deed3dc-d020-451d-aee6-4b90d6e032a7" providerId="ADAL" clId="{72F6425D-FED2-4EBC-B4F5-F2DA036863C6}" dt="2021-04-19T02:12:50.100" v="227" actId="6264"/>
          <ac:spMkLst>
            <pc:docMk/>
            <pc:sldMk cId="2013639093" sldId="385"/>
            <ac:spMk id="5" creationId="{80819567-DF51-402A-92FE-F32D78533F7C}"/>
          </ac:spMkLst>
        </pc:spChg>
        <pc:spChg chg="add del mod">
          <ac:chgData name="Vo, David" userId="0deed3dc-d020-451d-aee6-4b90d6e032a7" providerId="ADAL" clId="{72F6425D-FED2-4EBC-B4F5-F2DA036863C6}" dt="2021-04-19T02:12:50.100" v="227" actId="6264"/>
          <ac:spMkLst>
            <pc:docMk/>
            <pc:sldMk cId="2013639093" sldId="385"/>
            <ac:spMk id="7" creationId="{2E1907A8-DB61-43B8-A06A-7B10924E3BCF}"/>
          </ac:spMkLst>
        </pc:spChg>
      </pc:sldChg>
      <pc:sldChg chg="modSp">
        <pc:chgData name="Vo, David" userId="0deed3dc-d020-451d-aee6-4b90d6e032a7" providerId="ADAL" clId="{72F6425D-FED2-4EBC-B4F5-F2DA036863C6}" dt="2021-04-19T01:57:11.105" v="29"/>
        <pc:sldMkLst>
          <pc:docMk/>
          <pc:sldMk cId="2578709702" sldId="386"/>
        </pc:sldMkLst>
        <pc:spChg chg="mod">
          <ac:chgData name="Vo, David" userId="0deed3dc-d020-451d-aee6-4b90d6e032a7" providerId="ADAL" clId="{72F6425D-FED2-4EBC-B4F5-F2DA036863C6}" dt="2021-04-19T01:57:11.105" v="29"/>
          <ac:spMkLst>
            <pc:docMk/>
            <pc:sldMk cId="2578709702" sldId="386"/>
            <ac:spMk id="2" creationId="{93F548FB-7E67-4BF6-8841-F0ACC44838C8}"/>
          </ac:spMkLst>
        </pc:spChg>
        <pc:spChg chg="mod">
          <ac:chgData name="Vo, David" userId="0deed3dc-d020-451d-aee6-4b90d6e032a7" providerId="ADAL" clId="{72F6425D-FED2-4EBC-B4F5-F2DA036863C6}" dt="2021-04-19T01:57:11.105" v="29"/>
          <ac:spMkLst>
            <pc:docMk/>
            <pc:sldMk cId="2578709702" sldId="386"/>
            <ac:spMk id="3" creationId="{F8D0E7A2-CA69-4422-B285-6B7C85B459E3}"/>
          </ac:spMkLst>
        </pc:spChg>
      </pc:sldChg>
      <pc:sldChg chg="addSp delSp modSp mod chgLayout">
        <pc:chgData name="Vo, David" userId="0deed3dc-d020-451d-aee6-4b90d6e032a7" providerId="ADAL" clId="{72F6425D-FED2-4EBC-B4F5-F2DA036863C6}" dt="2021-04-19T02:13:35.163" v="235" actId="6264"/>
        <pc:sldMkLst>
          <pc:docMk/>
          <pc:sldMk cId="3710416751" sldId="397"/>
        </pc:sldMkLst>
        <pc:spChg chg="add del mod">
          <ac:chgData name="Vo, David" userId="0deed3dc-d020-451d-aee6-4b90d6e032a7" providerId="ADAL" clId="{72F6425D-FED2-4EBC-B4F5-F2DA036863C6}" dt="2021-04-19T02:13:35.163" v="235" actId="6264"/>
          <ac:spMkLst>
            <pc:docMk/>
            <pc:sldMk cId="3710416751" sldId="397"/>
            <ac:spMk id="2" creationId="{25FF62B1-862A-4661-A079-F8434260208D}"/>
          </ac:spMkLst>
        </pc:spChg>
        <pc:spChg chg="add del mod">
          <ac:chgData name="Vo, David" userId="0deed3dc-d020-451d-aee6-4b90d6e032a7" providerId="ADAL" clId="{72F6425D-FED2-4EBC-B4F5-F2DA036863C6}" dt="2021-04-19T02:13:35.163" v="235" actId="6264"/>
          <ac:spMkLst>
            <pc:docMk/>
            <pc:sldMk cId="3710416751" sldId="397"/>
            <ac:spMk id="3" creationId="{2073DC04-EF38-4116-B539-76F733DD3F50}"/>
          </ac:spMkLst>
        </pc:spChg>
        <pc:spChg chg="mod ord">
          <ac:chgData name="Vo, David" userId="0deed3dc-d020-451d-aee6-4b90d6e032a7" providerId="ADAL" clId="{72F6425D-FED2-4EBC-B4F5-F2DA036863C6}" dt="2021-04-19T02:13:35.163" v="235" actId="6264"/>
          <ac:spMkLst>
            <pc:docMk/>
            <pc:sldMk cId="3710416751" sldId="397"/>
            <ac:spMk id="4" creationId="{DDB4DAEE-4FDE-47E0-BB80-39CC0B4D1624}"/>
          </ac:spMkLst>
        </pc:spChg>
        <pc:spChg chg="mod ord">
          <ac:chgData name="Vo, David" userId="0deed3dc-d020-451d-aee6-4b90d6e032a7" providerId="ADAL" clId="{72F6425D-FED2-4EBC-B4F5-F2DA036863C6}" dt="2021-04-19T02:13:35.163" v="235" actId="6264"/>
          <ac:spMkLst>
            <pc:docMk/>
            <pc:sldMk cId="3710416751" sldId="397"/>
            <ac:spMk id="5" creationId="{38577790-4606-4A14-9705-99553CC3374F}"/>
          </ac:spMkLst>
        </pc:spChg>
        <pc:spChg chg="add del mod">
          <ac:chgData name="Vo, David" userId="0deed3dc-d020-451d-aee6-4b90d6e032a7" providerId="ADAL" clId="{72F6425D-FED2-4EBC-B4F5-F2DA036863C6}" dt="2021-04-19T02:13:35.163" v="235" actId="6264"/>
          <ac:spMkLst>
            <pc:docMk/>
            <pc:sldMk cId="3710416751" sldId="397"/>
            <ac:spMk id="6" creationId="{4C6502F3-CF37-4CDD-B5EF-AE9C4C505F90}"/>
          </ac:spMkLst>
        </pc:spChg>
        <pc:spChg chg="mod ord">
          <ac:chgData name="Vo, David" userId="0deed3dc-d020-451d-aee6-4b90d6e032a7" providerId="ADAL" clId="{72F6425D-FED2-4EBC-B4F5-F2DA036863C6}" dt="2021-04-19T02:13:35.163" v="235" actId="6264"/>
          <ac:spMkLst>
            <pc:docMk/>
            <pc:sldMk cId="3710416751" sldId="397"/>
            <ac:spMk id="7" creationId="{93C7AE7B-6FE0-406C-90B7-D57F13BA5BC0}"/>
          </ac:spMkLst>
        </pc:spChg>
        <pc:spChg chg="mod ord">
          <ac:chgData name="Vo, David" userId="0deed3dc-d020-451d-aee6-4b90d6e032a7" providerId="ADAL" clId="{72F6425D-FED2-4EBC-B4F5-F2DA036863C6}" dt="2021-04-19T02:13:35.163" v="235" actId="6264"/>
          <ac:spMkLst>
            <pc:docMk/>
            <pc:sldMk cId="3710416751" sldId="397"/>
            <ac:spMk id="9" creationId="{F55B723D-0E72-4F5D-A456-E1B56FFE978A}"/>
          </ac:spMkLst>
        </pc:spChg>
        <pc:spChg chg="add del mod">
          <ac:chgData name="Vo, David" userId="0deed3dc-d020-451d-aee6-4b90d6e032a7" providerId="ADAL" clId="{72F6425D-FED2-4EBC-B4F5-F2DA036863C6}" dt="2021-04-19T02:13:35.163" v="235" actId="6264"/>
          <ac:spMkLst>
            <pc:docMk/>
            <pc:sldMk cId="3710416751" sldId="397"/>
            <ac:spMk id="10" creationId="{81F87542-42B9-4D99-ADD1-E28094E65C71}"/>
          </ac:spMkLst>
        </pc:spChg>
      </pc:sldChg>
      <pc:sldChg chg="modSp">
        <pc:chgData name="Vo, David" userId="0deed3dc-d020-451d-aee6-4b90d6e032a7" providerId="ADAL" clId="{72F6425D-FED2-4EBC-B4F5-F2DA036863C6}" dt="2021-04-19T01:57:11.105" v="29"/>
        <pc:sldMkLst>
          <pc:docMk/>
          <pc:sldMk cId="2046359545" sldId="398"/>
        </pc:sldMkLst>
        <pc:spChg chg="mod">
          <ac:chgData name="Vo, David" userId="0deed3dc-d020-451d-aee6-4b90d6e032a7" providerId="ADAL" clId="{72F6425D-FED2-4EBC-B4F5-F2DA036863C6}" dt="2021-04-19T01:57:11.105" v="29"/>
          <ac:spMkLst>
            <pc:docMk/>
            <pc:sldMk cId="2046359545" sldId="398"/>
            <ac:spMk id="3" creationId="{4E557D60-7FD4-4B3C-8B78-F60BD01D0601}"/>
          </ac:spMkLst>
        </pc:spChg>
        <pc:spChg chg="mod">
          <ac:chgData name="Vo, David" userId="0deed3dc-d020-451d-aee6-4b90d6e032a7" providerId="ADAL" clId="{72F6425D-FED2-4EBC-B4F5-F2DA036863C6}" dt="2021-04-19T01:57:11.105" v="29"/>
          <ac:spMkLst>
            <pc:docMk/>
            <pc:sldMk cId="2046359545" sldId="398"/>
            <ac:spMk id="4" creationId="{DDB4DAEE-4FDE-47E0-BB80-39CC0B4D1624}"/>
          </ac:spMkLst>
        </pc:spChg>
        <pc:spChg chg="mod">
          <ac:chgData name="Vo, David" userId="0deed3dc-d020-451d-aee6-4b90d6e032a7" providerId="ADAL" clId="{72F6425D-FED2-4EBC-B4F5-F2DA036863C6}" dt="2021-04-19T01:57:11.105" v="29"/>
          <ac:spMkLst>
            <pc:docMk/>
            <pc:sldMk cId="2046359545" sldId="398"/>
            <ac:spMk id="5" creationId="{38577790-4606-4A14-9705-99553CC3374F}"/>
          </ac:spMkLst>
        </pc:spChg>
      </pc:sldChg>
      <pc:sldChg chg="modSp mod">
        <pc:chgData name="Vo, David" userId="0deed3dc-d020-451d-aee6-4b90d6e032a7" providerId="ADAL" clId="{72F6425D-FED2-4EBC-B4F5-F2DA036863C6}" dt="2021-04-19T02:07:06.023" v="173" actId="27636"/>
        <pc:sldMkLst>
          <pc:docMk/>
          <pc:sldMk cId="1044643285" sldId="399"/>
        </pc:sldMkLst>
        <pc:spChg chg="mod">
          <ac:chgData name="Vo, David" userId="0deed3dc-d020-451d-aee6-4b90d6e032a7" providerId="ADAL" clId="{72F6425D-FED2-4EBC-B4F5-F2DA036863C6}" dt="2021-04-19T01:57:11.105" v="29"/>
          <ac:spMkLst>
            <pc:docMk/>
            <pc:sldMk cId="1044643285" sldId="399"/>
            <ac:spMk id="2" creationId="{0F7C08C1-12D7-4933-9285-1002B844F0F5}"/>
          </ac:spMkLst>
        </pc:spChg>
        <pc:spChg chg="mod">
          <ac:chgData name="Vo, David" userId="0deed3dc-d020-451d-aee6-4b90d6e032a7" providerId="ADAL" clId="{72F6425D-FED2-4EBC-B4F5-F2DA036863C6}" dt="2021-04-19T02:07:06.023" v="173" actId="27636"/>
          <ac:spMkLst>
            <pc:docMk/>
            <pc:sldMk cId="1044643285" sldId="399"/>
            <ac:spMk id="3" creationId="{436EDCD8-BB14-47C0-A679-FFCAA0E9592A}"/>
          </ac:spMkLst>
        </pc:spChg>
        <pc:spChg chg="mod">
          <ac:chgData name="Vo, David" userId="0deed3dc-d020-451d-aee6-4b90d6e032a7" providerId="ADAL" clId="{72F6425D-FED2-4EBC-B4F5-F2DA036863C6}" dt="2021-04-19T01:57:11.105" v="29"/>
          <ac:spMkLst>
            <pc:docMk/>
            <pc:sldMk cId="1044643285" sldId="399"/>
            <ac:spMk id="4" creationId="{46C6C47F-8BD9-4F74-94CF-83330E03FCAB}"/>
          </ac:spMkLst>
        </pc:spChg>
        <pc:spChg chg="mod">
          <ac:chgData name="Vo, David" userId="0deed3dc-d020-451d-aee6-4b90d6e032a7" providerId="ADAL" clId="{72F6425D-FED2-4EBC-B4F5-F2DA036863C6}" dt="2021-04-19T01:57:11.105" v="29"/>
          <ac:spMkLst>
            <pc:docMk/>
            <pc:sldMk cId="1044643285" sldId="399"/>
            <ac:spMk id="5" creationId="{DA323FD2-604D-4907-9F83-46851124D068}"/>
          </ac:spMkLst>
        </pc:spChg>
      </pc:sldChg>
      <pc:sldChg chg="modSp">
        <pc:chgData name="Vo, David" userId="0deed3dc-d020-451d-aee6-4b90d6e032a7" providerId="ADAL" clId="{72F6425D-FED2-4EBC-B4F5-F2DA036863C6}" dt="2021-04-19T01:57:11.105" v="29"/>
        <pc:sldMkLst>
          <pc:docMk/>
          <pc:sldMk cId="1000773861" sldId="400"/>
        </pc:sldMkLst>
        <pc:spChg chg="mod">
          <ac:chgData name="Vo, David" userId="0deed3dc-d020-451d-aee6-4b90d6e032a7" providerId="ADAL" clId="{72F6425D-FED2-4EBC-B4F5-F2DA036863C6}" dt="2021-04-19T01:57:11.105" v="29"/>
          <ac:spMkLst>
            <pc:docMk/>
            <pc:sldMk cId="1000773861" sldId="400"/>
            <ac:spMk id="2" creationId="{0F7C08C1-12D7-4933-9285-1002B844F0F5}"/>
          </ac:spMkLst>
        </pc:spChg>
        <pc:spChg chg="mod">
          <ac:chgData name="Vo, David" userId="0deed3dc-d020-451d-aee6-4b90d6e032a7" providerId="ADAL" clId="{72F6425D-FED2-4EBC-B4F5-F2DA036863C6}" dt="2021-04-19T01:57:11.105" v="29"/>
          <ac:spMkLst>
            <pc:docMk/>
            <pc:sldMk cId="1000773861" sldId="400"/>
            <ac:spMk id="3" creationId="{436EDCD8-BB14-47C0-A679-FFCAA0E9592A}"/>
          </ac:spMkLst>
        </pc:spChg>
        <pc:spChg chg="mod">
          <ac:chgData name="Vo, David" userId="0deed3dc-d020-451d-aee6-4b90d6e032a7" providerId="ADAL" clId="{72F6425D-FED2-4EBC-B4F5-F2DA036863C6}" dt="2021-04-19T01:57:11.105" v="29"/>
          <ac:spMkLst>
            <pc:docMk/>
            <pc:sldMk cId="1000773861" sldId="400"/>
            <ac:spMk id="4" creationId="{46C6C47F-8BD9-4F74-94CF-83330E03FCAB}"/>
          </ac:spMkLst>
        </pc:spChg>
        <pc:spChg chg="mod">
          <ac:chgData name="Vo, David" userId="0deed3dc-d020-451d-aee6-4b90d6e032a7" providerId="ADAL" clId="{72F6425D-FED2-4EBC-B4F5-F2DA036863C6}" dt="2021-04-19T01:57:11.105" v="29"/>
          <ac:spMkLst>
            <pc:docMk/>
            <pc:sldMk cId="1000773861" sldId="400"/>
            <ac:spMk id="5" creationId="{DA323FD2-604D-4907-9F83-46851124D068}"/>
          </ac:spMkLst>
        </pc:spChg>
      </pc:sldChg>
      <pc:sldChg chg="addSp delSp modSp mod chgLayout">
        <pc:chgData name="Vo, David" userId="0deed3dc-d020-451d-aee6-4b90d6e032a7" providerId="ADAL" clId="{72F6425D-FED2-4EBC-B4F5-F2DA036863C6}" dt="2021-04-19T02:09:35.802" v="209" actId="6264"/>
        <pc:sldMkLst>
          <pc:docMk/>
          <pc:sldMk cId="1892852265" sldId="401"/>
        </pc:sldMkLst>
        <pc:spChg chg="mod ord">
          <ac:chgData name="Vo, David" userId="0deed3dc-d020-451d-aee6-4b90d6e032a7" providerId="ADAL" clId="{72F6425D-FED2-4EBC-B4F5-F2DA036863C6}" dt="2021-04-19T02:09:35.802" v="209" actId="6264"/>
          <ac:spMkLst>
            <pc:docMk/>
            <pc:sldMk cId="1892852265" sldId="401"/>
            <ac:spMk id="2" creationId="{3CA7903C-7572-45ED-9B0D-DD39E3AEA795}"/>
          </ac:spMkLst>
        </pc:spChg>
        <pc:spChg chg="mod ord">
          <ac:chgData name="Vo, David" userId="0deed3dc-d020-451d-aee6-4b90d6e032a7" providerId="ADAL" clId="{72F6425D-FED2-4EBC-B4F5-F2DA036863C6}" dt="2021-04-19T02:09:35.802" v="209" actId="6264"/>
          <ac:spMkLst>
            <pc:docMk/>
            <pc:sldMk cId="1892852265" sldId="401"/>
            <ac:spMk id="3" creationId="{2A5A2A9C-4979-4A72-A044-6081B31F9911}"/>
          </ac:spMkLst>
        </pc:spChg>
        <pc:spChg chg="mod ord">
          <ac:chgData name="Vo, David" userId="0deed3dc-d020-451d-aee6-4b90d6e032a7" providerId="ADAL" clId="{72F6425D-FED2-4EBC-B4F5-F2DA036863C6}" dt="2021-04-19T02:09:35.802" v="209" actId="6264"/>
          <ac:spMkLst>
            <pc:docMk/>
            <pc:sldMk cId="1892852265" sldId="401"/>
            <ac:spMk id="4" creationId="{DA70A4F4-5F64-45E5-A938-431A379552A4}"/>
          </ac:spMkLst>
        </pc:spChg>
        <pc:spChg chg="mod ord">
          <ac:chgData name="Vo, David" userId="0deed3dc-d020-451d-aee6-4b90d6e032a7" providerId="ADAL" clId="{72F6425D-FED2-4EBC-B4F5-F2DA036863C6}" dt="2021-04-19T02:09:35.802" v="209" actId="6264"/>
          <ac:spMkLst>
            <pc:docMk/>
            <pc:sldMk cId="1892852265" sldId="401"/>
            <ac:spMk id="5" creationId="{8DC3E1CA-1117-44F7-B41E-302A73783C10}"/>
          </ac:spMkLst>
        </pc:spChg>
        <pc:spChg chg="add del mod">
          <ac:chgData name="Vo, David" userId="0deed3dc-d020-451d-aee6-4b90d6e032a7" providerId="ADAL" clId="{72F6425D-FED2-4EBC-B4F5-F2DA036863C6}" dt="2021-04-19T01:51:02.018" v="0" actId="6264"/>
          <ac:spMkLst>
            <pc:docMk/>
            <pc:sldMk cId="1892852265" sldId="401"/>
            <ac:spMk id="6" creationId="{AA8CA249-5819-450A-ACEF-B1884C3C1FE5}"/>
          </ac:spMkLst>
        </pc:spChg>
        <pc:spChg chg="add del mod">
          <ac:chgData name="Vo, David" userId="0deed3dc-d020-451d-aee6-4b90d6e032a7" providerId="ADAL" clId="{72F6425D-FED2-4EBC-B4F5-F2DA036863C6}" dt="2021-04-19T01:51:02.018" v="0" actId="6264"/>
          <ac:spMkLst>
            <pc:docMk/>
            <pc:sldMk cId="1892852265" sldId="401"/>
            <ac:spMk id="8" creationId="{DA1EB905-D6F7-4738-AF87-CCCD680120D1}"/>
          </ac:spMkLst>
        </pc:spChg>
        <pc:spChg chg="add del mod">
          <ac:chgData name="Vo, David" userId="0deed3dc-d020-451d-aee6-4b90d6e032a7" providerId="ADAL" clId="{72F6425D-FED2-4EBC-B4F5-F2DA036863C6}" dt="2021-04-19T01:51:02.018" v="0" actId="6264"/>
          <ac:spMkLst>
            <pc:docMk/>
            <pc:sldMk cId="1892852265" sldId="401"/>
            <ac:spMk id="9" creationId="{D8761EC9-55CF-4FC6-AA5B-A3E6D33A05DC}"/>
          </ac:spMkLst>
        </pc:spChg>
        <pc:spChg chg="add del mod">
          <ac:chgData name="Vo, David" userId="0deed3dc-d020-451d-aee6-4b90d6e032a7" providerId="ADAL" clId="{72F6425D-FED2-4EBC-B4F5-F2DA036863C6}" dt="2021-04-19T01:51:02.018" v="0" actId="6264"/>
          <ac:spMkLst>
            <pc:docMk/>
            <pc:sldMk cId="1892852265" sldId="401"/>
            <ac:spMk id="10" creationId="{3B123A9A-2FAA-463E-B56D-DF6412E13F36}"/>
          </ac:spMkLst>
        </pc:spChg>
        <pc:spChg chg="add del mod">
          <ac:chgData name="Vo, David" userId="0deed3dc-d020-451d-aee6-4b90d6e032a7" providerId="ADAL" clId="{72F6425D-FED2-4EBC-B4F5-F2DA036863C6}" dt="2021-04-19T02:09:35.802" v="209" actId="6264"/>
          <ac:spMkLst>
            <pc:docMk/>
            <pc:sldMk cId="1892852265" sldId="401"/>
            <ac:spMk id="11" creationId="{F16C094B-4281-44BD-9C6C-BE0366CACFAC}"/>
          </ac:spMkLst>
        </pc:spChg>
        <pc:spChg chg="add del mod">
          <ac:chgData name="Vo, David" userId="0deed3dc-d020-451d-aee6-4b90d6e032a7" providerId="ADAL" clId="{72F6425D-FED2-4EBC-B4F5-F2DA036863C6}" dt="2021-04-19T02:09:35.802" v="209" actId="6264"/>
          <ac:spMkLst>
            <pc:docMk/>
            <pc:sldMk cId="1892852265" sldId="401"/>
            <ac:spMk id="12" creationId="{9091FB9E-51A8-4C11-BC91-CB868E14F210}"/>
          </ac:spMkLst>
        </pc:spChg>
        <pc:spChg chg="add del mod">
          <ac:chgData name="Vo, David" userId="0deed3dc-d020-451d-aee6-4b90d6e032a7" providerId="ADAL" clId="{72F6425D-FED2-4EBC-B4F5-F2DA036863C6}" dt="2021-04-19T02:09:35.802" v="209" actId="6264"/>
          <ac:spMkLst>
            <pc:docMk/>
            <pc:sldMk cId="1892852265" sldId="401"/>
            <ac:spMk id="13" creationId="{DCD67D8E-8035-4AAC-8CD3-30CB1AD1A6DF}"/>
          </ac:spMkLst>
        </pc:spChg>
        <pc:spChg chg="add del mod">
          <ac:chgData name="Vo, David" userId="0deed3dc-d020-451d-aee6-4b90d6e032a7" providerId="ADAL" clId="{72F6425D-FED2-4EBC-B4F5-F2DA036863C6}" dt="2021-04-19T02:09:35.802" v="209" actId="6264"/>
          <ac:spMkLst>
            <pc:docMk/>
            <pc:sldMk cId="1892852265" sldId="401"/>
            <ac:spMk id="14" creationId="{C56344A7-783C-40F6-97F6-A8D719649C4B}"/>
          </ac:spMkLst>
        </pc:spChg>
      </pc:sldChg>
      <pc:sldChg chg="addSp delSp modSp mod chgLayout">
        <pc:chgData name="Vo, David" userId="0deed3dc-d020-451d-aee6-4b90d6e032a7" providerId="ADAL" clId="{72F6425D-FED2-4EBC-B4F5-F2DA036863C6}" dt="2021-04-19T02:09:06.222" v="205" actId="6264"/>
        <pc:sldMkLst>
          <pc:docMk/>
          <pc:sldMk cId="1146347224" sldId="404"/>
        </pc:sldMkLst>
        <pc:spChg chg="mod ord">
          <ac:chgData name="Vo, David" userId="0deed3dc-d020-451d-aee6-4b90d6e032a7" providerId="ADAL" clId="{72F6425D-FED2-4EBC-B4F5-F2DA036863C6}" dt="2021-04-19T02:09:06.222" v="205" actId="6264"/>
          <ac:spMkLst>
            <pc:docMk/>
            <pc:sldMk cId="1146347224" sldId="404"/>
            <ac:spMk id="2" creationId="{E1719B41-194E-46E8-B960-44ED963EB4D0}"/>
          </ac:spMkLst>
        </pc:spChg>
        <pc:spChg chg="mod ord">
          <ac:chgData name="Vo, David" userId="0deed3dc-d020-451d-aee6-4b90d6e032a7" providerId="ADAL" clId="{72F6425D-FED2-4EBC-B4F5-F2DA036863C6}" dt="2021-04-19T02:09:06.222" v="205" actId="6264"/>
          <ac:spMkLst>
            <pc:docMk/>
            <pc:sldMk cId="1146347224" sldId="404"/>
            <ac:spMk id="3" creationId="{EAE9BBAF-6716-452E-82C0-F9DAD4B634F2}"/>
          </ac:spMkLst>
        </pc:spChg>
        <pc:spChg chg="mod ord">
          <ac:chgData name="Vo, David" userId="0deed3dc-d020-451d-aee6-4b90d6e032a7" providerId="ADAL" clId="{72F6425D-FED2-4EBC-B4F5-F2DA036863C6}" dt="2021-04-19T02:09:06.222" v="205" actId="6264"/>
          <ac:spMkLst>
            <pc:docMk/>
            <pc:sldMk cId="1146347224" sldId="404"/>
            <ac:spMk id="4" creationId="{743CDC12-D349-43E6-93BD-8FF0FE8DD174}"/>
          </ac:spMkLst>
        </pc:spChg>
        <pc:spChg chg="del">
          <ac:chgData name="Vo, David" userId="0deed3dc-d020-451d-aee6-4b90d6e032a7" providerId="ADAL" clId="{72F6425D-FED2-4EBC-B4F5-F2DA036863C6}" dt="2021-04-19T02:09:06.222" v="205" actId="6264"/>
          <ac:spMkLst>
            <pc:docMk/>
            <pc:sldMk cId="1146347224" sldId="404"/>
            <ac:spMk id="5" creationId="{10BB51F9-9295-4EB9-8F2E-4DAE64FDF3DC}"/>
          </ac:spMkLst>
        </pc:spChg>
        <pc:spChg chg="add del mod">
          <ac:chgData name="Vo, David" userId="0deed3dc-d020-451d-aee6-4b90d6e032a7" providerId="ADAL" clId="{72F6425D-FED2-4EBC-B4F5-F2DA036863C6}" dt="2021-04-19T02:09:06.222" v="205" actId="6264"/>
          <ac:spMkLst>
            <pc:docMk/>
            <pc:sldMk cId="1146347224" sldId="404"/>
            <ac:spMk id="6" creationId="{86C404DB-5F78-4B4E-A5B7-5835DF8E1474}"/>
          </ac:spMkLst>
        </pc:spChg>
        <pc:spChg chg="add del mod">
          <ac:chgData name="Vo, David" userId="0deed3dc-d020-451d-aee6-4b90d6e032a7" providerId="ADAL" clId="{72F6425D-FED2-4EBC-B4F5-F2DA036863C6}" dt="2021-04-19T02:09:06.222" v="205" actId="6264"/>
          <ac:spMkLst>
            <pc:docMk/>
            <pc:sldMk cId="1146347224" sldId="404"/>
            <ac:spMk id="7" creationId="{25BAAE5B-B988-44DC-B482-450F53111277}"/>
          </ac:spMkLst>
        </pc:spChg>
        <pc:spChg chg="add del mod">
          <ac:chgData name="Vo, David" userId="0deed3dc-d020-451d-aee6-4b90d6e032a7" providerId="ADAL" clId="{72F6425D-FED2-4EBC-B4F5-F2DA036863C6}" dt="2021-04-19T02:09:06.222" v="205" actId="6264"/>
          <ac:spMkLst>
            <pc:docMk/>
            <pc:sldMk cId="1146347224" sldId="404"/>
            <ac:spMk id="8" creationId="{E794C3D8-B743-4B38-AF2E-36BE74218BB0}"/>
          </ac:spMkLst>
        </pc:spChg>
        <pc:spChg chg="add mod ord">
          <ac:chgData name="Vo, David" userId="0deed3dc-d020-451d-aee6-4b90d6e032a7" providerId="ADAL" clId="{72F6425D-FED2-4EBC-B4F5-F2DA036863C6}" dt="2021-04-19T02:09:06.222" v="205" actId="6264"/>
          <ac:spMkLst>
            <pc:docMk/>
            <pc:sldMk cId="1146347224" sldId="404"/>
            <ac:spMk id="9" creationId="{9C426DE6-7A15-4D53-9FB1-6382B082B87D}"/>
          </ac:spMkLst>
        </pc:spChg>
      </pc:sldChg>
      <pc:sldChg chg="addSp delSp modSp mod modClrScheme chgLayout">
        <pc:chgData name="Vo, David" userId="0deed3dc-d020-451d-aee6-4b90d6e032a7" providerId="ADAL" clId="{72F6425D-FED2-4EBC-B4F5-F2DA036863C6}" dt="2021-04-19T02:03:52.271" v="121" actId="700"/>
        <pc:sldMkLst>
          <pc:docMk/>
          <pc:sldMk cId="4071265222" sldId="405"/>
        </pc:sldMkLst>
        <pc:spChg chg="mod ord">
          <ac:chgData name="Vo, David" userId="0deed3dc-d020-451d-aee6-4b90d6e032a7" providerId="ADAL" clId="{72F6425D-FED2-4EBC-B4F5-F2DA036863C6}" dt="2021-04-19T02:03:52.271" v="121" actId="700"/>
          <ac:spMkLst>
            <pc:docMk/>
            <pc:sldMk cId="4071265222" sldId="405"/>
            <ac:spMk id="2" creationId="{3CA7903C-7572-45ED-9B0D-DD39E3AEA795}"/>
          </ac:spMkLst>
        </pc:spChg>
        <pc:spChg chg="mod ord">
          <ac:chgData name="Vo, David" userId="0deed3dc-d020-451d-aee6-4b90d6e032a7" providerId="ADAL" clId="{72F6425D-FED2-4EBC-B4F5-F2DA036863C6}" dt="2021-04-19T02:03:52.271" v="121" actId="700"/>
          <ac:spMkLst>
            <pc:docMk/>
            <pc:sldMk cId="4071265222" sldId="405"/>
            <ac:spMk id="3" creationId="{2A5A2A9C-4979-4A72-A044-6081B31F9911}"/>
          </ac:spMkLst>
        </pc:spChg>
        <pc:spChg chg="mod ord">
          <ac:chgData name="Vo, David" userId="0deed3dc-d020-451d-aee6-4b90d6e032a7" providerId="ADAL" clId="{72F6425D-FED2-4EBC-B4F5-F2DA036863C6}" dt="2021-04-19T02:03:52.271" v="121" actId="700"/>
          <ac:spMkLst>
            <pc:docMk/>
            <pc:sldMk cId="4071265222" sldId="405"/>
            <ac:spMk id="4" creationId="{DA70A4F4-5F64-45E5-A938-431A379552A4}"/>
          </ac:spMkLst>
        </pc:spChg>
        <pc:spChg chg="mod ord">
          <ac:chgData name="Vo, David" userId="0deed3dc-d020-451d-aee6-4b90d6e032a7" providerId="ADAL" clId="{72F6425D-FED2-4EBC-B4F5-F2DA036863C6}" dt="2021-04-19T02:03:52.271" v="121" actId="700"/>
          <ac:spMkLst>
            <pc:docMk/>
            <pc:sldMk cId="4071265222" sldId="405"/>
            <ac:spMk id="5" creationId="{8DC3E1CA-1117-44F7-B41E-302A73783C10}"/>
          </ac:spMkLst>
        </pc:spChg>
        <pc:spChg chg="add del mod">
          <ac:chgData name="Vo, David" userId="0deed3dc-d020-451d-aee6-4b90d6e032a7" providerId="ADAL" clId="{72F6425D-FED2-4EBC-B4F5-F2DA036863C6}" dt="2021-04-19T01:54:48.999" v="13" actId="6264"/>
          <ac:spMkLst>
            <pc:docMk/>
            <pc:sldMk cId="4071265222" sldId="405"/>
            <ac:spMk id="6" creationId="{FC8182D4-E5DA-4367-A325-E42399FC3134}"/>
          </ac:spMkLst>
        </pc:spChg>
        <pc:spChg chg="add del mod">
          <ac:chgData name="Vo, David" userId="0deed3dc-d020-451d-aee6-4b90d6e032a7" providerId="ADAL" clId="{72F6425D-FED2-4EBC-B4F5-F2DA036863C6}" dt="2021-04-19T01:54:48.999" v="13" actId="6264"/>
          <ac:spMkLst>
            <pc:docMk/>
            <pc:sldMk cId="4071265222" sldId="405"/>
            <ac:spMk id="7" creationId="{04A3A044-0197-4AD1-9C6E-77DD95DA794F}"/>
          </ac:spMkLst>
        </pc:spChg>
        <pc:spChg chg="add del mod">
          <ac:chgData name="Vo, David" userId="0deed3dc-d020-451d-aee6-4b90d6e032a7" providerId="ADAL" clId="{72F6425D-FED2-4EBC-B4F5-F2DA036863C6}" dt="2021-04-19T01:54:48.999" v="13" actId="6264"/>
          <ac:spMkLst>
            <pc:docMk/>
            <pc:sldMk cId="4071265222" sldId="405"/>
            <ac:spMk id="8" creationId="{F2E8C0ED-F601-4F46-98E1-D64CB73B2AA4}"/>
          </ac:spMkLst>
        </pc:spChg>
        <pc:spChg chg="add del mod">
          <ac:chgData name="Vo, David" userId="0deed3dc-d020-451d-aee6-4b90d6e032a7" providerId="ADAL" clId="{72F6425D-FED2-4EBC-B4F5-F2DA036863C6}" dt="2021-04-19T01:54:48.999" v="13" actId="6264"/>
          <ac:spMkLst>
            <pc:docMk/>
            <pc:sldMk cId="4071265222" sldId="405"/>
            <ac:spMk id="9" creationId="{498F6840-48DB-4B6D-AC66-5E74D5178328}"/>
          </ac:spMkLst>
        </pc:spChg>
        <pc:spChg chg="add del mod">
          <ac:chgData name="Vo, David" userId="0deed3dc-d020-451d-aee6-4b90d6e032a7" providerId="ADAL" clId="{72F6425D-FED2-4EBC-B4F5-F2DA036863C6}" dt="2021-04-19T01:54:53.321" v="14" actId="6264"/>
          <ac:spMkLst>
            <pc:docMk/>
            <pc:sldMk cId="4071265222" sldId="405"/>
            <ac:spMk id="10" creationId="{71FE38D0-A6F0-4710-99F7-7D5BE29F8C8C}"/>
          </ac:spMkLst>
        </pc:spChg>
        <pc:spChg chg="add del mod">
          <ac:chgData name="Vo, David" userId="0deed3dc-d020-451d-aee6-4b90d6e032a7" providerId="ADAL" clId="{72F6425D-FED2-4EBC-B4F5-F2DA036863C6}" dt="2021-04-19T01:54:53.321" v="14" actId="6264"/>
          <ac:spMkLst>
            <pc:docMk/>
            <pc:sldMk cId="4071265222" sldId="405"/>
            <ac:spMk id="11" creationId="{76598B10-76D9-42EF-8379-DEB63648D3CF}"/>
          </ac:spMkLst>
        </pc:spChg>
        <pc:spChg chg="add del mod">
          <ac:chgData name="Vo, David" userId="0deed3dc-d020-451d-aee6-4b90d6e032a7" providerId="ADAL" clId="{72F6425D-FED2-4EBC-B4F5-F2DA036863C6}" dt="2021-04-19T01:54:53.321" v="14" actId="6264"/>
          <ac:spMkLst>
            <pc:docMk/>
            <pc:sldMk cId="4071265222" sldId="405"/>
            <ac:spMk id="12" creationId="{6C9E1E5E-AEDB-42E7-AF23-327CBB5DF59F}"/>
          </ac:spMkLst>
        </pc:spChg>
        <pc:spChg chg="add del mod">
          <ac:chgData name="Vo, David" userId="0deed3dc-d020-451d-aee6-4b90d6e032a7" providerId="ADAL" clId="{72F6425D-FED2-4EBC-B4F5-F2DA036863C6}" dt="2021-04-19T01:54:53.321" v="14" actId="6264"/>
          <ac:spMkLst>
            <pc:docMk/>
            <pc:sldMk cId="4071265222" sldId="405"/>
            <ac:spMk id="13" creationId="{D0732C6D-B09F-4DCA-A0AA-347F968EC53A}"/>
          </ac:spMkLst>
        </pc:spChg>
        <pc:spChg chg="add del mod ord">
          <ac:chgData name="Vo, David" userId="0deed3dc-d020-451d-aee6-4b90d6e032a7" providerId="ADAL" clId="{72F6425D-FED2-4EBC-B4F5-F2DA036863C6}" dt="2021-04-19T02:03:44.258" v="120" actId="700"/>
          <ac:spMkLst>
            <pc:docMk/>
            <pc:sldMk cId="4071265222" sldId="405"/>
            <ac:spMk id="14" creationId="{339FF0BB-36C7-49AA-936F-89058C6E1FED}"/>
          </ac:spMkLst>
        </pc:spChg>
        <pc:spChg chg="add del mod ord">
          <ac:chgData name="Vo, David" userId="0deed3dc-d020-451d-aee6-4b90d6e032a7" providerId="ADAL" clId="{72F6425D-FED2-4EBC-B4F5-F2DA036863C6}" dt="2021-04-19T02:03:44.258" v="120" actId="700"/>
          <ac:spMkLst>
            <pc:docMk/>
            <pc:sldMk cId="4071265222" sldId="405"/>
            <ac:spMk id="15" creationId="{4102ED41-D22F-4F2A-8957-868924D70277}"/>
          </ac:spMkLst>
        </pc:spChg>
        <pc:spChg chg="add del mod ord">
          <ac:chgData name="Vo, David" userId="0deed3dc-d020-451d-aee6-4b90d6e032a7" providerId="ADAL" clId="{72F6425D-FED2-4EBC-B4F5-F2DA036863C6}" dt="2021-04-19T02:03:44.258" v="120" actId="700"/>
          <ac:spMkLst>
            <pc:docMk/>
            <pc:sldMk cId="4071265222" sldId="405"/>
            <ac:spMk id="16" creationId="{31AE20A9-9D07-40F9-A4B4-EA4F7AB75326}"/>
          </ac:spMkLst>
        </pc:spChg>
        <pc:spChg chg="add mod ord">
          <ac:chgData name="Vo, David" userId="0deed3dc-d020-451d-aee6-4b90d6e032a7" providerId="ADAL" clId="{72F6425D-FED2-4EBC-B4F5-F2DA036863C6}" dt="2021-04-19T02:03:52.271" v="121" actId="700"/>
          <ac:spMkLst>
            <pc:docMk/>
            <pc:sldMk cId="4071265222" sldId="405"/>
            <ac:spMk id="17" creationId="{47A7F607-AF84-4119-AB81-961D2BB5B015}"/>
          </ac:spMkLst>
        </pc:spChg>
        <pc:spChg chg="add mod ord">
          <ac:chgData name="Vo, David" userId="0deed3dc-d020-451d-aee6-4b90d6e032a7" providerId="ADAL" clId="{72F6425D-FED2-4EBC-B4F5-F2DA036863C6}" dt="2021-04-19T02:03:52.271" v="121" actId="700"/>
          <ac:spMkLst>
            <pc:docMk/>
            <pc:sldMk cId="4071265222" sldId="405"/>
            <ac:spMk id="18" creationId="{B10AFD57-42D3-4E05-8917-CA83356EAF01}"/>
          </ac:spMkLst>
        </pc:spChg>
        <pc:spChg chg="add mod ord">
          <ac:chgData name="Vo, David" userId="0deed3dc-d020-451d-aee6-4b90d6e032a7" providerId="ADAL" clId="{72F6425D-FED2-4EBC-B4F5-F2DA036863C6}" dt="2021-04-19T02:03:52.271" v="121" actId="700"/>
          <ac:spMkLst>
            <pc:docMk/>
            <pc:sldMk cId="4071265222" sldId="405"/>
            <ac:spMk id="19" creationId="{AE95EC29-228A-4951-958F-A135EC95C065}"/>
          </ac:spMkLst>
        </pc:spChg>
      </pc:sldChg>
      <pc:sldChg chg="addSp delSp modSp mod chgLayout">
        <pc:chgData name="Vo, David" userId="0deed3dc-d020-451d-aee6-4b90d6e032a7" providerId="ADAL" clId="{72F6425D-FED2-4EBC-B4F5-F2DA036863C6}" dt="2021-04-19T02:09:21.943" v="208" actId="478"/>
        <pc:sldMkLst>
          <pc:docMk/>
          <pc:sldMk cId="637505893" sldId="406"/>
        </pc:sldMkLst>
        <pc:spChg chg="mod ord">
          <ac:chgData name="Vo, David" userId="0deed3dc-d020-451d-aee6-4b90d6e032a7" providerId="ADAL" clId="{72F6425D-FED2-4EBC-B4F5-F2DA036863C6}" dt="2021-04-19T02:09:11.194" v="206" actId="6264"/>
          <ac:spMkLst>
            <pc:docMk/>
            <pc:sldMk cId="637505893" sldId="406"/>
            <ac:spMk id="2" creationId="{3CA7903C-7572-45ED-9B0D-DD39E3AEA795}"/>
          </ac:spMkLst>
        </pc:spChg>
        <pc:spChg chg="add del mod ord">
          <ac:chgData name="Vo, David" userId="0deed3dc-d020-451d-aee6-4b90d6e032a7" providerId="ADAL" clId="{72F6425D-FED2-4EBC-B4F5-F2DA036863C6}" dt="2021-04-19T02:09:21.943" v="208" actId="478"/>
          <ac:spMkLst>
            <pc:docMk/>
            <pc:sldMk cId="637505893" sldId="406"/>
            <ac:spMk id="3" creationId="{2A5A2A9C-4979-4A72-A044-6081B31F9911}"/>
          </ac:spMkLst>
        </pc:spChg>
        <pc:spChg chg="mod ord">
          <ac:chgData name="Vo, David" userId="0deed3dc-d020-451d-aee6-4b90d6e032a7" providerId="ADAL" clId="{72F6425D-FED2-4EBC-B4F5-F2DA036863C6}" dt="2021-04-19T02:09:11.194" v="206" actId="6264"/>
          <ac:spMkLst>
            <pc:docMk/>
            <pc:sldMk cId="637505893" sldId="406"/>
            <ac:spMk id="4" creationId="{DA70A4F4-5F64-45E5-A938-431A379552A4}"/>
          </ac:spMkLst>
        </pc:spChg>
        <pc:spChg chg="mod ord">
          <ac:chgData name="Vo, David" userId="0deed3dc-d020-451d-aee6-4b90d6e032a7" providerId="ADAL" clId="{72F6425D-FED2-4EBC-B4F5-F2DA036863C6}" dt="2021-04-19T02:09:11.194" v="206" actId="6264"/>
          <ac:spMkLst>
            <pc:docMk/>
            <pc:sldMk cId="637505893" sldId="406"/>
            <ac:spMk id="5" creationId="{8DC3E1CA-1117-44F7-B41E-302A73783C10}"/>
          </ac:spMkLst>
        </pc:spChg>
        <pc:spChg chg="add del mod">
          <ac:chgData name="Vo, David" userId="0deed3dc-d020-451d-aee6-4b90d6e032a7" providerId="ADAL" clId="{72F6425D-FED2-4EBC-B4F5-F2DA036863C6}" dt="2021-04-19T01:54:09.342" v="5" actId="6264"/>
          <ac:spMkLst>
            <pc:docMk/>
            <pc:sldMk cId="637505893" sldId="406"/>
            <ac:spMk id="6" creationId="{B88B1F9E-B96C-4593-A5DC-B790C945D7CE}"/>
          </ac:spMkLst>
        </pc:spChg>
        <pc:spChg chg="add del mod">
          <ac:chgData name="Vo, David" userId="0deed3dc-d020-451d-aee6-4b90d6e032a7" providerId="ADAL" clId="{72F6425D-FED2-4EBC-B4F5-F2DA036863C6}" dt="2021-04-19T01:54:09.342" v="5" actId="6264"/>
          <ac:spMkLst>
            <pc:docMk/>
            <pc:sldMk cId="637505893" sldId="406"/>
            <ac:spMk id="7" creationId="{4BCB791D-ED22-463C-A8BD-5674F67F665E}"/>
          </ac:spMkLst>
        </pc:spChg>
        <pc:spChg chg="add del mod">
          <ac:chgData name="Vo, David" userId="0deed3dc-d020-451d-aee6-4b90d6e032a7" providerId="ADAL" clId="{72F6425D-FED2-4EBC-B4F5-F2DA036863C6}" dt="2021-04-19T01:54:09.342" v="5" actId="6264"/>
          <ac:spMkLst>
            <pc:docMk/>
            <pc:sldMk cId="637505893" sldId="406"/>
            <ac:spMk id="8" creationId="{CF94F08E-3AC7-4EDF-894F-6B231451BDC0}"/>
          </ac:spMkLst>
        </pc:spChg>
        <pc:spChg chg="add del mod">
          <ac:chgData name="Vo, David" userId="0deed3dc-d020-451d-aee6-4b90d6e032a7" providerId="ADAL" clId="{72F6425D-FED2-4EBC-B4F5-F2DA036863C6}" dt="2021-04-19T01:54:09.342" v="5" actId="6264"/>
          <ac:spMkLst>
            <pc:docMk/>
            <pc:sldMk cId="637505893" sldId="406"/>
            <ac:spMk id="9" creationId="{9DAA73D0-24C0-416D-BF77-5818C1669EB5}"/>
          </ac:spMkLst>
        </pc:spChg>
        <pc:spChg chg="add del mod">
          <ac:chgData name="Vo, David" userId="0deed3dc-d020-451d-aee6-4b90d6e032a7" providerId="ADAL" clId="{72F6425D-FED2-4EBC-B4F5-F2DA036863C6}" dt="2021-04-19T01:55:04.647" v="17" actId="6264"/>
          <ac:spMkLst>
            <pc:docMk/>
            <pc:sldMk cId="637505893" sldId="406"/>
            <ac:spMk id="10" creationId="{BF3D10EB-4DF6-4477-A897-09556A6FAB88}"/>
          </ac:spMkLst>
        </pc:spChg>
        <pc:spChg chg="add del mod">
          <ac:chgData name="Vo, David" userId="0deed3dc-d020-451d-aee6-4b90d6e032a7" providerId="ADAL" clId="{72F6425D-FED2-4EBC-B4F5-F2DA036863C6}" dt="2021-04-19T01:55:04.647" v="17" actId="6264"/>
          <ac:spMkLst>
            <pc:docMk/>
            <pc:sldMk cId="637505893" sldId="406"/>
            <ac:spMk id="11" creationId="{68D0BFE6-40B2-4F38-9E00-D9E69357708A}"/>
          </ac:spMkLst>
        </pc:spChg>
        <pc:spChg chg="add del mod">
          <ac:chgData name="Vo, David" userId="0deed3dc-d020-451d-aee6-4b90d6e032a7" providerId="ADAL" clId="{72F6425D-FED2-4EBC-B4F5-F2DA036863C6}" dt="2021-04-19T01:55:04.647" v="17" actId="6264"/>
          <ac:spMkLst>
            <pc:docMk/>
            <pc:sldMk cId="637505893" sldId="406"/>
            <ac:spMk id="12" creationId="{5941ECD0-B478-4B5A-80EC-E814F47F4E80}"/>
          </ac:spMkLst>
        </pc:spChg>
        <pc:spChg chg="add del mod">
          <ac:chgData name="Vo, David" userId="0deed3dc-d020-451d-aee6-4b90d6e032a7" providerId="ADAL" clId="{72F6425D-FED2-4EBC-B4F5-F2DA036863C6}" dt="2021-04-19T01:55:04.647" v="17" actId="6264"/>
          <ac:spMkLst>
            <pc:docMk/>
            <pc:sldMk cId="637505893" sldId="406"/>
            <ac:spMk id="13" creationId="{49CFCDCF-F8BE-4016-BEC6-1DE0FED7FE03}"/>
          </ac:spMkLst>
        </pc:spChg>
        <pc:spChg chg="add del mod">
          <ac:chgData name="Vo, David" userId="0deed3dc-d020-451d-aee6-4b90d6e032a7" providerId="ADAL" clId="{72F6425D-FED2-4EBC-B4F5-F2DA036863C6}" dt="2021-04-19T02:04:05.992" v="123" actId="6264"/>
          <ac:spMkLst>
            <pc:docMk/>
            <pc:sldMk cId="637505893" sldId="406"/>
            <ac:spMk id="14" creationId="{2B45D332-617C-4E9E-B37D-434C2B45975C}"/>
          </ac:spMkLst>
        </pc:spChg>
        <pc:spChg chg="add del mod">
          <ac:chgData name="Vo, David" userId="0deed3dc-d020-451d-aee6-4b90d6e032a7" providerId="ADAL" clId="{72F6425D-FED2-4EBC-B4F5-F2DA036863C6}" dt="2021-04-19T02:04:05.992" v="123" actId="6264"/>
          <ac:spMkLst>
            <pc:docMk/>
            <pc:sldMk cId="637505893" sldId="406"/>
            <ac:spMk id="15" creationId="{311BC0E0-F521-4C20-8BCC-97F5B46B7278}"/>
          </ac:spMkLst>
        </pc:spChg>
        <pc:spChg chg="add del mod">
          <ac:chgData name="Vo, David" userId="0deed3dc-d020-451d-aee6-4b90d6e032a7" providerId="ADAL" clId="{72F6425D-FED2-4EBC-B4F5-F2DA036863C6}" dt="2021-04-19T02:04:05.992" v="123" actId="6264"/>
          <ac:spMkLst>
            <pc:docMk/>
            <pc:sldMk cId="637505893" sldId="406"/>
            <ac:spMk id="16" creationId="{EF517F0E-8BB7-4D15-8F25-2DAA58652B25}"/>
          </ac:spMkLst>
        </pc:spChg>
        <pc:spChg chg="add del mod">
          <ac:chgData name="Vo, David" userId="0deed3dc-d020-451d-aee6-4b90d6e032a7" providerId="ADAL" clId="{72F6425D-FED2-4EBC-B4F5-F2DA036863C6}" dt="2021-04-19T02:04:05.992" v="123" actId="6264"/>
          <ac:spMkLst>
            <pc:docMk/>
            <pc:sldMk cId="637505893" sldId="406"/>
            <ac:spMk id="17" creationId="{72225084-5C78-4981-8730-3C1573B369F5}"/>
          </ac:spMkLst>
        </pc:spChg>
        <pc:spChg chg="add del mod">
          <ac:chgData name="Vo, David" userId="0deed3dc-d020-451d-aee6-4b90d6e032a7" providerId="ADAL" clId="{72F6425D-FED2-4EBC-B4F5-F2DA036863C6}" dt="2021-04-19T02:09:11.194" v="206" actId="6264"/>
          <ac:spMkLst>
            <pc:docMk/>
            <pc:sldMk cId="637505893" sldId="406"/>
            <ac:spMk id="18" creationId="{83928D4F-900F-4C12-8A40-53AD13B72D07}"/>
          </ac:spMkLst>
        </pc:spChg>
        <pc:spChg chg="add del mod">
          <ac:chgData name="Vo, David" userId="0deed3dc-d020-451d-aee6-4b90d6e032a7" providerId="ADAL" clId="{72F6425D-FED2-4EBC-B4F5-F2DA036863C6}" dt="2021-04-19T02:09:11.194" v="206" actId="6264"/>
          <ac:spMkLst>
            <pc:docMk/>
            <pc:sldMk cId="637505893" sldId="406"/>
            <ac:spMk id="19" creationId="{63EDB322-625D-42FF-BEA9-61C0016E9717}"/>
          </ac:spMkLst>
        </pc:spChg>
        <pc:spChg chg="add del mod">
          <ac:chgData name="Vo, David" userId="0deed3dc-d020-451d-aee6-4b90d6e032a7" providerId="ADAL" clId="{72F6425D-FED2-4EBC-B4F5-F2DA036863C6}" dt="2021-04-19T02:09:11.194" v="206" actId="6264"/>
          <ac:spMkLst>
            <pc:docMk/>
            <pc:sldMk cId="637505893" sldId="406"/>
            <ac:spMk id="20" creationId="{61D28FC7-4512-4B5A-BA73-FDF1D4582436}"/>
          </ac:spMkLst>
        </pc:spChg>
        <pc:spChg chg="add del mod">
          <ac:chgData name="Vo, David" userId="0deed3dc-d020-451d-aee6-4b90d6e032a7" providerId="ADAL" clId="{72F6425D-FED2-4EBC-B4F5-F2DA036863C6}" dt="2021-04-19T02:09:11.194" v="206" actId="6264"/>
          <ac:spMkLst>
            <pc:docMk/>
            <pc:sldMk cId="637505893" sldId="406"/>
            <ac:spMk id="21" creationId="{C9C5CA81-349B-4181-BB4C-FE592495DA34}"/>
          </ac:spMkLst>
        </pc:spChg>
        <pc:spChg chg="add del mod">
          <ac:chgData name="Vo, David" userId="0deed3dc-d020-451d-aee6-4b90d6e032a7" providerId="ADAL" clId="{72F6425D-FED2-4EBC-B4F5-F2DA036863C6}" dt="2021-04-19T02:09:21.943" v="208" actId="478"/>
          <ac:spMkLst>
            <pc:docMk/>
            <pc:sldMk cId="637505893" sldId="406"/>
            <ac:spMk id="23" creationId="{F2D31D22-C3B8-4946-9076-CEDE4600B0C3}"/>
          </ac:spMkLst>
        </pc:spChg>
      </pc:sldChg>
      <pc:sldChg chg="modSp mod">
        <pc:chgData name="Vo, David" userId="0deed3dc-d020-451d-aee6-4b90d6e032a7" providerId="ADAL" clId="{72F6425D-FED2-4EBC-B4F5-F2DA036863C6}" dt="2021-04-19T02:07:06.041" v="175" actId="27636"/>
        <pc:sldMkLst>
          <pc:docMk/>
          <pc:sldMk cId="1335359560" sldId="407"/>
        </pc:sldMkLst>
        <pc:spChg chg="mod">
          <ac:chgData name="Vo, David" userId="0deed3dc-d020-451d-aee6-4b90d6e032a7" providerId="ADAL" clId="{72F6425D-FED2-4EBC-B4F5-F2DA036863C6}" dt="2021-04-19T01:57:11.105" v="29"/>
          <ac:spMkLst>
            <pc:docMk/>
            <pc:sldMk cId="1335359560" sldId="407"/>
            <ac:spMk id="2" creationId="{956EEFD9-15B0-42C8-9634-B542337BF91F}"/>
          </ac:spMkLst>
        </pc:spChg>
        <pc:spChg chg="mod">
          <ac:chgData name="Vo, David" userId="0deed3dc-d020-451d-aee6-4b90d6e032a7" providerId="ADAL" clId="{72F6425D-FED2-4EBC-B4F5-F2DA036863C6}" dt="2021-04-19T02:07:06.041" v="175" actId="27636"/>
          <ac:spMkLst>
            <pc:docMk/>
            <pc:sldMk cId="1335359560" sldId="407"/>
            <ac:spMk id="3" creationId="{02F0CD61-BD18-4F12-A2B9-BFADA277B72B}"/>
          </ac:spMkLst>
        </pc:spChg>
        <pc:spChg chg="mod">
          <ac:chgData name="Vo, David" userId="0deed3dc-d020-451d-aee6-4b90d6e032a7" providerId="ADAL" clId="{72F6425D-FED2-4EBC-B4F5-F2DA036863C6}" dt="2021-04-19T01:57:11.105" v="29"/>
          <ac:spMkLst>
            <pc:docMk/>
            <pc:sldMk cId="1335359560" sldId="407"/>
            <ac:spMk id="4" creationId="{242E7CCC-7093-4803-B22F-9ACEA59472B4}"/>
          </ac:spMkLst>
        </pc:spChg>
        <pc:spChg chg="mod">
          <ac:chgData name="Vo, David" userId="0deed3dc-d020-451d-aee6-4b90d6e032a7" providerId="ADAL" clId="{72F6425D-FED2-4EBC-B4F5-F2DA036863C6}" dt="2021-04-19T01:57:11.105" v="29"/>
          <ac:spMkLst>
            <pc:docMk/>
            <pc:sldMk cId="1335359560" sldId="407"/>
            <ac:spMk id="5" creationId="{673E1234-2D79-4A3A-85C3-F7CEA84C886B}"/>
          </ac:spMkLst>
        </pc:spChg>
      </pc:sldChg>
      <pc:sldChg chg="modSp mod">
        <pc:chgData name="Vo, David" userId="0deed3dc-d020-451d-aee6-4b90d6e032a7" providerId="ADAL" clId="{72F6425D-FED2-4EBC-B4F5-F2DA036863C6}" dt="2021-04-19T02:07:05.795" v="163" actId="27636"/>
        <pc:sldMkLst>
          <pc:docMk/>
          <pc:sldMk cId="3797104504" sldId="409"/>
        </pc:sldMkLst>
        <pc:spChg chg="mod">
          <ac:chgData name="Vo, David" userId="0deed3dc-d020-451d-aee6-4b90d6e032a7" providerId="ADAL" clId="{72F6425D-FED2-4EBC-B4F5-F2DA036863C6}" dt="2021-04-19T02:07:05.795" v="163" actId="27636"/>
          <ac:spMkLst>
            <pc:docMk/>
            <pc:sldMk cId="3797104504" sldId="409"/>
            <ac:spMk id="11" creationId="{7B85F007-B764-45D0-95CE-6F57AF66F10C}"/>
          </ac:spMkLst>
        </pc:spChg>
      </pc:sldChg>
      <pc:sldChg chg="modSp mod">
        <pc:chgData name="Vo, David" userId="0deed3dc-d020-451d-aee6-4b90d6e032a7" providerId="ADAL" clId="{72F6425D-FED2-4EBC-B4F5-F2DA036863C6}" dt="2021-04-19T02:21:31.931" v="243" actId="20577"/>
        <pc:sldMkLst>
          <pc:docMk/>
          <pc:sldMk cId="3811074154" sldId="414"/>
        </pc:sldMkLst>
        <pc:spChg chg="mod">
          <ac:chgData name="Vo, David" userId="0deed3dc-d020-451d-aee6-4b90d6e032a7" providerId="ADAL" clId="{72F6425D-FED2-4EBC-B4F5-F2DA036863C6}" dt="2021-04-19T02:21:31.931" v="243" actId="20577"/>
          <ac:spMkLst>
            <pc:docMk/>
            <pc:sldMk cId="3811074154" sldId="414"/>
            <ac:spMk id="6" creationId="{FFEBA4C4-FD09-4E4B-B3BB-3D3EAD2DDA33}"/>
          </ac:spMkLst>
        </pc:spChg>
      </pc:sldChg>
      <pc:sldMasterChg chg="modSp mod delSldLayout modSldLayout sldLayoutOrd">
        <pc:chgData name="Vo, David" userId="0deed3dc-d020-451d-aee6-4b90d6e032a7" providerId="ADAL" clId="{72F6425D-FED2-4EBC-B4F5-F2DA036863C6}" dt="2021-04-19T02:08:49.771" v="204" actId="404"/>
        <pc:sldMasterMkLst>
          <pc:docMk/>
          <pc:sldMasterMk cId="2062035443" sldId="2147483808"/>
        </pc:sldMasterMkLst>
        <pc:spChg chg="mod">
          <ac:chgData name="Vo, David" userId="0deed3dc-d020-451d-aee6-4b90d6e032a7" providerId="ADAL" clId="{72F6425D-FED2-4EBC-B4F5-F2DA036863C6}" dt="2021-04-19T02:07:05.768" v="161" actId="403"/>
          <ac:spMkLst>
            <pc:docMk/>
            <pc:sldMasterMk cId="2062035443" sldId="2147483808"/>
            <ac:spMk id="3" creationId="{00000000-0000-0000-0000-000000000000}"/>
          </ac:spMkLst>
        </pc:spChg>
        <pc:sldLayoutChg chg="addSp modSp mod">
          <pc:chgData name="Vo, David" userId="0deed3dc-d020-451d-aee6-4b90d6e032a7" providerId="ADAL" clId="{72F6425D-FED2-4EBC-B4F5-F2DA036863C6}" dt="2021-04-19T02:00:24.895" v="101" actId="20577"/>
          <pc:sldLayoutMkLst>
            <pc:docMk/>
            <pc:sldMasterMk cId="2062035443" sldId="2147483808"/>
            <pc:sldLayoutMk cId="1909724041" sldId="2147483809"/>
          </pc:sldLayoutMkLst>
          <pc:spChg chg="mod">
            <ac:chgData name="Vo, David" userId="0deed3dc-d020-451d-aee6-4b90d6e032a7" providerId="ADAL" clId="{72F6425D-FED2-4EBC-B4F5-F2DA036863C6}" dt="2021-04-19T01:58:08.907" v="75" actId="122"/>
            <ac:spMkLst>
              <pc:docMk/>
              <pc:sldMasterMk cId="2062035443" sldId="2147483808"/>
              <pc:sldLayoutMk cId="1909724041" sldId="2147483809"/>
              <ac:spMk id="2" creationId="{00000000-0000-0000-0000-000000000000}"/>
            </ac:spMkLst>
          </pc:spChg>
          <pc:spChg chg="mod">
            <ac:chgData name="Vo, David" userId="0deed3dc-d020-451d-aee6-4b90d6e032a7" providerId="ADAL" clId="{72F6425D-FED2-4EBC-B4F5-F2DA036863C6}" dt="2021-04-19T01:58:06.416" v="74" actId="122"/>
            <ac:spMkLst>
              <pc:docMk/>
              <pc:sldMasterMk cId="2062035443" sldId="2147483808"/>
              <pc:sldLayoutMk cId="1909724041" sldId="2147483809"/>
              <ac:spMk id="3" creationId="{00000000-0000-0000-0000-000000000000}"/>
            </ac:spMkLst>
          </pc:spChg>
          <pc:spChg chg="mod">
            <ac:chgData name="Vo, David" userId="0deed3dc-d020-451d-aee6-4b90d6e032a7" providerId="ADAL" clId="{72F6425D-FED2-4EBC-B4F5-F2DA036863C6}" dt="2021-04-19T02:00:24.895" v="101" actId="20577"/>
            <ac:spMkLst>
              <pc:docMk/>
              <pc:sldMasterMk cId="2062035443" sldId="2147483808"/>
              <pc:sldLayoutMk cId="1909724041" sldId="2147483809"/>
              <ac:spMk id="5" creationId="{00000000-0000-0000-0000-000000000000}"/>
            </ac:spMkLst>
          </pc:spChg>
          <pc:picChg chg="add mod">
            <ac:chgData name="Vo, David" userId="0deed3dc-d020-451d-aee6-4b90d6e032a7" providerId="ADAL" clId="{72F6425D-FED2-4EBC-B4F5-F2DA036863C6}" dt="2021-04-19T02:00:13.562" v="96"/>
            <ac:picMkLst>
              <pc:docMk/>
              <pc:sldMasterMk cId="2062035443" sldId="2147483808"/>
              <pc:sldLayoutMk cId="1909724041" sldId="2147483809"/>
              <ac:picMk id="10" creationId="{409CCDA7-A830-4842-A72E-2DEE0EAB54E7}"/>
            </ac:picMkLst>
          </pc:picChg>
        </pc:sldLayoutChg>
        <pc:sldLayoutChg chg="modSp">
          <pc:chgData name="Vo, David" userId="0deed3dc-d020-451d-aee6-4b90d6e032a7" providerId="ADAL" clId="{72F6425D-FED2-4EBC-B4F5-F2DA036863C6}" dt="2021-04-19T02:08:49.771" v="204" actId="404"/>
          <pc:sldLayoutMkLst>
            <pc:docMk/>
            <pc:sldMasterMk cId="2062035443" sldId="2147483808"/>
            <pc:sldLayoutMk cId="3027829485" sldId="2147483813"/>
          </pc:sldLayoutMkLst>
          <pc:spChg chg="mod">
            <ac:chgData name="Vo, David" userId="0deed3dc-d020-451d-aee6-4b90d6e032a7" providerId="ADAL" clId="{72F6425D-FED2-4EBC-B4F5-F2DA036863C6}" dt="2021-04-19T02:08:49.771" v="204" actId="404"/>
            <ac:spMkLst>
              <pc:docMk/>
              <pc:sldMasterMk cId="2062035443" sldId="2147483808"/>
              <pc:sldLayoutMk cId="3027829485" sldId="2147483813"/>
              <ac:spMk id="4" creationId="{00000000-0000-0000-0000-000000000000}"/>
            </ac:spMkLst>
          </pc:spChg>
          <pc:spChg chg="mod">
            <ac:chgData name="Vo, David" userId="0deed3dc-d020-451d-aee6-4b90d6e032a7" providerId="ADAL" clId="{72F6425D-FED2-4EBC-B4F5-F2DA036863C6}" dt="2021-04-19T02:08:37.605" v="192" actId="404"/>
            <ac:spMkLst>
              <pc:docMk/>
              <pc:sldMasterMk cId="2062035443" sldId="2147483808"/>
              <pc:sldLayoutMk cId="3027829485" sldId="2147483813"/>
              <ac:spMk id="6" creationId="{00000000-0000-0000-0000-000000000000}"/>
            </ac:spMkLst>
          </pc:spChg>
          <pc:spChg chg="mod">
            <ac:chgData name="Vo, David" userId="0deed3dc-d020-451d-aee6-4b90d6e032a7" providerId="ADAL" clId="{72F6425D-FED2-4EBC-B4F5-F2DA036863C6}" dt="2021-04-19T02:08:46.488" v="201" actId="404"/>
            <ac:spMkLst>
              <pc:docMk/>
              <pc:sldMasterMk cId="2062035443" sldId="2147483808"/>
              <pc:sldLayoutMk cId="3027829485" sldId="2147483813"/>
              <ac:spMk id="11" creationId="{4E910D94-8806-48D3-8C84-F27E5CF74F9C}"/>
            </ac:spMkLst>
          </pc:spChg>
          <pc:spChg chg="mod">
            <ac:chgData name="Vo, David" userId="0deed3dc-d020-451d-aee6-4b90d6e032a7" providerId="ADAL" clId="{72F6425D-FED2-4EBC-B4F5-F2DA036863C6}" dt="2021-04-19T02:08:43.076" v="196" actId="404"/>
            <ac:spMkLst>
              <pc:docMk/>
              <pc:sldMasterMk cId="2062035443" sldId="2147483808"/>
              <pc:sldLayoutMk cId="3027829485" sldId="2147483813"/>
              <ac:spMk id="12" creationId="{44DC0D50-8D92-48CD-B08C-5C155251A4DB}"/>
            </ac:spMkLst>
          </pc:spChg>
        </pc:sldLayoutChg>
        <pc:sldLayoutChg chg="addSp delSp modSp del mod ord">
          <pc:chgData name="Vo, David" userId="0deed3dc-d020-451d-aee6-4b90d6e032a7" providerId="ADAL" clId="{72F6425D-FED2-4EBC-B4F5-F2DA036863C6}" dt="2021-04-19T01:59:10.032" v="93" actId="2696"/>
          <pc:sldLayoutMkLst>
            <pc:docMk/>
            <pc:sldMasterMk cId="2062035443" sldId="2147483808"/>
            <pc:sldLayoutMk cId="3027829485" sldId="2147483819"/>
          </pc:sldLayoutMkLst>
          <pc:spChg chg="del mod">
            <ac:chgData name="Vo, David" userId="0deed3dc-d020-451d-aee6-4b90d6e032a7" providerId="ADAL" clId="{72F6425D-FED2-4EBC-B4F5-F2DA036863C6}" dt="2021-04-19T01:58:46.624" v="90" actId="478"/>
            <ac:spMkLst>
              <pc:docMk/>
              <pc:sldMasterMk cId="2062035443" sldId="2147483808"/>
              <pc:sldLayoutMk cId="3027829485" sldId="2147483819"/>
              <ac:spMk id="10" creationId="{00000000-0000-0000-0000-000000000000}"/>
            </ac:spMkLst>
          </pc:spChg>
          <pc:spChg chg="add del mod">
            <ac:chgData name="Vo, David" userId="0deed3dc-d020-451d-aee6-4b90d6e032a7" providerId="ADAL" clId="{72F6425D-FED2-4EBC-B4F5-F2DA036863C6}" dt="2021-04-19T01:58:40.070" v="89" actId="478"/>
            <ac:spMkLst>
              <pc:docMk/>
              <pc:sldMasterMk cId="2062035443" sldId="2147483808"/>
              <pc:sldLayoutMk cId="3027829485" sldId="2147483819"/>
              <ac:spMk id="13" creationId="{E3318C8E-A21A-4553-B072-06C2D371501A}"/>
            </ac:spMkLst>
          </pc:spChg>
          <pc:spChg chg="add mod">
            <ac:chgData name="Vo, David" userId="0deed3dc-d020-451d-aee6-4b90d6e032a7" providerId="ADAL" clId="{72F6425D-FED2-4EBC-B4F5-F2DA036863C6}" dt="2021-04-19T01:58:50.772" v="91"/>
            <ac:spMkLst>
              <pc:docMk/>
              <pc:sldMasterMk cId="2062035443" sldId="2147483808"/>
              <pc:sldLayoutMk cId="3027829485" sldId="2147483819"/>
              <ac:spMk id="14" creationId="{C2CCDE1A-C88F-4D41-A0C5-FD08DF4AE2B8}"/>
            </ac:spMkLst>
          </pc:spChg>
        </pc:sldLayoutChg>
      </pc:sldMasterChg>
      <pc:sldMasterChg chg="modSp">
        <pc:chgData name="Vo, David" userId="0deed3dc-d020-451d-aee6-4b90d6e032a7" providerId="ADAL" clId="{72F6425D-FED2-4EBC-B4F5-F2DA036863C6}" dt="2021-04-19T01:53:27.679" v="4" actId="12"/>
        <pc:sldMasterMkLst>
          <pc:docMk/>
          <pc:sldMasterMk cId="2062035443" sldId="2147483816"/>
        </pc:sldMasterMkLst>
        <pc:spChg chg="mod">
          <ac:chgData name="Vo, David" userId="0deed3dc-d020-451d-aee6-4b90d6e032a7" providerId="ADAL" clId="{72F6425D-FED2-4EBC-B4F5-F2DA036863C6}" dt="2021-04-19T01:53:27.679" v="4" actId="12"/>
          <ac:spMkLst>
            <pc:docMk/>
            <pc:sldMasterMk cId="2062035443" sldId="2147483816"/>
            <ac:spMk id="3" creationId="{00000000-0000-0000-0000-000000000000}"/>
          </ac:spMkLst>
        </pc:spChg>
      </pc:sldMasterChg>
      <pc:sldMasterChg chg="new del mod addSldLayout delSldLayout">
        <pc:chgData name="Vo, David" userId="0deed3dc-d020-451d-aee6-4b90d6e032a7" providerId="ADAL" clId="{72F6425D-FED2-4EBC-B4F5-F2DA036863C6}" dt="2021-04-19T02:08:11.340" v="188" actId="2696"/>
        <pc:sldMasterMkLst>
          <pc:docMk/>
          <pc:sldMasterMk cId="3046460911" sldId="2147483816"/>
        </pc:sldMasterMkLst>
        <pc:sldLayoutChg chg="new del replId">
          <pc:chgData name="Vo, David" userId="0deed3dc-d020-451d-aee6-4b90d6e032a7" providerId="ADAL" clId="{72F6425D-FED2-4EBC-B4F5-F2DA036863C6}" dt="2021-04-19T02:08:11.332" v="177" actId="2696"/>
          <pc:sldLayoutMkLst>
            <pc:docMk/>
            <pc:sldMasterMk cId="3046460911" sldId="2147483816"/>
            <pc:sldLayoutMk cId="3173901358" sldId="2147483817"/>
          </pc:sldLayoutMkLst>
        </pc:sldLayoutChg>
        <pc:sldLayoutChg chg="new del replId">
          <pc:chgData name="Vo, David" userId="0deed3dc-d020-451d-aee6-4b90d6e032a7" providerId="ADAL" clId="{72F6425D-FED2-4EBC-B4F5-F2DA036863C6}" dt="2021-04-19T02:08:11.332" v="178" actId="2696"/>
          <pc:sldLayoutMkLst>
            <pc:docMk/>
            <pc:sldMasterMk cId="3046460911" sldId="2147483816"/>
            <pc:sldLayoutMk cId="171912030" sldId="2147483818"/>
          </pc:sldLayoutMkLst>
        </pc:sldLayoutChg>
        <pc:sldLayoutChg chg="new del replId">
          <pc:chgData name="Vo, David" userId="0deed3dc-d020-451d-aee6-4b90d6e032a7" providerId="ADAL" clId="{72F6425D-FED2-4EBC-B4F5-F2DA036863C6}" dt="2021-04-19T02:08:11.333" v="179" actId="2696"/>
          <pc:sldLayoutMkLst>
            <pc:docMk/>
            <pc:sldMasterMk cId="3046460911" sldId="2147483816"/>
            <pc:sldLayoutMk cId="1682562330" sldId="2147483819"/>
          </pc:sldLayoutMkLst>
        </pc:sldLayoutChg>
        <pc:sldLayoutChg chg="new del replId">
          <pc:chgData name="Vo, David" userId="0deed3dc-d020-451d-aee6-4b90d6e032a7" providerId="ADAL" clId="{72F6425D-FED2-4EBC-B4F5-F2DA036863C6}" dt="2021-04-19T02:08:11.334" v="180" actId="2696"/>
          <pc:sldLayoutMkLst>
            <pc:docMk/>
            <pc:sldMasterMk cId="3046460911" sldId="2147483816"/>
            <pc:sldLayoutMk cId="1275003583" sldId="2147483820"/>
          </pc:sldLayoutMkLst>
        </pc:sldLayoutChg>
        <pc:sldLayoutChg chg="new del replId">
          <pc:chgData name="Vo, David" userId="0deed3dc-d020-451d-aee6-4b90d6e032a7" providerId="ADAL" clId="{72F6425D-FED2-4EBC-B4F5-F2DA036863C6}" dt="2021-04-19T02:08:11.335" v="181" actId="2696"/>
          <pc:sldLayoutMkLst>
            <pc:docMk/>
            <pc:sldMasterMk cId="3046460911" sldId="2147483816"/>
            <pc:sldLayoutMk cId="4246990973" sldId="2147483821"/>
          </pc:sldLayoutMkLst>
        </pc:sldLayoutChg>
        <pc:sldLayoutChg chg="new del replId">
          <pc:chgData name="Vo, David" userId="0deed3dc-d020-451d-aee6-4b90d6e032a7" providerId="ADAL" clId="{72F6425D-FED2-4EBC-B4F5-F2DA036863C6}" dt="2021-04-19T02:08:11.336" v="182" actId="2696"/>
          <pc:sldLayoutMkLst>
            <pc:docMk/>
            <pc:sldMasterMk cId="3046460911" sldId="2147483816"/>
            <pc:sldLayoutMk cId="4012231497" sldId="2147483822"/>
          </pc:sldLayoutMkLst>
        </pc:sldLayoutChg>
        <pc:sldLayoutChg chg="new del replId">
          <pc:chgData name="Vo, David" userId="0deed3dc-d020-451d-aee6-4b90d6e032a7" providerId="ADAL" clId="{72F6425D-FED2-4EBC-B4F5-F2DA036863C6}" dt="2021-04-19T02:08:11.336" v="183" actId="2696"/>
          <pc:sldLayoutMkLst>
            <pc:docMk/>
            <pc:sldMasterMk cId="3046460911" sldId="2147483816"/>
            <pc:sldLayoutMk cId="50814872" sldId="2147483823"/>
          </pc:sldLayoutMkLst>
        </pc:sldLayoutChg>
        <pc:sldLayoutChg chg="new del replId">
          <pc:chgData name="Vo, David" userId="0deed3dc-d020-451d-aee6-4b90d6e032a7" providerId="ADAL" clId="{72F6425D-FED2-4EBC-B4F5-F2DA036863C6}" dt="2021-04-19T02:08:11.337" v="184" actId="2696"/>
          <pc:sldLayoutMkLst>
            <pc:docMk/>
            <pc:sldMasterMk cId="3046460911" sldId="2147483816"/>
            <pc:sldLayoutMk cId="3508684032" sldId="2147483824"/>
          </pc:sldLayoutMkLst>
        </pc:sldLayoutChg>
        <pc:sldLayoutChg chg="new del replId">
          <pc:chgData name="Vo, David" userId="0deed3dc-d020-451d-aee6-4b90d6e032a7" providerId="ADAL" clId="{72F6425D-FED2-4EBC-B4F5-F2DA036863C6}" dt="2021-04-19T02:08:11.338" v="185" actId="2696"/>
          <pc:sldLayoutMkLst>
            <pc:docMk/>
            <pc:sldMasterMk cId="3046460911" sldId="2147483816"/>
            <pc:sldLayoutMk cId="757838921" sldId="2147483825"/>
          </pc:sldLayoutMkLst>
        </pc:sldLayoutChg>
        <pc:sldLayoutChg chg="new del replId">
          <pc:chgData name="Vo, David" userId="0deed3dc-d020-451d-aee6-4b90d6e032a7" providerId="ADAL" clId="{72F6425D-FED2-4EBC-B4F5-F2DA036863C6}" dt="2021-04-19T02:08:11.338" v="186" actId="2696"/>
          <pc:sldLayoutMkLst>
            <pc:docMk/>
            <pc:sldMasterMk cId="3046460911" sldId="2147483816"/>
            <pc:sldLayoutMk cId="783398704" sldId="2147483826"/>
          </pc:sldLayoutMkLst>
        </pc:sldLayoutChg>
        <pc:sldLayoutChg chg="new del replId">
          <pc:chgData name="Vo, David" userId="0deed3dc-d020-451d-aee6-4b90d6e032a7" providerId="ADAL" clId="{72F6425D-FED2-4EBC-B4F5-F2DA036863C6}" dt="2021-04-19T02:08:11.339" v="187" actId="2696"/>
          <pc:sldLayoutMkLst>
            <pc:docMk/>
            <pc:sldMasterMk cId="3046460911" sldId="2147483816"/>
            <pc:sldLayoutMk cId="2066213353" sldId="2147483827"/>
          </pc:sldLayoutMkLst>
        </pc:sldLayoutChg>
      </pc:sldMasterChg>
      <pc:sldMasterChg chg="modSp">
        <pc:chgData name="Vo, David" userId="0deed3dc-d020-451d-aee6-4b90d6e032a7" providerId="ADAL" clId="{72F6425D-FED2-4EBC-B4F5-F2DA036863C6}" dt="2021-04-19T01:51:37.935" v="3" actId="12"/>
        <pc:sldMasterMkLst>
          <pc:docMk/>
          <pc:sldMasterMk cId="2062035443" sldId="2147483822"/>
        </pc:sldMasterMkLst>
        <pc:spChg chg="mod">
          <ac:chgData name="Vo, David" userId="0deed3dc-d020-451d-aee6-4b90d6e032a7" providerId="ADAL" clId="{72F6425D-FED2-4EBC-B4F5-F2DA036863C6}" dt="2021-04-19T01:51:37.935" v="3" actId="12"/>
          <ac:spMkLst>
            <pc:docMk/>
            <pc:sldMasterMk cId="2062035443" sldId="2147483822"/>
            <ac:spMk id="3" creationId="{00000000-0000-0000-0000-000000000000}"/>
          </ac:spMkLst>
        </pc:spChg>
      </pc:sldMasterChg>
    </pc:docChg>
  </pc:docChgLst>
  <pc:docChgLst>
    <pc:chgData name="Torres, Brandon A" userId="S::btorre66@calstatela.edu::30e00120-a461-4de2-9b54-453362018ccc" providerId="AD" clId="Web-{B7E84F22-C1F0-4A07-F639-6D1D5519D534}"/>
    <pc:docChg chg="modSld">
      <pc:chgData name="Torres, Brandon A" userId="S::btorre66@calstatela.edu::30e00120-a461-4de2-9b54-453362018ccc" providerId="AD" clId="Web-{B7E84F22-C1F0-4A07-F639-6D1D5519D534}" dt="2020-11-28T02:13:06.617" v="1013" actId="1076"/>
      <pc:docMkLst>
        <pc:docMk/>
      </pc:docMkLst>
      <pc:sldChg chg="modSp">
        <pc:chgData name="Torres, Brandon A" userId="S::btorre66@calstatela.edu::30e00120-a461-4de2-9b54-453362018ccc" providerId="AD" clId="Web-{B7E84F22-C1F0-4A07-F639-6D1D5519D534}" dt="2020-11-28T01:18:49.378" v="852" actId="20577"/>
        <pc:sldMkLst>
          <pc:docMk/>
          <pc:sldMk cId="3644990708" sldId="267"/>
        </pc:sldMkLst>
        <pc:spChg chg="mod">
          <ac:chgData name="Torres, Brandon A" userId="S::btorre66@calstatela.edu::30e00120-a461-4de2-9b54-453362018ccc" providerId="AD" clId="Web-{B7E84F22-C1F0-4A07-F639-6D1D5519D534}" dt="2020-11-28T01:18:49.378" v="852" actId="20577"/>
          <ac:spMkLst>
            <pc:docMk/>
            <pc:sldMk cId="3644990708" sldId="267"/>
            <ac:spMk id="3" creationId="{25606C8B-FDC4-48F2-AE1C-0B6BA80B2CC0}"/>
          </ac:spMkLst>
        </pc:spChg>
      </pc:sldChg>
      <pc:sldChg chg="modSp modNotes">
        <pc:chgData name="Torres, Brandon A" userId="S::btorre66@calstatela.edu::30e00120-a461-4de2-9b54-453362018ccc" providerId="AD" clId="Web-{B7E84F22-C1F0-4A07-F639-6D1D5519D534}" dt="2020-11-28T01:20:08.100" v="880"/>
        <pc:sldMkLst>
          <pc:docMk/>
          <pc:sldMk cId="3586592242" sldId="287"/>
        </pc:sldMkLst>
        <pc:graphicFrameChg chg="mod modGraphic">
          <ac:chgData name="Torres, Brandon A" userId="S::btorre66@calstatela.edu::30e00120-a461-4de2-9b54-453362018ccc" providerId="AD" clId="Web-{B7E84F22-C1F0-4A07-F639-6D1D5519D534}" dt="2020-11-28T01:20:07.053" v="875"/>
          <ac:graphicFrameMkLst>
            <pc:docMk/>
            <pc:sldMk cId="3586592242" sldId="287"/>
            <ac:graphicFrameMk id="6" creationId="{56A7A10E-BAF5-4BCB-AAA8-A1D545DFBA49}"/>
          </ac:graphicFrameMkLst>
        </pc:graphicFrameChg>
        <pc:graphicFrameChg chg="mod modGraphic">
          <ac:chgData name="Torres, Brandon A" userId="S::btorre66@calstatela.edu::30e00120-a461-4de2-9b54-453362018ccc" providerId="AD" clId="Web-{B7E84F22-C1F0-4A07-F639-6D1D5519D534}" dt="2020-11-28T01:20:08.100" v="880"/>
          <ac:graphicFrameMkLst>
            <pc:docMk/>
            <pc:sldMk cId="3586592242" sldId="287"/>
            <ac:graphicFrameMk id="8" creationId="{CCFD68E8-300C-4135-9451-441D771D247D}"/>
          </ac:graphicFrameMkLst>
        </pc:graphicFrameChg>
      </pc:sldChg>
      <pc:sldChg chg="addSp modSp">
        <pc:chgData name="Torres, Brandon A" userId="S::btorre66@calstatela.edu::30e00120-a461-4de2-9b54-453362018ccc" providerId="AD" clId="Web-{B7E84F22-C1F0-4A07-F639-6D1D5519D534}" dt="2020-11-28T01:23:43.422" v="984" actId="14100"/>
        <pc:sldMkLst>
          <pc:docMk/>
          <pc:sldMk cId="1272732338" sldId="291"/>
        </pc:sldMkLst>
        <pc:spChg chg="mod">
          <ac:chgData name="Torres, Brandon A" userId="S::btorre66@calstatela.edu::30e00120-a461-4de2-9b54-453362018ccc" providerId="AD" clId="Web-{B7E84F22-C1F0-4A07-F639-6D1D5519D534}" dt="2020-11-28T01:22:30.075" v="929" actId="1076"/>
          <ac:spMkLst>
            <pc:docMk/>
            <pc:sldMk cId="1272732338" sldId="291"/>
            <ac:spMk id="5" creationId="{1D40CC3D-8671-49DD-B77C-9B4E093C5693}"/>
          </ac:spMkLst>
        </pc:spChg>
        <pc:spChg chg="add mod">
          <ac:chgData name="Torres, Brandon A" userId="S::btorre66@calstatela.edu::30e00120-a461-4de2-9b54-453362018ccc" providerId="AD" clId="Web-{B7E84F22-C1F0-4A07-F639-6D1D5519D534}" dt="2020-11-28T01:22:43.935" v="934" actId="20577"/>
          <ac:spMkLst>
            <pc:docMk/>
            <pc:sldMk cId="1272732338" sldId="291"/>
            <ac:spMk id="7" creationId="{CA980C07-0F30-4D3D-8D43-5C132F9C7BE1}"/>
          </ac:spMkLst>
        </pc:spChg>
        <pc:spChg chg="add mod">
          <ac:chgData name="Torres, Brandon A" userId="S::btorre66@calstatela.edu::30e00120-a461-4de2-9b54-453362018ccc" providerId="AD" clId="Web-{B7E84F22-C1F0-4A07-F639-6D1D5519D534}" dt="2020-11-28T01:23:43.422" v="984" actId="14100"/>
          <ac:spMkLst>
            <pc:docMk/>
            <pc:sldMk cId="1272732338" sldId="291"/>
            <ac:spMk id="8" creationId="{0A8EDE13-CFF8-4E60-A3E5-8A1B9807C542}"/>
          </ac:spMkLst>
        </pc:spChg>
      </pc:sldChg>
      <pc:sldChg chg="addSp delSp modSp">
        <pc:chgData name="Torres, Brandon A" userId="S::btorre66@calstatela.edu::30e00120-a461-4de2-9b54-453362018ccc" providerId="AD" clId="Web-{B7E84F22-C1F0-4A07-F639-6D1D5519D534}" dt="2020-11-28T01:25:37.458" v="1005" actId="14100"/>
        <pc:sldMkLst>
          <pc:docMk/>
          <pc:sldMk cId="3816598816" sldId="293"/>
        </pc:sldMkLst>
        <pc:spChg chg="add mod">
          <ac:chgData name="Torres, Brandon A" userId="S::btorre66@calstatela.edu::30e00120-a461-4de2-9b54-453362018ccc" providerId="AD" clId="Web-{B7E84F22-C1F0-4A07-F639-6D1D5519D534}" dt="2020-11-28T01:25:37.458" v="1005" actId="14100"/>
          <ac:spMkLst>
            <pc:docMk/>
            <pc:sldMk cId="3816598816" sldId="293"/>
            <ac:spMk id="6" creationId="{A3121FB7-3DA5-44EA-AE01-354629D22DA3}"/>
          </ac:spMkLst>
        </pc:spChg>
        <pc:graphicFrameChg chg="add mod modGraphic">
          <ac:chgData name="Torres, Brandon A" userId="S::btorre66@calstatela.edu::30e00120-a461-4de2-9b54-453362018ccc" providerId="AD" clId="Web-{B7E84F22-C1F0-4A07-F639-6D1D5519D534}" dt="2020-11-28T00:45:38.206" v="459" actId="1076"/>
          <ac:graphicFrameMkLst>
            <pc:docMk/>
            <pc:sldMk cId="3816598816" sldId="293"/>
            <ac:graphicFrameMk id="5" creationId="{4D74DCD0-B8ED-4022-9380-345FA96154EA}"/>
          </ac:graphicFrameMkLst>
        </pc:graphicFrameChg>
        <pc:graphicFrameChg chg="del">
          <ac:chgData name="Torres, Brandon A" userId="S::btorre66@calstatela.edu::30e00120-a461-4de2-9b54-453362018ccc" providerId="AD" clId="Web-{B7E84F22-C1F0-4A07-F639-6D1D5519D534}" dt="2020-11-28T00:45:32.691" v="458"/>
          <ac:graphicFrameMkLst>
            <pc:docMk/>
            <pc:sldMk cId="3816598816" sldId="293"/>
            <ac:graphicFrameMk id="15" creationId="{952ED2DA-3177-0F41-A9D4-14343CBF2207}"/>
          </ac:graphicFrameMkLst>
        </pc:graphicFrameChg>
        <pc:picChg chg="mod">
          <ac:chgData name="Torres, Brandon A" userId="S::btorre66@calstatela.edu::30e00120-a461-4de2-9b54-453362018ccc" providerId="AD" clId="Web-{B7E84F22-C1F0-4A07-F639-6D1D5519D534}" dt="2020-11-28T00:45:46.050" v="460" actId="1076"/>
          <ac:picMkLst>
            <pc:docMk/>
            <pc:sldMk cId="3816598816" sldId="293"/>
            <ac:picMk id="7" creationId="{E159F2BC-5A69-4EF5-A57D-44C1E4E9C751}"/>
          </ac:picMkLst>
        </pc:picChg>
      </pc:sldChg>
      <pc:sldChg chg="addSp delSp modSp">
        <pc:chgData name="Torres, Brandon A" userId="S::btorre66@calstatela.edu::30e00120-a461-4de2-9b54-453362018ccc" providerId="AD" clId="Web-{B7E84F22-C1F0-4A07-F639-6D1D5519D534}" dt="2020-11-28T01:24:52.393" v="993" actId="20577"/>
        <pc:sldMkLst>
          <pc:docMk/>
          <pc:sldMk cId="667867831" sldId="296"/>
        </pc:sldMkLst>
        <pc:spChg chg="add mod">
          <ac:chgData name="Torres, Brandon A" userId="S::btorre66@calstatela.edu::30e00120-a461-4de2-9b54-453362018ccc" providerId="AD" clId="Web-{B7E84F22-C1F0-4A07-F639-6D1D5519D534}" dt="2020-11-28T01:24:52.393" v="993" actId="20577"/>
          <ac:spMkLst>
            <pc:docMk/>
            <pc:sldMk cId="667867831" sldId="296"/>
            <ac:spMk id="5" creationId="{519CEC7C-753B-439D-9614-1A1A4E23E0A9}"/>
          </ac:spMkLst>
        </pc:spChg>
        <pc:graphicFrameChg chg="add mod modGraphic">
          <ac:chgData name="Torres, Brandon A" userId="S::btorre66@calstatela.edu::30e00120-a461-4de2-9b54-453362018ccc" providerId="AD" clId="Web-{B7E84F22-C1F0-4A07-F639-6D1D5519D534}" dt="2020-11-28T00:42:07.844" v="312" actId="1076"/>
          <ac:graphicFrameMkLst>
            <pc:docMk/>
            <pc:sldMk cId="667867831" sldId="296"/>
            <ac:graphicFrameMk id="4" creationId="{BE966F4B-915D-40EF-BED2-5C7E7820FB82}"/>
          </ac:graphicFrameMkLst>
        </pc:graphicFrameChg>
        <pc:graphicFrameChg chg="del">
          <ac:chgData name="Torres, Brandon A" userId="S::btorre66@calstatela.edu::30e00120-a461-4de2-9b54-453362018ccc" providerId="AD" clId="Web-{B7E84F22-C1F0-4A07-F639-6D1D5519D534}" dt="2020-11-28T00:35:48.292" v="283"/>
          <ac:graphicFrameMkLst>
            <pc:docMk/>
            <pc:sldMk cId="667867831" sldId="296"/>
            <ac:graphicFrameMk id="15" creationId="{952ED2DA-3177-0F41-A9D4-14343CBF2207}"/>
          </ac:graphicFrameMkLst>
        </pc:graphicFrameChg>
        <pc:picChg chg="mod">
          <ac:chgData name="Torres, Brandon A" userId="S::btorre66@calstatela.edu::30e00120-a461-4de2-9b54-453362018ccc" providerId="AD" clId="Web-{B7E84F22-C1F0-4A07-F639-6D1D5519D534}" dt="2020-11-28T00:41:48.375" v="310" actId="1076"/>
          <ac:picMkLst>
            <pc:docMk/>
            <pc:sldMk cId="667867831" sldId="296"/>
            <ac:picMk id="8" creationId="{10FEE4D8-218A-6140-B548-03D32CEB3133}"/>
          </ac:picMkLst>
        </pc:picChg>
        <pc:picChg chg="mod">
          <ac:chgData name="Torres, Brandon A" userId="S::btorre66@calstatela.edu::30e00120-a461-4de2-9b54-453362018ccc" providerId="AD" clId="Web-{B7E84F22-C1F0-4A07-F639-6D1D5519D534}" dt="2020-11-28T00:43:10.111" v="315" actId="1076"/>
          <ac:picMkLst>
            <pc:docMk/>
            <pc:sldMk cId="667867831" sldId="296"/>
            <ac:picMk id="10" creationId="{C6ADB0EA-717F-2048-8209-8034C69F2D33}"/>
          </ac:picMkLst>
        </pc:picChg>
      </pc:sldChg>
      <pc:sldChg chg="addSp delSp modSp modNotes">
        <pc:chgData name="Torres, Brandon A" userId="S::btorre66@calstatela.edu::30e00120-a461-4de2-9b54-453362018ccc" providerId="AD" clId="Web-{B7E84F22-C1F0-4A07-F639-6D1D5519D534}" dt="2020-11-28T02:13:06.617" v="1013" actId="1076"/>
        <pc:sldMkLst>
          <pc:docMk/>
          <pc:sldMk cId="880347071" sldId="298"/>
        </pc:sldMkLst>
        <pc:spChg chg="del">
          <ac:chgData name="Torres, Brandon A" userId="S::btorre66@calstatela.edu::30e00120-a461-4de2-9b54-453362018ccc" providerId="AD" clId="Web-{B7E84F22-C1F0-4A07-F639-6D1D5519D534}" dt="2020-11-28T00:32:29.633" v="153"/>
          <ac:spMkLst>
            <pc:docMk/>
            <pc:sldMk cId="880347071" sldId="298"/>
            <ac:spMk id="3" creationId="{291A8DCB-0DBA-4324-B4B7-198FE69EDE20}"/>
          </ac:spMkLst>
        </pc:spChg>
        <pc:spChg chg="add del mod">
          <ac:chgData name="Torres, Brandon A" userId="S::btorre66@calstatela.edu::30e00120-a461-4de2-9b54-453362018ccc" providerId="AD" clId="Web-{B7E84F22-C1F0-4A07-F639-6D1D5519D534}" dt="2020-11-28T00:32:42.290" v="154"/>
          <ac:spMkLst>
            <pc:docMk/>
            <pc:sldMk cId="880347071" sldId="298"/>
            <ac:spMk id="9" creationId="{01D57106-B529-41F1-9C95-FFCC8D9B2645}"/>
          </ac:spMkLst>
        </pc:spChg>
        <pc:graphicFrameChg chg="add mod modGraphic">
          <ac:chgData name="Torres, Brandon A" userId="S::btorre66@calstatela.edu::30e00120-a461-4de2-9b54-453362018ccc" providerId="AD" clId="Web-{B7E84F22-C1F0-4A07-F639-6D1D5519D534}" dt="2020-11-28T00:32:22.461" v="152" actId="1076"/>
          <ac:graphicFrameMkLst>
            <pc:docMk/>
            <pc:sldMk cId="880347071" sldId="298"/>
            <ac:graphicFrameMk id="6" creationId="{9D08EE2E-62A2-48C7-84A9-DE0A8854089C}"/>
          </ac:graphicFrameMkLst>
        </pc:graphicFrameChg>
        <pc:graphicFrameChg chg="del">
          <ac:chgData name="Torres, Brandon A" userId="S::btorre66@calstatela.edu::30e00120-a461-4de2-9b54-453362018ccc" providerId="AD" clId="Web-{B7E84F22-C1F0-4A07-F639-6D1D5519D534}" dt="2020-11-28T00:32:16.227" v="151"/>
          <ac:graphicFrameMkLst>
            <pc:docMk/>
            <pc:sldMk cId="880347071" sldId="298"/>
            <ac:graphicFrameMk id="7" creationId="{7E4C6558-1454-4DAC-BA59-1692475237B9}"/>
          </ac:graphicFrameMkLst>
        </pc:graphicFrameChg>
        <pc:picChg chg="add mod">
          <ac:chgData name="Torres, Brandon A" userId="S::btorre66@calstatela.edu::30e00120-a461-4de2-9b54-453362018ccc" providerId="AD" clId="Web-{B7E84F22-C1F0-4A07-F639-6D1D5519D534}" dt="2020-11-28T02:12:58.711" v="1010" actId="1076"/>
          <ac:picMkLst>
            <pc:docMk/>
            <pc:sldMk cId="880347071" sldId="298"/>
            <ac:picMk id="3" creationId="{5F004F7C-75D6-4A74-ABF7-5A3B5F88B33C}"/>
          </ac:picMkLst>
        </pc:picChg>
        <pc:picChg chg="mod">
          <ac:chgData name="Torres, Brandon A" userId="S::btorre66@calstatela.edu::30e00120-a461-4de2-9b54-453362018ccc" providerId="AD" clId="Web-{B7E84F22-C1F0-4A07-F639-6D1D5519D534}" dt="2020-11-28T02:13:06.617" v="1013" actId="1076"/>
          <ac:picMkLst>
            <pc:docMk/>
            <pc:sldMk cId="880347071" sldId="298"/>
            <ac:picMk id="4" creationId="{AEB065BC-B380-491D-9E74-70890F488CEB}"/>
          </ac:picMkLst>
        </pc:picChg>
      </pc:sldChg>
      <pc:sldChg chg="addSp delSp modSp">
        <pc:chgData name="Torres, Brandon A" userId="S::btorre66@calstatela.edu::30e00120-a461-4de2-9b54-453362018ccc" providerId="AD" clId="Web-{B7E84F22-C1F0-4A07-F639-6D1D5519D534}" dt="2020-11-28T00:42:44.845" v="313" actId="1076"/>
        <pc:sldMkLst>
          <pc:docMk/>
          <pc:sldMk cId="570505168" sldId="300"/>
        </pc:sldMkLst>
        <pc:graphicFrameChg chg="add mod modGraphic">
          <ac:chgData name="Torres, Brandon A" userId="S::btorre66@calstatela.edu::30e00120-a461-4de2-9b54-453362018ccc" providerId="AD" clId="Web-{B7E84F22-C1F0-4A07-F639-6D1D5519D534}" dt="2020-11-28T00:41:16.625" v="308"/>
          <ac:graphicFrameMkLst>
            <pc:docMk/>
            <pc:sldMk cId="570505168" sldId="300"/>
            <ac:graphicFrameMk id="4" creationId="{9464DE0E-B0C4-4247-B85C-1CA5761D7753}"/>
          </ac:graphicFrameMkLst>
        </pc:graphicFrameChg>
        <pc:graphicFrameChg chg="del">
          <ac:chgData name="Torres, Brandon A" userId="S::btorre66@calstatela.edu::30e00120-a461-4de2-9b54-453362018ccc" providerId="AD" clId="Web-{B7E84F22-C1F0-4A07-F639-6D1D5519D534}" dt="2020-11-28T00:40:11.671" v="292"/>
          <ac:graphicFrameMkLst>
            <pc:docMk/>
            <pc:sldMk cId="570505168" sldId="300"/>
            <ac:graphicFrameMk id="15" creationId="{952ED2DA-3177-0F41-A9D4-14343CBF2207}"/>
          </ac:graphicFrameMkLst>
        </pc:graphicFrameChg>
        <pc:picChg chg="mod">
          <ac:chgData name="Torres, Brandon A" userId="S::btorre66@calstatela.edu::30e00120-a461-4de2-9b54-453362018ccc" providerId="AD" clId="Web-{B7E84F22-C1F0-4A07-F639-6D1D5519D534}" dt="2020-11-28T00:42:44.845" v="313" actId="1076"/>
          <ac:picMkLst>
            <pc:docMk/>
            <pc:sldMk cId="570505168" sldId="300"/>
            <ac:picMk id="10" creationId="{C6ADB0EA-717F-2048-8209-8034C69F2D33}"/>
          </ac:picMkLst>
        </pc:picChg>
      </pc:sldChg>
      <pc:sldChg chg="addSp delSp modSp">
        <pc:chgData name="Torres, Brandon A" userId="S::btorre66@calstatela.edu::30e00120-a461-4de2-9b54-453362018ccc" providerId="AD" clId="Web-{B7E84F22-C1F0-4A07-F639-6D1D5519D534}" dt="2020-11-28T00:47:33.442" v="513" actId="1076"/>
        <pc:sldMkLst>
          <pc:docMk/>
          <pc:sldMk cId="614035286" sldId="301"/>
        </pc:sldMkLst>
        <pc:graphicFrameChg chg="add del mod modGraphic">
          <ac:chgData name="Torres, Brandon A" userId="S::btorre66@calstatela.edu::30e00120-a461-4de2-9b54-453362018ccc" providerId="AD" clId="Web-{B7E84F22-C1F0-4A07-F639-6D1D5519D534}" dt="2020-11-28T00:46:37.035" v="468"/>
          <ac:graphicFrameMkLst>
            <pc:docMk/>
            <pc:sldMk cId="614035286" sldId="301"/>
            <ac:graphicFrameMk id="5" creationId="{581B57E9-96A6-4C00-879D-ACF60836134B}"/>
          </ac:graphicFrameMkLst>
        </pc:graphicFrameChg>
        <pc:graphicFrameChg chg="add mod modGraphic">
          <ac:chgData name="Torres, Brandon A" userId="S::btorre66@calstatela.edu::30e00120-a461-4de2-9b54-453362018ccc" providerId="AD" clId="Web-{B7E84F22-C1F0-4A07-F639-6D1D5519D534}" dt="2020-11-28T00:47:20.801" v="511" actId="1076"/>
          <ac:graphicFrameMkLst>
            <pc:docMk/>
            <pc:sldMk cId="614035286" sldId="301"/>
            <ac:graphicFrameMk id="6" creationId="{97D0C9DC-EDA7-4320-AD92-DA33B1042CEA}"/>
          </ac:graphicFrameMkLst>
        </pc:graphicFrameChg>
        <pc:graphicFrameChg chg="del">
          <ac:chgData name="Torres, Brandon A" userId="S::btorre66@calstatela.edu::30e00120-a461-4de2-9b54-453362018ccc" providerId="AD" clId="Web-{B7E84F22-C1F0-4A07-F639-6D1D5519D534}" dt="2020-11-28T00:47:11.379" v="510"/>
          <ac:graphicFrameMkLst>
            <pc:docMk/>
            <pc:sldMk cId="614035286" sldId="301"/>
            <ac:graphicFrameMk id="15" creationId="{952ED2DA-3177-0F41-A9D4-14343CBF2207}"/>
          </ac:graphicFrameMkLst>
        </pc:graphicFrameChg>
        <pc:picChg chg="mod">
          <ac:chgData name="Torres, Brandon A" userId="S::btorre66@calstatela.edu::30e00120-a461-4de2-9b54-453362018ccc" providerId="AD" clId="Web-{B7E84F22-C1F0-4A07-F639-6D1D5519D534}" dt="2020-11-28T00:47:33.442" v="513" actId="1076"/>
          <ac:picMkLst>
            <pc:docMk/>
            <pc:sldMk cId="614035286" sldId="301"/>
            <ac:picMk id="3" creationId="{C06F9DDC-E14D-477C-B6B5-B85AB69BF8D7}"/>
          </ac:picMkLst>
        </pc:picChg>
        <pc:picChg chg="mod">
          <ac:chgData name="Torres, Brandon A" userId="S::btorre66@calstatela.edu::30e00120-a461-4de2-9b54-453362018ccc" providerId="AD" clId="Web-{B7E84F22-C1F0-4A07-F639-6D1D5519D534}" dt="2020-11-28T00:47:27.676" v="512" actId="1076"/>
          <ac:picMkLst>
            <pc:docMk/>
            <pc:sldMk cId="614035286" sldId="301"/>
            <ac:picMk id="7" creationId="{E159F2BC-5A69-4EF5-A57D-44C1E4E9C751}"/>
          </ac:picMkLst>
        </pc:picChg>
      </pc:sldChg>
      <pc:sldChg chg="modSp">
        <pc:chgData name="Torres, Brandon A" userId="S::btorre66@calstatela.edu::30e00120-a461-4de2-9b54-453362018ccc" providerId="AD" clId="Web-{B7E84F22-C1F0-4A07-F639-6D1D5519D534}" dt="2020-11-27T22:39:08.624" v="10" actId="20577"/>
        <pc:sldMkLst>
          <pc:docMk/>
          <pc:sldMk cId="389692970" sldId="304"/>
        </pc:sldMkLst>
        <pc:spChg chg="mod">
          <ac:chgData name="Torres, Brandon A" userId="S::btorre66@calstatela.edu::30e00120-a461-4de2-9b54-453362018ccc" providerId="AD" clId="Web-{B7E84F22-C1F0-4A07-F639-6D1D5519D534}" dt="2020-11-27T22:39:08.624" v="10" actId="20577"/>
          <ac:spMkLst>
            <pc:docMk/>
            <pc:sldMk cId="389692970" sldId="304"/>
            <ac:spMk id="3" creationId="{B55E5559-BA5B-4932-9953-8ABF33E6E7AF}"/>
          </ac:spMkLst>
        </pc:spChg>
      </pc:sldChg>
    </pc:docChg>
  </pc:docChgLst>
  <pc:docChgLst>
    <pc:chgData name="Vo, David" userId="S::dvo11@calstatela.edu::0deed3dc-d020-451d-aee6-4b90d6e032a7" providerId="AD" clId="Web-{BB2BC39F-2071-C000-123D-22BA44E744AE}"/>
    <pc:docChg chg="modSld">
      <pc:chgData name="Vo, David" userId="S::dvo11@calstatela.edu::0deed3dc-d020-451d-aee6-4b90d6e032a7" providerId="AD" clId="Web-{BB2BC39F-2071-C000-123D-22BA44E744AE}" dt="2021-04-30T02:34:14.681" v="276" actId="1076"/>
      <pc:docMkLst>
        <pc:docMk/>
      </pc:docMkLst>
      <pc:sldChg chg="modSp">
        <pc:chgData name="Vo, David" userId="S::dvo11@calstatela.edu::0deed3dc-d020-451d-aee6-4b90d6e032a7" providerId="AD" clId="Web-{BB2BC39F-2071-C000-123D-22BA44E744AE}" dt="2021-04-30T02:16:18.325" v="40" actId="1076"/>
        <pc:sldMkLst>
          <pc:docMk/>
          <pc:sldMk cId="3475076208" sldId="261"/>
        </pc:sldMkLst>
        <pc:spChg chg="mod">
          <ac:chgData name="Vo, David" userId="S::dvo11@calstatela.edu::0deed3dc-d020-451d-aee6-4b90d6e032a7" providerId="AD" clId="Web-{BB2BC39F-2071-C000-123D-22BA44E744AE}" dt="2021-04-30T02:15:57.355" v="35" actId="1076"/>
          <ac:spMkLst>
            <pc:docMk/>
            <pc:sldMk cId="3475076208" sldId="261"/>
            <ac:spMk id="11" creationId="{7B85F007-B764-45D0-95CE-6F57AF66F10C}"/>
          </ac:spMkLst>
        </pc:spChg>
        <pc:picChg chg="mod">
          <ac:chgData name="Vo, David" userId="S::dvo11@calstatela.edu::0deed3dc-d020-451d-aee6-4b90d6e032a7" providerId="AD" clId="Web-{BB2BC39F-2071-C000-123D-22BA44E744AE}" dt="2021-04-30T02:16:18.325" v="40" actId="1076"/>
          <ac:picMkLst>
            <pc:docMk/>
            <pc:sldMk cId="3475076208" sldId="261"/>
            <ac:picMk id="7" creationId="{BD830DB0-251F-4D4D-910A-E180D3D7566D}"/>
          </ac:picMkLst>
        </pc:picChg>
      </pc:sldChg>
      <pc:sldChg chg="modSp">
        <pc:chgData name="Vo, David" userId="S::dvo11@calstatela.edu::0deed3dc-d020-451d-aee6-4b90d6e032a7" providerId="AD" clId="Web-{BB2BC39F-2071-C000-123D-22BA44E744AE}" dt="2021-04-30T02:34:14.681" v="276" actId="1076"/>
        <pc:sldMkLst>
          <pc:docMk/>
          <pc:sldMk cId="102964145" sldId="263"/>
        </pc:sldMkLst>
        <pc:spChg chg="mod">
          <ac:chgData name="Vo, David" userId="S::dvo11@calstatela.edu::0deed3dc-d020-451d-aee6-4b90d6e032a7" providerId="AD" clId="Web-{BB2BC39F-2071-C000-123D-22BA44E744AE}" dt="2021-04-30T02:34:14.462" v="273" actId="1076"/>
          <ac:spMkLst>
            <pc:docMk/>
            <pc:sldMk cId="102964145" sldId="263"/>
            <ac:spMk id="5" creationId="{A63E7B90-4169-9848-A32C-6F0F31CEC3F4}"/>
          </ac:spMkLst>
        </pc:spChg>
        <pc:spChg chg="mod">
          <ac:chgData name="Vo, David" userId="S::dvo11@calstatela.edu::0deed3dc-d020-451d-aee6-4b90d6e032a7" providerId="AD" clId="Web-{BB2BC39F-2071-C000-123D-22BA44E744AE}" dt="2021-04-30T02:34:14.540" v="274" actId="1076"/>
          <ac:spMkLst>
            <pc:docMk/>
            <pc:sldMk cId="102964145" sldId="263"/>
            <ac:spMk id="7" creationId="{341FEA1C-7B02-884C-8BC0-164B66ED1543}"/>
          </ac:spMkLst>
        </pc:spChg>
        <pc:spChg chg="mod">
          <ac:chgData name="Vo, David" userId="S::dvo11@calstatela.edu::0deed3dc-d020-451d-aee6-4b90d6e032a7" providerId="AD" clId="Web-{BB2BC39F-2071-C000-123D-22BA44E744AE}" dt="2021-04-30T02:34:14.618" v="275" actId="1076"/>
          <ac:spMkLst>
            <pc:docMk/>
            <pc:sldMk cId="102964145" sldId="263"/>
            <ac:spMk id="9" creationId="{C97D677A-0347-9044-8498-00F9847273FC}"/>
          </ac:spMkLst>
        </pc:spChg>
        <pc:spChg chg="mod">
          <ac:chgData name="Vo, David" userId="S::dvo11@calstatela.edu::0deed3dc-d020-451d-aee6-4b90d6e032a7" providerId="AD" clId="Web-{BB2BC39F-2071-C000-123D-22BA44E744AE}" dt="2021-04-30T02:34:14.681" v="276" actId="1076"/>
          <ac:spMkLst>
            <pc:docMk/>
            <pc:sldMk cId="102964145" sldId="263"/>
            <ac:spMk id="10" creationId="{92F7EEB2-DBF6-7C41-9B53-51C3790DC218}"/>
          </ac:spMkLst>
        </pc:spChg>
      </pc:sldChg>
      <pc:sldChg chg="modSp">
        <pc:chgData name="Vo, David" userId="S::dvo11@calstatela.edu::0deed3dc-d020-451d-aee6-4b90d6e032a7" providerId="AD" clId="Web-{BB2BC39F-2071-C000-123D-22BA44E744AE}" dt="2021-04-30T02:20:20.228" v="132"/>
        <pc:sldMkLst>
          <pc:docMk/>
          <pc:sldMk cId="4173428745" sldId="266"/>
        </pc:sldMkLst>
        <pc:spChg chg="mod">
          <ac:chgData name="Vo, David" userId="S::dvo11@calstatela.edu::0deed3dc-d020-451d-aee6-4b90d6e032a7" providerId="AD" clId="Web-{BB2BC39F-2071-C000-123D-22BA44E744AE}" dt="2021-04-30T02:20:10.634" v="92" actId="1076"/>
          <ac:spMkLst>
            <pc:docMk/>
            <pc:sldMk cId="4173428745" sldId="266"/>
            <ac:spMk id="10" creationId="{B0797AD6-473A-4D46-8E21-AF0E65E19C7E}"/>
          </ac:spMkLst>
        </pc:spChg>
        <pc:graphicFrameChg chg="mod modGraphic">
          <ac:chgData name="Vo, David" userId="S::dvo11@calstatela.edu::0deed3dc-d020-451d-aee6-4b90d6e032a7" providerId="AD" clId="Web-{BB2BC39F-2071-C000-123D-22BA44E744AE}" dt="2021-04-30T02:20:20.228" v="132"/>
          <ac:graphicFrameMkLst>
            <pc:docMk/>
            <pc:sldMk cId="4173428745" sldId="266"/>
            <ac:graphicFrameMk id="11" creationId="{3D125C42-F5F0-4DB1-8EFC-873427DE3868}"/>
          </ac:graphicFrameMkLst>
        </pc:graphicFrameChg>
      </pc:sldChg>
      <pc:sldChg chg="delSp modSp">
        <pc:chgData name="Vo, David" userId="S::dvo11@calstatela.edu::0deed3dc-d020-451d-aee6-4b90d6e032a7" providerId="AD" clId="Web-{BB2BC39F-2071-C000-123D-22BA44E744AE}" dt="2021-04-30T02:19:05.896" v="71" actId="20577"/>
        <pc:sldMkLst>
          <pc:docMk/>
          <pc:sldMk cId="3353625947" sldId="352"/>
        </pc:sldMkLst>
        <pc:spChg chg="mod">
          <ac:chgData name="Vo, David" userId="S::dvo11@calstatela.edu::0deed3dc-d020-451d-aee6-4b90d6e032a7" providerId="AD" clId="Web-{BB2BC39F-2071-C000-123D-22BA44E744AE}" dt="2021-04-30T02:18:43.286" v="65" actId="1076"/>
          <ac:spMkLst>
            <pc:docMk/>
            <pc:sldMk cId="3353625947" sldId="352"/>
            <ac:spMk id="3" creationId="{3E6588A5-3190-4175-9B2A-ADFD2A5E521C}"/>
          </ac:spMkLst>
        </pc:spChg>
        <pc:spChg chg="mod">
          <ac:chgData name="Vo, David" userId="S::dvo11@calstatela.edu::0deed3dc-d020-451d-aee6-4b90d6e032a7" providerId="AD" clId="Web-{BB2BC39F-2071-C000-123D-22BA44E744AE}" dt="2021-04-30T02:18:45.895" v="66" actId="1076"/>
          <ac:spMkLst>
            <pc:docMk/>
            <pc:sldMk cId="3353625947" sldId="352"/>
            <ac:spMk id="5" creationId="{8B5A0D7B-5B68-45BA-BD2E-C8D386AAC627}"/>
          </ac:spMkLst>
        </pc:spChg>
        <pc:spChg chg="mod">
          <ac:chgData name="Vo, David" userId="S::dvo11@calstatela.edu::0deed3dc-d020-451d-aee6-4b90d6e032a7" providerId="AD" clId="Web-{BB2BC39F-2071-C000-123D-22BA44E744AE}" dt="2021-04-30T02:19:05.896" v="71" actId="20577"/>
          <ac:spMkLst>
            <pc:docMk/>
            <pc:sldMk cId="3353625947" sldId="352"/>
            <ac:spMk id="11" creationId="{1CE8FF92-4707-469F-9C5E-7B720320AF0B}"/>
          </ac:spMkLst>
        </pc:spChg>
        <pc:spChg chg="del mod">
          <ac:chgData name="Vo, David" userId="S::dvo11@calstatela.edu::0deed3dc-d020-451d-aee6-4b90d6e032a7" providerId="AD" clId="Web-{BB2BC39F-2071-C000-123D-22BA44E744AE}" dt="2021-04-30T02:18:32.754" v="64"/>
          <ac:spMkLst>
            <pc:docMk/>
            <pc:sldMk cId="3353625947" sldId="352"/>
            <ac:spMk id="15" creationId="{8AA783BD-CDCE-4AC4-B888-542D29E16BEA}"/>
          </ac:spMkLst>
        </pc:spChg>
        <pc:picChg chg="mod">
          <ac:chgData name="Vo, David" userId="S::dvo11@calstatela.edu::0deed3dc-d020-451d-aee6-4b90d6e032a7" providerId="AD" clId="Web-{BB2BC39F-2071-C000-123D-22BA44E744AE}" dt="2021-04-30T02:18:54.708" v="68" actId="14100"/>
          <ac:picMkLst>
            <pc:docMk/>
            <pc:sldMk cId="3353625947" sldId="352"/>
            <ac:picMk id="10" creationId="{940B10F0-5F34-409E-AF0E-E96C1667332E}"/>
          </ac:picMkLst>
        </pc:picChg>
        <pc:picChg chg="mod">
          <ac:chgData name="Vo, David" userId="S::dvo11@calstatela.edu::0deed3dc-d020-451d-aee6-4b90d6e032a7" providerId="AD" clId="Web-{BB2BC39F-2071-C000-123D-22BA44E744AE}" dt="2021-04-30T02:19:00.302" v="70" actId="1076"/>
          <ac:picMkLst>
            <pc:docMk/>
            <pc:sldMk cId="3353625947" sldId="352"/>
            <ac:picMk id="13" creationId="{4639401E-35CE-4422-8E4B-598ADDC6EAB0}"/>
          </ac:picMkLst>
        </pc:picChg>
      </pc:sldChg>
      <pc:sldChg chg="modSp">
        <pc:chgData name="Vo, David" userId="S::dvo11@calstatela.edu::0deed3dc-d020-451d-aee6-4b90d6e032a7" providerId="AD" clId="Web-{BB2BC39F-2071-C000-123D-22BA44E744AE}" dt="2021-04-30T02:27:49.861" v="206" actId="1076"/>
        <pc:sldMkLst>
          <pc:docMk/>
          <pc:sldMk cId="285126859" sldId="353"/>
        </pc:sldMkLst>
        <pc:spChg chg="mod">
          <ac:chgData name="Vo, David" userId="S::dvo11@calstatela.edu::0deed3dc-d020-451d-aee6-4b90d6e032a7" providerId="AD" clId="Web-{BB2BC39F-2071-C000-123D-22BA44E744AE}" dt="2021-04-30T02:26:47.631" v="184" actId="14100"/>
          <ac:spMkLst>
            <pc:docMk/>
            <pc:sldMk cId="285126859" sldId="353"/>
            <ac:spMk id="3" creationId="{55401C25-3279-486E-9174-4D761D7AC484}"/>
          </ac:spMkLst>
        </pc:spChg>
        <pc:spChg chg="mod">
          <ac:chgData name="Vo, David" userId="S::dvo11@calstatela.edu::0deed3dc-d020-451d-aee6-4b90d6e032a7" providerId="AD" clId="Web-{BB2BC39F-2071-C000-123D-22BA44E744AE}" dt="2021-04-30T02:27:28.749" v="199" actId="14100"/>
          <ac:spMkLst>
            <pc:docMk/>
            <pc:sldMk cId="285126859" sldId="353"/>
            <ac:spMk id="6" creationId="{AEA826A4-3725-42A5-9E49-B2BBD86D1108}"/>
          </ac:spMkLst>
        </pc:spChg>
        <pc:spChg chg="mod">
          <ac:chgData name="Vo, David" userId="S::dvo11@calstatela.edu::0deed3dc-d020-451d-aee6-4b90d6e032a7" providerId="AD" clId="Web-{BB2BC39F-2071-C000-123D-22BA44E744AE}" dt="2021-04-30T02:27:24.420" v="198" actId="1076"/>
          <ac:spMkLst>
            <pc:docMk/>
            <pc:sldMk cId="285126859" sldId="353"/>
            <ac:spMk id="9" creationId="{6DFEFEA2-166D-4426-9F3A-8D9F34F70030}"/>
          </ac:spMkLst>
        </pc:spChg>
        <pc:spChg chg="mod">
          <ac:chgData name="Vo, David" userId="S::dvo11@calstatela.edu::0deed3dc-d020-451d-aee6-4b90d6e032a7" providerId="AD" clId="Web-{BB2BC39F-2071-C000-123D-22BA44E744AE}" dt="2021-04-30T02:27:32.296" v="200" actId="14100"/>
          <ac:spMkLst>
            <pc:docMk/>
            <pc:sldMk cId="285126859" sldId="353"/>
            <ac:spMk id="10" creationId="{EB77206E-4134-4140-935C-5D8B4CF2701B}"/>
          </ac:spMkLst>
        </pc:spChg>
        <pc:spChg chg="mod">
          <ac:chgData name="Vo, David" userId="S::dvo11@calstatela.edu::0deed3dc-d020-451d-aee6-4b90d6e032a7" providerId="AD" clId="Web-{BB2BC39F-2071-C000-123D-22BA44E744AE}" dt="2021-04-30T02:27:49.861" v="206" actId="1076"/>
          <ac:spMkLst>
            <pc:docMk/>
            <pc:sldMk cId="285126859" sldId="353"/>
            <ac:spMk id="11" creationId="{07464C6D-7608-4C6F-89BA-778622A3C5B9}"/>
          </ac:spMkLst>
        </pc:spChg>
        <pc:spChg chg="mod">
          <ac:chgData name="Vo, David" userId="S::dvo11@calstatela.edu::0deed3dc-d020-451d-aee6-4b90d6e032a7" providerId="AD" clId="Web-{BB2BC39F-2071-C000-123D-22BA44E744AE}" dt="2021-04-30T02:27:18.310" v="197" actId="1076"/>
          <ac:spMkLst>
            <pc:docMk/>
            <pc:sldMk cId="285126859" sldId="353"/>
            <ac:spMk id="12" creationId="{3489B443-3243-4791-A420-F006EBC3B827}"/>
          </ac:spMkLst>
        </pc:spChg>
        <pc:spChg chg="mod">
          <ac:chgData name="Vo, David" userId="S::dvo11@calstatela.edu::0deed3dc-d020-451d-aee6-4b90d6e032a7" providerId="AD" clId="Web-{BB2BC39F-2071-C000-123D-22BA44E744AE}" dt="2021-04-30T02:27:08.199" v="192" actId="1076"/>
          <ac:spMkLst>
            <pc:docMk/>
            <pc:sldMk cId="285126859" sldId="353"/>
            <ac:spMk id="14" creationId="{CCEC44EF-BF62-4EFB-BE42-E2D2236465A4}"/>
          </ac:spMkLst>
        </pc:spChg>
        <pc:spChg chg="mod">
          <ac:chgData name="Vo, David" userId="S::dvo11@calstatela.edu::0deed3dc-d020-451d-aee6-4b90d6e032a7" providerId="AD" clId="Web-{BB2BC39F-2071-C000-123D-22BA44E744AE}" dt="2021-04-30T02:27:32.374" v="201" actId="14100"/>
          <ac:spMkLst>
            <pc:docMk/>
            <pc:sldMk cId="285126859" sldId="353"/>
            <ac:spMk id="15" creationId="{3A4D5F45-88FE-4919-B343-3607FE170E24}"/>
          </ac:spMkLst>
        </pc:spChg>
        <pc:spChg chg="mod">
          <ac:chgData name="Vo, David" userId="S::dvo11@calstatela.edu::0deed3dc-d020-451d-aee6-4b90d6e032a7" providerId="AD" clId="Web-{BB2BC39F-2071-C000-123D-22BA44E744AE}" dt="2021-04-30T02:27:45.876" v="205" actId="1076"/>
          <ac:spMkLst>
            <pc:docMk/>
            <pc:sldMk cId="285126859" sldId="353"/>
            <ac:spMk id="16" creationId="{211A6CEF-A3A7-4756-90B5-46981A309162}"/>
          </ac:spMkLst>
        </pc:spChg>
        <pc:picChg chg="mod">
          <ac:chgData name="Vo, David" userId="S::dvo11@calstatela.edu::0deed3dc-d020-451d-aee6-4b90d6e032a7" providerId="AD" clId="Web-{BB2BC39F-2071-C000-123D-22BA44E744AE}" dt="2021-04-30T02:26:49.725" v="185" actId="14100"/>
          <ac:picMkLst>
            <pc:docMk/>
            <pc:sldMk cId="285126859" sldId="353"/>
            <ac:picMk id="7" creationId="{BFFCC0D9-0855-4FDB-9598-6D849082448F}"/>
          </ac:picMkLst>
        </pc:picChg>
      </pc:sldChg>
      <pc:sldChg chg="modSp">
        <pc:chgData name="Vo, David" userId="S::dvo11@calstatela.edu::0deed3dc-d020-451d-aee6-4b90d6e032a7" providerId="AD" clId="Web-{BB2BC39F-2071-C000-123D-22BA44E744AE}" dt="2021-04-30T02:28:54.350" v="217" actId="1076"/>
        <pc:sldMkLst>
          <pc:docMk/>
          <pc:sldMk cId="1419177354" sldId="356"/>
        </pc:sldMkLst>
        <pc:spChg chg="mod">
          <ac:chgData name="Vo, David" userId="S::dvo11@calstatela.edu::0deed3dc-d020-451d-aee6-4b90d6e032a7" providerId="AD" clId="Web-{BB2BC39F-2071-C000-123D-22BA44E744AE}" dt="2021-04-30T02:28:54.350" v="217" actId="1076"/>
          <ac:spMkLst>
            <pc:docMk/>
            <pc:sldMk cId="1419177354" sldId="356"/>
            <ac:spMk id="15" creationId="{9F841929-A478-4371-B4E2-945ED730CDAA}"/>
          </ac:spMkLst>
        </pc:spChg>
      </pc:sldChg>
      <pc:sldChg chg="modSp">
        <pc:chgData name="Vo, David" userId="S::dvo11@calstatela.edu::0deed3dc-d020-451d-aee6-4b90d6e032a7" providerId="AD" clId="Web-{BB2BC39F-2071-C000-123D-22BA44E744AE}" dt="2021-04-30T02:31:38.266" v="258"/>
        <pc:sldMkLst>
          <pc:docMk/>
          <pc:sldMk cId="347351321" sldId="384"/>
        </pc:sldMkLst>
        <pc:spChg chg="mod">
          <ac:chgData name="Vo, David" userId="S::dvo11@calstatela.edu::0deed3dc-d020-451d-aee6-4b90d6e032a7" providerId="AD" clId="Web-{BB2BC39F-2071-C000-123D-22BA44E744AE}" dt="2021-04-30T02:31:26.984" v="248" actId="1076"/>
          <ac:spMkLst>
            <pc:docMk/>
            <pc:sldMk cId="347351321" sldId="384"/>
            <ac:spMk id="33" creationId="{E44D5C7E-7E6A-4D87-9FFB-0805D630FC6B}"/>
          </ac:spMkLst>
        </pc:spChg>
        <pc:graphicFrameChg chg="mod modGraphic">
          <ac:chgData name="Vo, David" userId="S::dvo11@calstatela.edu::0deed3dc-d020-451d-aee6-4b90d6e032a7" providerId="AD" clId="Web-{BB2BC39F-2071-C000-123D-22BA44E744AE}" dt="2021-04-30T02:31:38.266" v="258"/>
          <ac:graphicFrameMkLst>
            <pc:docMk/>
            <pc:sldMk cId="347351321" sldId="384"/>
            <ac:graphicFrameMk id="30" creationId="{DE5A59D5-4FFE-4B09-9451-F473773BF415}"/>
          </ac:graphicFrameMkLst>
        </pc:graphicFrameChg>
      </pc:sldChg>
      <pc:sldChg chg="modSp">
        <pc:chgData name="Vo, David" userId="S::dvo11@calstatela.edu::0deed3dc-d020-451d-aee6-4b90d6e032a7" providerId="AD" clId="Web-{BB2BC39F-2071-C000-123D-22BA44E744AE}" dt="2021-04-30T02:22:45.173" v="151" actId="1076"/>
        <pc:sldMkLst>
          <pc:docMk/>
          <pc:sldMk cId="4278558248" sldId="390"/>
        </pc:sldMkLst>
        <pc:spChg chg="mod">
          <ac:chgData name="Vo, David" userId="S::dvo11@calstatela.edu::0deed3dc-d020-451d-aee6-4b90d6e032a7" providerId="AD" clId="Web-{BB2BC39F-2071-C000-123D-22BA44E744AE}" dt="2021-04-30T02:22:44.720" v="150" actId="1076"/>
          <ac:spMkLst>
            <pc:docMk/>
            <pc:sldMk cId="4278558248" sldId="390"/>
            <ac:spMk id="15" creationId="{D5002EC0-C1D4-4B2D-8376-890FDA8194B6}"/>
          </ac:spMkLst>
        </pc:spChg>
        <pc:spChg chg="mod">
          <ac:chgData name="Vo, David" userId="S::dvo11@calstatela.edu::0deed3dc-d020-451d-aee6-4b90d6e032a7" providerId="AD" clId="Web-{BB2BC39F-2071-C000-123D-22BA44E744AE}" dt="2021-04-30T02:22:44.142" v="149" actId="1076"/>
          <ac:spMkLst>
            <pc:docMk/>
            <pc:sldMk cId="4278558248" sldId="390"/>
            <ac:spMk id="16" creationId="{E21EAB44-EDEF-4B5D-9565-931D6377525E}"/>
          </ac:spMkLst>
        </pc:spChg>
        <pc:graphicFrameChg chg="mod modGraphic">
          <ac:chgData name="Vo, David" userId="S::dvo11@calstatela.edu::0deed3dc-d020-451d-aee6-4b90d6e032a7" providerId="AD" clId="Web-{BB2BC39F-2071-C000-123D-22BA44E744AE}" dt="2021-04-30T02:22:45.173" v="151" actId="1076"/>
          <ac:graphicFrameMkLst>
            <pc:docMk/>
            <pc:sldMk cId="4278558248" sldId="390"/>
            <ac:graphicFrameMk id="8" creationId="{601A047B-5992-419A-A194-DFD6310BF9F0}"/>
          </ac:graphicFrameMkLst>
        </pc:graphicFrameChg>
        <pc:graphicFrameChg chg="mod modGraphic">
          <ac:chgData name="Vo, David" userId="S::dvo11@calstatela.edu::0deed3dc-d020-451d-aee6-4b90d6e032a7" providerId="AD" clId="Web-{BB2BC39F-2071-C000-123D-22BA44E744AE}" dt="2021-04-30T02:22:30.720" v="146" actId="1076"/>
          <ac:graphicFrameMkLst>
            <pc:docMk/>
            <pc:sldMk cId="4278558248" sldId="390"/>
            <ac:graphicFrameMk id="11" creationId="{833CAAA0-FE2E-461F-916E-7C49383C99D4}"/>
          </ac:graphicFrameMkLst>
        </pc:graphicFrameChg>
      </pc:sldChg>
      <pc:sldChg chg="modSp">
        <pc:chgData name="Vo, David" userId="S::dvo11@calstatela.edu::0deed3dc-d020-451d-aee6-4b90d6e032a7" providerId="AD" clId="Web-{BB2BC39F-2071-C000-123D-22BA44E744AE}" dt="2021-04-30T02:24:59.270" v="173" actId="1076"/>
        <pc:sldMkLst>
          <pc:docMk/>
          <pc:sldMk cId="2893373645" sldId="392"/>
        </pc:sldMkLst>
        <pc:spChg chg="mod">
          <ac:chgData name="Vo, David" userId="S::dvo11@calstatela.edu::0deed3dc-d020-451d-aee6-4b90d6e032a7" providerId="AD" clId="Web-{BB2BC39F-2071-C000-123D-22BA44E744AE}" dt="2021-04-30T02:23:26.500" v="172" actId="14100"/>
          <ac:spMkLst>
            <pc:docMk/>
            <pc:sldMk cId="2893373645" sldId="392"/>
            <ac:spMk id="7" creationId="{01BE0B3C-26C5-4FFB-B005-61B496D06C5E}"/>
          </ac:spMkLst>
        </pc:spChg>
        <pc:graphicFrameChg chg="mod modGraphic">
          <ac:chgData name="Vo, David" userId="S::dvo11@calstatela.edu::0deed3dc-d020-451d-aee6-4b90d6e032a7" providerId="AD" clId="Web-{BB2BC39F-2071-C000-123D-22BA44E744AE}" dt="2021-04-30T02:24:59.270" v="173" actId="1076"/>
          <ac:graphicFrameMkLst>
            <pc:docMk/>
            <pc:sldMk cId="2893373645" sldId="392"/>
            <ac:graphicFrameMk id="6" creationId="{3FA24B1D-250A-43E3-8833-D3EE49EE9A87}"/>
          </ac:graphicFrameMkLst>
        </pc:graphicFrameChg>
      </pc:sldChg>
      <pc:sldChg chg="modSp">
        <pc:chgData name="Vo, David" userId="S::dvo11@calstatela.edu::0deed3dc-d020-451d-aee6-4b90d6e032a7" providerId="AD" clId="Web-{BB2BC39F-2071-C000-123D-22BA44E744AE}" dt="2021-04-30T02:28:30.708" v="211" actId="1076"/>
        <pc:sldMkLst>
          <pc:docMk/>
          <pc:sldMk cId="1128417950" sldId="422"/>
        </pc:sldMkLst>
        <pc:spChg chg="mod">
          <ac:chgData name="Vo, David" userId="S::dvo11@calstatela.edu::0deed3dc-d020-451d-aee6-4b90d6e032a7" providerId="AD" clId="Web-{BB2BC39F-2071-C000-123D-22BA44E744AE}" dt="2021-04-30T02:28:12.081" v="208" actId="14100"/>
          <ac:spMkLst>
            <pc:docMk/>
            <pc:sldMk cId="1128417950" sldId="422"/>
            <ac:spMk id="3" creationId="{26082C71-7111-46BB-8F1D-FA762B8B2D40}"/>
          </ac:spMkLst>
        </pc:spChg>
        <pc:spChg chg="mod">
          <ac:chgData name="Vo, David" userId="S::dvo11@calstatela.edu::0deed3dc-d020-451d-aee6-4b90d6e032a7" providerId="AD" clId="Web-{BB2BC39F-2071-C000-123D-22BA44E744AE}" dt="2021-04-30T02:28:30.708" v="211" actId="1076"/>
          <ac:spMkLst>
            <pc:docMk/>
            <pc:sldMk cId="1128417950" sldId="422"/>
            <ac:spMk id="10" creationId="{B1BEBCD9-B0BF-4255-9F71-2CA9C15A229E}"/>
          </ac:spMkLst>
        </pc:spChg>
        <pc:picChg chg="mod">
          <ac:chgData name="Vo, David" userId="S::dvo11@calstatela.edu::0deed3dc-d020-451d-aee6-4b90d6e032a7" providerId="AD" clId="Web-{BB2BC39F-2071-C000-123D-22BA44E744AE}" dt="2021-04-30T02:28:20.613" v="209" actId="14100"/>
          <ac:picMkLst>
            <pc:docMk/>
            <pc:sldMk cId="1128417950" sldId="422"/>
            <ac:picMk id="8" creationId="{435A3891-4B7D-453B-9782-ED32A3BFF818}"/>
          </ac:picMkLst>
        </pc:picChg>
      </pc:sldChg>
      <pc:sldChg chg="modSp">
        <pc:chgData name="Vo, David" userId="S::dvo11@calstatela.edu::0deed3dc-d020-451d-aee6-4b90d6e032a7" providerId="AD" clId="Web-{BB2BC39F-2071-C000-123D-22BA44E744AE}" dt="2021-04-30T02:21:34.951" v="144" actId="14100"/>
        <pc:sldMkLst>
          <pc:docMk/>
          <pc:sldMk cId="2165509138" sldId="431"/>
        </pc:sldMkLst>
        <pc:spChg chg="mod">
          <ac:chgData name="Vo, David" userId="S::dvo11@calstatela.edu::0deed3dc-d020-451d-aee6-4b90d6e032a7" providerId="AD" clId="Web-{BB2BC39F-2071-C000-123D-22BA44E744AE}" dt="2021-04-30T02:21:28.357" v="143" actId="1076"/>
          <ac:spMkLst>
            <pc:docMk/>
            <pc:sldMk cId="2165509138" sldId="431"/>
            <ac:spMk id="3" creationId="{E3B6F270-3E65-48FA-BD58-B4BDBEA8093B}"/>
          </ac:spMkLst>
        </pc:spChg>
        <pc:spChg chg="mod">
          <ac:chgData name="Vo, David" userId="S::dvo11@calstatela.edu::0deed3dc-d020-451d-aee6-4b90d6e032a7" providerId="AD" clId="Web-{BB2BC39F-2071-C000-123D-22BA44E744AE}" dt="2021-04-30T02:21:21.357" v="142" actId="20577"/>
          <ac:spMkLst>
            <pc:docMk/>
            <pc:sldMk cId="2165509138" sldId="431"/>
            <ac:spMk id="7" creationId="{7DA8B85F-24EF-43A9-92EE-F380EEC4D26E}"/>
          </ac:spMkLst>
        </pc:spChg>
        <pc:picChg chg="mod">
          <ac:chgData name="Vo, David" userId="S::dvo11@calstatela.edu::0deed3dc-d020-451d-aee6-4b90d6e032a7" providerId="AD" clId="Web-{BB2BC39F-2071-C000-123D-22BA44E744AE}" dt="2021-04-30T02:21:34.951" v="144" actId="14100"/>
          <ac:picMkLst>
            <pc:docMk/>
            <pc:sldMk cId="2165509138" sldId="431"/>
            <ac:picMk id="6" creationId="{D9C68514-33EF-4DA8-9C6E-3CA1DE3E5EAB}"/>
          </ac:picMkLst>
        </pc:picChg>
      </pc:sldChg>
      <pc:sldChg chg="modSp">
        <pc:chgData name="Vo, David" userId="S::dvo11@calstatela.edu::0deed3dc-d020-451d-aee6-4b90d6e032a7" providerId="AD" clId="Web-{BB2BC39F-2071-C000-123D-22BA44E744AE}" dt="2021-04-30T02:30:00.793" v="226"/>
        <pc:sldMkLst>
          <pc:docMk/>
          <pc:sldMk cId="3209212746" sldId="434"/>
        </pc:sldMkLst>
        <pc:graphicFrameChg chg="mod modGraphic">
          <ac:chgData name="Vo, David" userId="S::dvo11@calstatela.edu::0deed3dc-d020-451d-aee6-4b90d6e032a7" providerId="AD" clId="Web-{BB2BC39F-2071-C000-123D-22BA44E744AE}" dt="2021-04-30T02:30:00.793" v="226"/>
          <ac:graphicFrameMkLst>
            <pc:docMk/>
            <pc:sldMk cId="3209212746" sldId="434"/>
            <ac:graphicFrameMk id="7" creationId="{ACF7160C-C5A1-40F8-8F19-73DDE13909B5}"/>
          </ac:graphicFrameMkLst>
        </pc:graphicFrameChg>
      </pc:sldChg>
    </pc:docChg>
  </pc:docChgLst>
  <pc:docChgLst>
    <pc:chgData name="Castillo, Wilfred Christian S" userId="S::wcastil7@calstatela.edu::84985954-2c5a-411d-a54d-843828b75fdf" providerId="AD" clId="Web-{5FCECBBE-133D-27E0-C03C-CE2A9F2D584F}"/>
    <pc:docChg chg="modSld">
      <pc:chgData name="Castillo, Wilfred Christian S" userId="S::wcastil7@calstatela.edu::84985954-2c5a-411d-a54d-843828b75fdf" providerId="AD" clId="Web-{5FCECBBE-133D-27E0-C03C-CE2A9F2D584F}" dt="2021-04-24T16:36:40.566" v="1" actId="1076"/>
      <pc:docMkLst>
        <pc:docMk/>
      </pc:docMkLst>
      <pc:sldChg chg="modSp">
        <pc:chgData name="Castillo, Wilfred Christian S" userId="S::wcastil7@calstatela.edu::84985954-2c5a-411d-a54d-843828b75fdf" providerId="AD" clId="Web-{5FCECBBE-133D-27E0-C03C-CE2A9F2D584F}" dt="2021-04-24T16:36:40.566" v="1" actId="1076"/>
        <pc:sldMkLst>
          <pc:docMk/>
          <pc:sldMk cId="285126859" sldId="353"/>
        </pc:sldMkLst>
        <pc:spChg chg="mod">
          <ac:chgData name="Castillo, Wilfred Christian S" userId="S::wcastil7@calstatela.edu::84985954-2c5a-411d-a54d-843828b75fdf" providerId="AD" clId="Web-{5FCECBBE-133D-27E0-C03C-CE2A9F2D584F}" dt="2021-04-24T16:36:36.410" v="0" actId="1076"/>
          <ac:spMkLst>
            <pc:docMk/>
            <pc:sldMk cId="285126859" sldId="353"/>
            <ac:spMk id="11" creationId="{07464C6D-7608-4C6F-89BA-778622A3C5B9}"/>
          </ac:spMkLst>
        </pc:spChg>
        <pc:spChg chg="mod">
          <ac:chgData name="Castillo, Wilfred Christian S" userId="S::wcastil7@calstatela.edu::84985954-2c5a-411d-a54d-843828b75fdf" providerId="AD" clId="Web-{5FCECBBE-133D-27E0-C03C-CE2A9F2D584F}" dt="2021-04-24T16:36:40.566" v="1" actId="1076"/>
          <ac:spMkLst>
            <pc:docMk/>
            <pc:sldMk cId="285126859" sldId="353"/>
            <ac:spMk id="16" creationId="{211A6CEF-A3A7-4756-90B5-46981A309162}"/>
          </ac:spMkLst>
        </pc:spChg>
      </pc:sldChg>
    </pc:docChg>
  </pc:docChgLst>
  <pc:docChgLst>
    <pc:chgData name="Torres, Brandon A" userId="S::btorre66@calstatela.edu::30e00120-a461-4de2-9b54-453362018ccc" providerId="AD" clId="Web-{FDC0A9A9-5A86-E8F2-498C-F70B00B60BEA}"/>
    <pc:docChg chg="modSld">
      <pc:chgData name="Torres, Brandon A" userId="S::btorre66@calstatela.edu::30e00120-a461-4de2-9b54-453362018ccc" providerId="AD" clId="Web-{FDC0A9A9-5A86-E8F2-498C-F70B00B60BEA}" dt="2020-12-06T06:23:52.358" v="1" actId="14100"/>
      <pc:docMkLst>
        <pc:docMk/>
      </pc:docMkLst>
      <pc:sldChg chg="addSp modSp">
        <pc:chgData name="Torres, Brandon A" userId="S::btorre66@calstatela.edu::30e00120-a461-4de2-9b54-453362018ccc" providerId="AD" clId="Web-{FDC0A9A9-5A86-E8F2-498C-F70B00B60BEA}" dt="2020-12-06T06:23:52.358" v="1" actId="14100"/>
        <pc:sldMkLst>
          <pc:docMk/>
          <pc:sldMk cId="3586592242" sldId="287"/>
        </pc:sldMkLst>
        <pc:picChg chg="add mod">
          <ac:chgData name="Torres, Brandon A" userId="S::btorre66@calstatela.edu::30e00120-a461-4de2-9b54-453362018ccc" providerId="AD" clId="Web-{FDC0A9A9-5A86-E8F2-498C-F70B00B60BEA}" dt="2020-12-06T06:23:52.358" v="1" actId="14100"/>
          <ac:picMkLst>
            <pc:docMk/>
            <pc:sldMk cId="3586592242" sldId="287"/>
            <ac:picMk id="10" creationId="{78E61954-B6A6-4BA0-B87D-2AFCD40037B5}"/>
          </ac:picMkLst>
        </pc:picChg>
      </pc:sldChg>
    </pc:docChg>
  </pc:docChgLst>
  <pc:docChgLst>
    <pc:chgData name="Vo, David" userId="S::dvo11@calstatela.edu::0deed3dc-d020-451d-aee6-4b90d6e032a7" providerId="AD" clId="Web-{0EEC1575-2D40-D86A-65A8-4EF0D73C0E3E}"/>
    <pc:docChg chg="addSld modSld sldOrd">
      <pc:chgData name="Vo, David" userId="S::dvo11@calstatela.edu::0deed3dc-d020-451d-aee6-4b90d6e032a7" providerId="AD" clId="Web-{0EEC1575-2D40-D86A-65A8-4EF0D73C0E3E}" dt="2020-12-07T03:41:26.432" v="459" actId="1076"/>
      <pc:docMkLst>
        <pc:docMk/>
      </pc:docMkLst>
      <pc:sldChg chg="addSp delSp modSp modNotes">
        <pc:chgData name="Vo, David" userId="S::dvo11@calstatela.edu::0deed3dc-d020-451d-aee6-4b90d6e032a7" providerId="AD" clId="Web-{0EEC1575-2D40-D86A-65A8-4EF0D73C0E3E}" dt="2020-12-07T03:19:41.498" v="79" actId="1076"/>
        <pc:sldMkLst>
          <pc:docMk/>
          <pc:sldMk cId="341692245" sldId="274"/>
        </pc:sldMkLst>
        <pc:spChg chg="add del mod">
          <ac:chgData name="Vo, David" userId="S::dvo11@calstatela.edu::0deed3dc-d020-451d-aee6-4b90d6e032a7" providerId="AD" clId="Web-{0EEC1575-2D40-D86A-65A8-4EF0D73C0E3E}" dt="2020-12-07T03:06:39.646" v="53"/>
          <ac:spMkLst>
            <pc:docMk/>
            <pc:sldMk cId="341692245" sldId="274"/>
            <ac:spMk id="7" creationId="{7F4BF154-4665-4C66-9E30-CCF7A418450A}"/>
          </ac:spMkLst>
        </pc:spChg>
        <pc:spChg chg="add del mod">
          <ac:chgData name="Vo, David" userId="S::dvo11@calstatela.edu::0deed3dc-d020-451d-aee6-4b90d6e032a7" providerId="AD" clId="Web-{0EEC1575-2D40-D86A-65A8-4EF0D73C0E3E}" dt="2020-12-07T03:06:39.083" v="52"/>
          <ac:spMkLst>
            <pc:docMk/>
            <pc:sldMk cId="341692245" sldId="274"/>
            <ac:spMk id="9" creationId="{32E58289-33D5-4008-949B-D83FB29BCB89}"/>
          </ac:spMkLst>
        </pc:spChg>
        <pc:graphicFrameChg chg="del mod modGraphic">
          <ac:chgData name="Vo, David" userId="S::dvo11@calstatela.edu::0deed3dc-d020-451d-aee6-4b90d6e032a7" providerId="AD" clId="Web-{0EEC1575-2D40-D86A-65A8-4EF0D73C0E3E}" dt="2020-12-07T02:41:56.028" v="24"/>
          <ac:graphicFrameMkLst>
            <pc:docMk/>
            <pc:sldMk cId="341692245" sldId="274"/>
            <ac:graphicFrameMk id="6" creationId="{ABC9D790-BA58-44D5-922B-69A5FDA888B5}"/>
          </ac:graphicFrameMkLst>
        </pc:graphicFrameChg>
        <pc:picChg chg="add del mod">
          <ac:chgData name="Vo, David" userId="S::dvo11@calstatela.edu::0deed3dc-d020-451d-aee6-4b90d6e032a7" providerId="AD" clId="Web-{0EEC1575-2D40-D86A-65A8-4EF0D73C0E3E}" dt="2020-12-07T03:04:40.530" v="44"/>
          <ac:picMkLst>
            <pc:docMk/>
            <pc:sldMk cId="341692245" sldId="274"/>
            <ac:picMk id="4" creationId="{A55F93F0-1EA7-48A1-B14E-E1DA76AA02C9}"/>
          </ac:picMkLst>
        </pc:picChg>
        <pc:picChg chg="add del mod">
          <ac:chgData name="Vo, David" userId="S::dvo11@calstatela.edu::0deed3dc-d020-451d-aee6-4b90d6e032a7" providerId="AD" clId="Web-{0EEC1575-2D40-D86A-65A8-4EF0D73C0E3E}" dt="2020-12-07T03:19:22.465" v="72"/>
          <ac:picMkLst>
            <pc:docMk/>
            <pc:sldMk cId="341692245" sldId="274"/>
            <ac:picMk id="6" creationId="{B23E8700-F373-4B10-BDA6-8D6F0B5E0561}"/>
          </ac:picMkLst>
        </pc:picChg>
        <pc:picChg chg="add mod">
          <ac:chgData name="Vo, David" userId="S::dvo11@calstatela.edu::0deed3dc-d020-451d-aee6-4b90d6e032a7" providerId="AD" clId="Web-{0EEC1575-2D40-D86A-65A8-4EF0D73C0E3E}" dt="2020-12-07T03:19:41.498" v="79" actId="1076"/>
          <ac:picMkLst>
            <pc:docMk/>
            <pc:sldMk cId="341692245" sldId="274"/>
            <ac:picMk id="8" creationId="{2B902F62-429B-4F71-9A42-5F5E91473B55}"/>
          </ac:picMkLst>
        </pc:picChg>
      </pc:sldChg>
      <pc:sldChg chg="addSp delSp modSp ord">
        <pc:chgData name="Vo, David" userId="S::dvo11@calstatela.edu::0deed3dc-d020-451d-aee6-4b90d6e032a7" providerId="AD" clId="Web-{0EEC1575-2D40-D86A-65A8-4EF0D73C0E3E}" dt="2020-12-07T03:41:26.432" v="459" actId="1076"/>
        <pc:sldMkLst>
          <pc:docMk/>
          <pc:sldMk cId="389692970" sldId="304"/>
        </pc:sldMkLst>
        <pc:spChg chg="add del mod">
          <ac:chgData name="Vo, David" userId="S::dvo11@calstatela.edu::0deed3dc-d020-451d-aee6-4b90d6e032a7" providerId="AD" clId="Web-{0EEC1575-2D40-D86A-65A8-4EF0D73C0E3E}" dt="2020-12-07T03:30:26.774" v="83"/>
          <ac:spMkLst>
            <pc:docMk/>
            <pc:sldMk cId="389692970" sldId="304"/>
            <ac:spMk id="3" creationId="{613C935B-398F-4112-AA5A-FD5EAA810C9A}"/>
          </ac:spMkLst>
        </pc:spChg>
        <pc:spChg chg="add del mod">
          <ac:chgData name="Vo, David" userId="S::dvo11@calstatela.edu::0deed3dc-d020-451d-aee6-4b90d6e032a7" providerId="AD" clId="Web-{0EEC1575-2D40-D86A-65A8-4EF0D73C0E3E}" dt="2020-12-07T03:30:46.150" v="88"/>
          <ac:spMkLst>
            <pc:docMk/>
            <pc:sldMk cId="389692970" sldId="304"/>
            <ac:spMk id="5" creationId="{C99885B8-AD6A-4CDE-856F-1992567E8DD4}"/>
          </ac:spMkLst>
        </pc:spChg>
        <pc:spChg chg="add del mod">
          <ac:chgData name="Vo, David" userId="S::dvo11@calstatela.edu::0deed3dc-d020-451d-aee6-4b90d6e032a7" providerId="AD" clId="Web-{0EEC1575-2D40-D86A-65A8-4EF0D73C0E3E}" dt="2020-12-07T03:31:09.089" v="93"/>
          <ac:spMkLst>
            <pc:docMk/>
            <pc:sldMk cId="389692970" sldId="304"/>
            <ac:spMk id="7" creationId="{9B24ED35-1F3C-47AD-8249-FE03114DE92D}"/>
          </ac:spMkLst>
        </pc:spChg>
        <pc:spChg chg="mod">
          <ac:chgData name="Vo, David" userId="S::dvo11@calstatela.edu::0deed3dc-d020-451d-aee6-4b90d6e032a7" providerId="AD" clId="Web-{0EEC1575-2D40-D86A-65A8-4EF0D73C0E3E}" dt="2020-12-07T03:37:27.639" v="447" actId="14100"/>
          <ac:spMkLst>
            <pc:docMk/>
            <pc:sldMk cId="389692970" sldId="304"/>
            <ac:spMk id="9" creationId="{E9C450E8-7CF0-499E-860F-33133A1D3BDB}"/>
          </ac:spMkLst>
        </pc:spChg>
        <pc:spChg chg="add del mod">
          <ac:chgData name="Vo, David" userId="S::dvo11@calstatela.edu::0deed3dc-d020-451d-aee6-4b90d6e032a7" providerId="AD" clId="Web-{0EEC1575-2D40-D86A-65A8-4EF0D73C0E3E}" dt="2020-12-07T03:32:29.546" v="97"/>
          <ac:spMkLst>
            <pc:docMk/>
            <pc:sldMk cId="389692970" sldId="304"/>
            <ac:spMk id="10" creationId="{C68F6E14-AE6E-4C1E-9CF0-4FB70F6B1D02}"/>
          </ac:spMkLst>
        </pc:spChg>
        <pc:spChg chg="add del mod">
          <ac:chgData name="Vo, David" userId="S::dvo11@calstatela.edu::0deed3dc-d020-451d-aee6-4b90d6e032a7" providerId="AD" clId="Web-{0EEC1575-2D40-D86A-65A8-4EF0D73C0E3E}" dt="2020-12-07T03:32:44.531" v="101"/>
          <ac:spMkLst>
            <pc:docMk/>
            <pc:sldMk cId="389692970" sldId="304"/>
            <ac:spMk id="11" creationId="{7E4B133E-D383-42F5-8604-84A393F49A58}"/>
          </ac:spMkLst>
        </pc:spChg>
        <pc:graphicFrameChg chg="add del mod modGraphic">
          <ac:chgData name="Vo, David" userId="S::dvo11@calstatela.edu::0deed3dc-d020-451d-aee6-4b90d6e032a7" providerId="AD" clId="Web-{0EEC1575-2D40-D86A-65A8-4EF0D73C0E3E}" dt="2020-12-07T03:33:42.878" v="362"/>
          <ac:graphicFrameMkLst>
            <pc:docMk/>
            <pc:sldMk cId="389692970" sldId="304"/>
            <ac:graphicFrameMk id="13" creationId="{27E75DCD-1CFA-4057-91BE-9650C77942B5}"/>
          </ac:graphicFrameMkLst>
        </pc:graphicFrameChg>
        <pc:graphicFrameChg chg="add mod modGraphic">
          <ac:chgData name="Vo, David" userId="S::dvo11@calstatela.edu::0deed3dc-d020-451d-aee6-4b90d6e032a7" providerId="AD" clId="Web-{0EEC1575-2D40-D86A-65A8-4EF0D73C0E3E}" dt="2020-12-07T03:38:16.454" v="458"/>
          <ac:graphicFrameMkLst>
            <pc:docMk/>
            <pc:sldMk cId="389692970" sldId="304"/>
            <ac:graphicFrameMk id="14" creationId="{82DA46A1-EB6A-4122-851B-D81184B25C69}"/>
          </ac:graphicFrameMkLst>
        </pc:graphicFrameChg>
        <pc:picChg chg="mod">
          <ac:chgData name="Vo, David" userId="S::dvo11@calstatela.edu::0deed3dc-d020-451d-aee6-4b90d6e032a7" providerId="AD" clId="Web-{0EEC1575-2D40-D86A-65A8-4EF0D73C0E3E}" dt="2020-12-07T03:41:26.432" v="459" actId="1076"/>
          <ac:picMkLst>
            <pc:docMk/>
            <pc:sldMk cId="389692970" sldId="304"/>
            <ac:picMk id="6" creationId="{59910220-4D9D-4294-83A1-EAD41D668CDC}"/>
          </ac:picMkLst>
        </pc:picChg>
      </pc:sldChg>
      <pc:sldChg chg="modSp">
        <pc:chgData name="Vo, David" userId="S::dvo11@calstatela.edu::0deed3dc-d020-451d-aee6-4b90d6e032a7" providerId="AD" clId="Web-{0EEC1575-2D40-D86A-65A8-4EF0D73C0E3E}" dt="2020-12-07T03:11:24.441" v="68" actId="20577"/>
        <pc:sldMkLst>
          <pc:docMk/>
          <pc:sldMk cId="2731045608" sldId="349"/>
        </pc:sldMkLst>
        <pc:spChg chg="mod">
          <ac:chgData name="Vo, David" userId="S::dvo11@calstatela.edu::0deed3dc-d020-451d-aee6-4b90d6e032a7" providerId="AD" clId="Web-{0EEC1575-2D40-D86A-65A8-4EF0D73C0E3E}" dt="2020-12-07T03:11:24.441" v="68" actId="20577"/>
          <ac:spMkLst>
            <pc:docMk/>
            <pc:sldMk cId="2731045608" sldId="349"/>
            <ac:spMk id="8" creationId="{1CE9DEE0-94C1-4162-9364-64D1A02DBD08}"/>
          </ac:spMkLst>
        </pc:spChg>
      </pc:sldChg>
      <pc:sldChg chg="delSp modSp add ord replId">
        <pc:chgData name="Vo, David" userId="S::dvo11@calstatela.edu::0deed3dc-d020-451d-aee6-4b90d6e032a7" providerId="AD" clId="Web-{0EEC1575-2D40-D86A-65A8-4EF0D73C0E3E}" dt="2020-12-07T03:34:00.535" v="364"/>
        <pc:sldMkLst>
          <pc:docMk/>
          <pc:sldMk cId="2289164278" sldId="351"/>
        </pc:sldMkLst>
        <pc:spChg chg="del">
          <ac:chgData name="Vo, David" userId="S::dvo11@calstatela.edu::0deed3dc-d020-451d-aee6-4b90d6e032a7" providerId="AD" clId="Web-{0EEC1575-2D40-D86A-65A8-4EF0D73C0E3E}" dt="2020-12-07T03:02:12.960" v="26"/>
          <ac:spMkLst>
            <pc:docMk/>
            <pc:sldMk cId="2289164278" sldId="351"/>
            <ac:spMk id="7" creationId="{7F4BF154-4665-4C66-9E30-CCF7A418450A}"/>
          </ac:spMkLst>
        </pc:spChg>
        <pc:spChg chg="del">
          <ac:chgData name="Vo, David" userId="S::dvo11@calstatela.edu::0deed3dc-d020-451d-aee6-4b90d6e032a7" providerId="AD" clId="Web-{0EEC1575-2D40-D86A-65A8-4EF0D73C0E3E}" dt="2020-12-07T03:02:12.960" v="25"/>
          <ac:spMkLst>
            <pc:docMk/>
            <pc:sldMk cId="2289164278" sldId="351"/>
            <ac:spMk id="9" creationId="{32E58289-33D5-4008-949B-D83FB29BCB89}"/>
          </ac:spMkLst>
        </pc:spChg>
        <pc:graphicFrameChg chg="mod modGraphic">
          <ac:chgData name="Vo, David" userId="S::dvo11@calstatela.edu::0deed3dc-d020-451d-aee6-4b90d6e032a7" providerId="AD" clId="Web-{0EEC1575-2D40-D86A-65A8-4EF0D73C0E3E}" dt="2020-12-07T03:02:48.337" v="31" actId="1076"/>
          <ac:graphicFrameMkLst>
            <pc:docMk/>
            <pc:sldMk cId="2289164278" sldId="351"/>
            <ac:graphicFrameMk id="6" creationId="{ABC9D790-BA58-44D5-922B-69A5FDA888B5}"/>
          </ac:graphicFrameMkLst>
        </pc:graphicFrameChg>
      </pc:sldChg>
      <pc:sldChg chg="modSp">
        <pc:chgData name="Vo, David" userId="S::dvo11@calstatela.edu::0deed3dc-d020-451d-aee6-4b90d6e032a7" providerId="AD" clId="Web-{0EEC1575-2D40-D86A-65A8-4EF0D73C0E3E}" dt="2020-12-07T03:08:01.322" v="65" actId="20577"/>
        <pc:sldMkLst>
          <pc:docMk/>
          <pc:sldMk cId="709270319" sldId="352"/>
        </pc:sldMkLst>
        <pc:spChg chg="mod">
          <ac:chgData name="Vo, David" userId="S::dvo11@calstatela.edu::0deed3dc-d020-451d-aee6-4b90d6e032a7" providerId="AD" clId="Web-{0EEC1575-2D40-D86A-65A8-4EF0D73C0E3E}" dt="2020-12-07T03:08:01.322" v="65" actId="20577"/>
          <ac:spMkLst>
            <pc:docMk/>
            <pc:sldMk cId="709270319" sldId="352"/>
            <ac:spMk id="3" creationId="{F9020537-D32E-9241-854E-8FEED1EFBD6C}"/>
          </ac:spMkLst>
        </pc:spChg>
      </pc:sldChg>
    </pc:docChg>
  </pc:docChgLst>
  <pc:docChgLst>
    <pc:chgData name="Martinez Hernandez, Leslie N" userId="S::lmart177@calstatela.edu::832ada6a-b693-473f-946a-47322f032b42" providerId="AD" clId="Web-{CE12C39F-A03D-B000-D5E4-3C13EA0960BF}"/>
    <pc:docChg chg="addSld delSld modSld addMainMaster">
      <pc:chgData name="Martinez Hernandez, Leslie N" userId="S::lmart177@calstatela.edu::832ada6a-b693-473f-946a-47322f032b42" providerId="AD" clId="Web-{CE12C39F-A03D-B000-D5E4-3C13EA0960BF}" dt="2021-04-29T19:03:46.643" v="8" actId="20577"/>
      <pc:docMkLst>
        <pc:docMk/>
      </pc:docMkLst>
      <pc:sldChg chg="del">
        <pc:chgData name="Martinez Hernandez, Leslie N" userId="S::lmart177@calstatela.edu::832ada6a-b693-473f-946a-47322f032b42" providerId="AD" clId="Web-{CE12C39F-A03D-B000-D5E4-3C13EA0960BF}" dt="2021-04-29T19:00:20.225" v="2"/>
        <pc:sldMkLst>
          <pc:docMk/>
          <pc:sldMk cId="4164555647" sldId="403"/>
        </pc:sldMkLst>
      </pc:sldChg>
      <pc:sldChg chg="del">
        <pc:chgData name="Martinez Hernandez, Leslie N" userId="S::lmart177@calstatela.edu::832ada6a-b693-473f-946a-47322f032b42" providerId="AD" clId="Web-{CE12C39F-A03D-B000-D5E4-3C13EA0960BF}" dt="2021-04-29T19:00:14.084" v="1"/>
        <pc:sldMkLst>
          <pc:docMk/>
          <pc:sldMk cId="1335359560" sldId="407"/>
        </pc:sldMkLst>
      </pc:sldChg>
      <pc:sldChg chg="add">
        <pc:chgData name="Martinez Hernandez, Leslie N" userId="S::lmart177@calstatela.edu::832ada6a-b693-473f-946a-47322f032b42" providerId="AD" clId="Web-{CE12C39F-A03D-B000-D5E4-3C13EA0960BF}" dt="2021-04-29T19:00:08.240" v="0"/>
        <pc:sldMkLst>
          <pc:docMk/>
          <pc:sldMk cId="4013075592" sldId="441"/>
        </pc:sldMkLst>
      </pc:sldChg>
      <pc:sldChg chg="add">
        <pc:chgData name="Martinez Hernandez, Leslie N" userId="S::lmart177@calstatela.edu::832ada6a-b693-473f-946a-47322f032b42" providerId="AD" clId="Web-{CE12C39F-A03D-B000-D5E4-3C13EA0960BF}" dt="2021-04-29T19:00:34.851" v="3"/>
        <pc:sldMkLst>
          <pc:docMk/>
          <pc:sldMk cId="3361831602" sldId="442"/>
        </pc:sldMkLst>
      </pc:sldChg>
      <pc:sldChg chg="modSp add">
        <pc:chgData name="Martinez Hernandez, Leslie N" userId="S::lmart177@calstatela.edu::832ada6a-b693-473f-946a-47322f032b42" providerId="AD" clId="Web-{CE12C39F-A03D-B000-D5E4-3C13EA0960BF}" dt="2021-04-29T19:03:46.643" v="8" actId="20577"/>
        <pc:sldMkLst>
          <pc:docMk/>
          <pc:sldMk cId="601730771" sldId="443"/>
        </pc:sldMkLst>
        <pc:spChg chg="mod">
          <ac:chgData name="Martinez Hernandez, Leslie N" userId="S::lmart177@calstatela.edu::832ada6a-b693-473f-946a-47322f032b42" providerId="AD" clId="Web-{CE12C39F-A03D-B000-D5E4-3C13EA0960BF}" dt="2021-04-29T19:03:46.643" v="8" actId="20577"/>
          <ac:spMkLst>
            <pc:docMk/>
            <pc:sldMk cId="601730771" sldId="443"/>
            <ac:spMk id="10" creationId="{B9638218-E460-4373-9949-A4B3CCF4E657}"/>
          </ac:spMkLst>
        </pc:spChg>
      </pc:sldChg>
      <pc:sldChg chg="add">
        <pc:chgData name="Martinez Hernandez, Leslie N" userId="S::lmart177@calstatela.edu::832ada6a-b693-473f-946a-47322f032b42" providerId="AD" clId="Web-{CE12C39F-A03D-B000-D5E4-3C13EA0960BF}" dt="2021-04-29T19:00:55.118" v="5"/>
        <pc:sldMkLst>
          <pc:docMk/>
          <pc:sldMk cId="2972628390" sldId="444"/>
        </pc:sldMkLst>
      </pc:sldChg>
      <pc:sldMasterChg chg="add addSldLayout">
        <pc:chgData name="Martinez Hernandez, Leslie N" userId="S::lmart177@calstatela.edu::832ada6a-b693-473f-946a-47322f032b42" providerId="AD" clId="Web-{CE12C39F-A03D-B000-D5E4-3C13EA0960BF}" dt="2021-04-29T19:00:08.240" v="0"/>
        <pc:sldMasterMkLst>
          <pc:docMk/>
          <pc:sldMasterMk cId="2062035443" sldId="2147483816"/>
        </pc:sldMasterMkLst>
        <pc:sldLayoutChg chg="add">
          <pc:chgData name="Martinez Hernandez, Leslie N" userId="S::lmart177@calstatela.edu::832ada6a-b693-473f-946a-47322f032b42" providerId="AD" clId="Web-{CE12C39F-A03D-B000-D5E4-3C13EA0960BF}" dt="2021-04-29T19:00:08.240" v="0"/>
          <pc:sldLayoutMkLst>
            <pc:docMk/>
            <pc:sldMasterMk cId="2062035443" sldId="2147483816"/>
            <pc:sldLayoutMk cId="1909724041" sldId="2147483817"/>
          </pc:sldLayoutMkLst>
        </pc:sldLayoutChg>
        <pc:sldLayoutChg chg="add">
          <pc:chgData name="Martinez Hernandez, Leslie N" userId="S::lmart177@calstatela.edu::832ada6a-b693-473f-946a-47322f032b42" providerId="AD" clId="Web-{CE12C39F-A03D-B000-D5E4-3C13EA0960BF}" dt="2021-04-29T19:00:08.240" v="0"/>
          <pc:sldLayoutMkLst>
            <pc:docMk/>
            <pc:sldMasterMk cId="2062035443" sldId="2147483816"/>
            <pc:sldLayoutMk cId="1801195121" sldId="2147483818"/>
          </pc:sldLayoutMkLst>
        </pc:sldLayoutChg>
        <pc:sldLayoutChg chg="add">
          <pc:chgData name="Martinez Hernandez, Leslie N" userId="S::lmart177@calstatela.edu::832ada6a-b693-473f-946a-47322f032b42" providerId="AD" clId="Web-{CE12C39F-A03D-B000-D5E4-3C13EA0960BF}" dt="2021-04-29T19:00:08.240" v="0"/>
          <pc:sldLayoutMkLst>
            <pc:docMk/>
            <pc:sldMasterMk cId="2062035443" sldId="2147483816"/>
            <pc:sldLayoutMk cId="3027829485" sldId="2147483819"/>
          </pc:sldLayoutMkLst>
        </pc:sldLayoutChg>
        <pc:sldLayoutChg chg="add">
          <pc:chgData name="Martinez Hernandez, Leslie N" userId="S::lmart177@calstatela.edu::832ada6a-b693-473f-946a-47322f032b42" providerId="AD" clId="Web-{CE12C39F-A03D-B000-D5E4-3C13EA0960BF}" dt="2021-04-29T19:00:08.240" v="0"/>
          <pc:sldLayoutMkLst>
            <pc:docMk/>
            <pc:sldMasterMk cId="2062035443" sldId="2147483816"/>
            <pc:sldLayoutMk cId="639890480" sldId="2147483820"/>
          </pc:sldLayoutMkLst>
        </pc:sldLayoutChg>
        <pc:sldLayoutChg chg="add">
          <pc:chgData name="Martinez Hernandez, Leslie N" userId="S::lmart177@calstatela.edu::832ada6a-b693-473f-946a-47322f032b42" providerId="AD" clId="Web-{CE12C39F-A03D-B000-D5E4-3C13EA0960BF}" dt="2021-04-29T19:00:08.240" v="0"/>
          <pc:sldLayoutMkLst>
            <pc:docMk/>
            <pc:sldMasterMk cId="2062035443" sldId="2147483816"/>
            <pc:sldLayoutMk cId="2646391844" sldId="2147483821"/>
          </pc:sldLayoutMkLst>
        </pc:sldLayoutChg>
      </pc:sldMasterChg>
    </pc:docChg>
  </pc:docChgLst>
  <pc:docChgLst>
    <pc:chgData name="Gutierrez Valdez, Richard A" userId="S::rgutie70@calstatela.edu::22615187-3212-42c6-9845-080801fb3f72" providerId="AD" clId="Web-{620631AA-B2B2-ED43-691D-36060407483D}"/>
    <pc:docChg chg="modSld">
      <pc:chgData name="Gutierrez Valdez, Richard A" userId="S::rgutie70@calstatela.edu::22615187-3212-42c6-9845-080801fb3f72" providerId="AD" clId="Web-{620631AA-B2B2-ED43-691D-36060407483D}" dt="2020-12-10T02:14:17.612" v="36" actId="14100"/>
      <pc:docMkLst>
        <pc:docMk/>
      </pc:docMkLst>
      <pc:sldChg chg="addSp delSp modSp">
        <pc:chgData name="Gutierrez Valdez, Richard A" userId="S::rgutie70@calstatela.edu::22615187-3212-42c6-9845-080801fb3f72" providerId="AD" clId="Web-{620631AA-B2B2-ED43-691D-36060407483D}" dt="2020-12-10T02:14:17.612" v="36" actId="14100"/>
        <pc:sldMkLst>
          <pc:docMk/>
          <pc:sldMk cId="1912582705" sldId="321"/>
        </pc:sldMkLst>
        <pc:picChg chg="add del mod">
          <ac:chgData name="Gutierrez Valdez, Richard A" userId="S::rgutie70@calstatela.edu::22615187-3212-42c6-9845-080801fb3f72" providerId="AD" clId="Web-{620631AA-B2B2-ED43-691D-36060407483D}" dt="2020-12-10T02:12:42.746" v="24"/>
          <ac:picMkLst>
            <pc:docMk/>
            <pc:sldMk cId="1912582705" sldId="321"/>
            <ac:picMk id="4" creationId="{4D47C0FD-00B8-4862-9E4B-DA0DE5B48CD3}"/>
          </ac:picMkLst>
        </pc:picChg>
        <pc:picChg chg="add mod">
          <ac:chgData name="Gutierrez Valdez, Richard A" userId="S::rgutie70@calstatela.edu::22615187-3212-42c6-9845-080801fb3f72" providerId="AD" clId="Web-{620631AA-B2B2-ED43-691D-36060407483D}" dt="2020-12-10T02:14:17.612" v="36" actId="14100"/>
          <ac:picMkLst>
            <pc:docMk/>
            <pc:sldMk cId="1912582705" sldId="321"/>
            <ac:picMk id="5" creationId="{BE64C905-E94B-49AA-85E7-597C7A307901}"/>
          </ac:picMkLst>
        </pc:picChg>
        <pc:picChg chg="del">
          <ac:chgData name="Gutierrez Valdez, Richard A" userId="S::rgutie70@calstatela.edu::22615187-3212-42c6-9845-080801fb3f72" providerId="AD" clId="Web-{620631AA-B2B2-ED43-691D-36060407483D}" dt="2020-12-10T02:06:28.972" v="0"/>
          <ac:picMkLst>
            <pc:docMk/>
            <pc:sldMk cId="1912582705" sldId="321"/>
            <ac:picMk id="11" creationId="{F3DEB818-B436-4BD3-B185-EE42BD34BC22}"/>
          </ac:picMkLst>
        </pc:picChg>
      </pc:sldChg>
      <pc:sldChg chg="addSp delSp modSp">
        <pc:chgData name="Gutierrez Valdez, Richard A" userId="S::rgutie70@calstatela.edu::22615187-3212-42c6-9845-080801fb3f72" providerId="AD" clId="Web-{620631AA-B2B2-ED43-691D-36060407483D}" dt="2020-12-10T02:11:56.165" v="18" actId="1076"/>
        <pc:sldMkLst>
          <pc:docMk/>
          <pc:sldMk cId="3660968257" sldId="344"/>
        </pc:sldMkLst>
        <pc:picChg chg="add mod">
          <ac:chgData name="Gutierrez Valdez, Richard A" userId="S::rgutie70@calstatela.edu::22615187-3212-42c6-9845-080801fb3f72" providerId="AD" clId="Web-{620631AA-B2B2-ED43-691D-36060407483D}" dt="2020-12-10T02:11:56.165" v="18" actId="1076"/>
          <ac:picMkLst>
            <pc:docMk/>
            <pc:sldMk cId="3660968257" sldId="344"/>
            <ac:picMk id="4" creationId="{EB77010E-C0B0-4678-8129-D331CE426097}"/>
          </ac:picMkLst>
        </pc:picChg>
        <pc:picChg chg="del">
          <ac:chgData name="Gutierrez Valdez, Richard A" userId="S::rgutie70@calstatela.edu::22615187-3212-42c6-9845-080801fb3f72" providerId="AD" clId="Web-{620631AA-B2B2-ED43-691D-36060407483D}" dt="2020-12-10T02:11:08.756" v="11"/>
          <ac:picMkLst>
            <pc:docMk/>
            <pc:sldMk cId="3660968257" sldId="344"/>
            <ac:picMk id="14" creationId="{8B900AAD-7DCB-4367-94A1-360D38A1C428}"/>
          </ac:picMkLst>
        </pc:picChg>
      </pc:sldChg>
    </pc:docChg>
  </pc:docChgLst>
  <pc:docChgLst>
    <pc:chgData name="Reyes, Mark A" userId="822c49eb-35eb-44b8-bcf7-c1ebb192f6c9" providerId="ADAL" clId="{0871C909-086F-4E3F-82B1-49DA9EBC04F7}"/>
    <pc:docChg chg="undo custSel modSld sldOrd">
      <pc:chgData name="Reyes, Mark A" userId="822c49eb-35eb-44b8-bcf7-c1ebb192f6c9" providerId="ADAL" clId="{0871C909-086F-4E3F-82B1-49DA9EBC04F7}" dt="2021-04-27T02:35:19.579" v="293"/>
      <pc:docMkLst>
        <pc:docMk/>
      </pc:docMkLst>
      <pc:sldChg chg="addSp delSp modSp mod ord">
        <pc:chgData name="Reyes, Mark A" userId="822c49eb-35eb-44b8-bcf7-c1ebb192f6c9" providerId="ADAL" clId="{0871C909-086F-4E3F-82B1-49DA9EBC04F7}" dt="2021-04-27T02:33:48.646" v="286" actId="13926"/>
        <pc:sldMkLst>
          <pc:docMk/>
          <pc:sldMk cId="3305745272" sldId="355"/>
        </pc:sldMkLst>
        <pc:spChg chg="mod">
          <ac:chgData name="Reyes, Mark A" userId="822c49eb-35eb-44b8-bcf7-c1ebb192f6c9" providerId="ADAL" clId="{0871C909-086F-4E3F-82B1-49DA9EBC04F7}" dt="2021-04-27T02:33:48.646" v="286" actId="13926"/>
          <ac:spMkLst>
            <pc:docMk/>
            <pc:sldMk cId="3305745272" sldId="355"/>
            <ac:spMk id="2" creationId="{E2138316-B6FA-44E1-B2CD-8B66ACF18168}"/>
          </ac:spMkLst>
        </pc:spChg>
        <pc:spChg chg="add del mod">
          <ac:chgData name="Reyes, Mark A" userId="822c49eb-35eb-44b8-bcf7-c1ebb192f6c9" providerId="ADAL" clId="{0871C909-086F-4E3F-82B1-49DA9EBC04F7}" dt="2021-04-26T04:10:12.438" v="103" actId="478"/>
          <ac:spMkLst>
            <pc:docMk/>
            <pc:sldMk cId="3305745272" sldId="355"/>
            <ac:spMk id="3" creationId="{782C42E1-A21D-4BA9-95A3-E201A0639176}"/>
          </ac:spMkLst>
        </pc:spChg>
        <pc:spChg chg="mod">
          <ac:chgData name="Reyes, Mark A" userId="822c49eb-35eb-44b8-bcf7-c1ebb192f6c9" providerId="ADAL" clId="{0871C909-086F-4E3F-82B1-49DA9EBC04F7}" dt="2021-04-26T04:09:46.803" v="101" actId="14100"/>
          <ac:spMkLst>
            <pc:docMk/>
            <pc:sldMk cId="3305745272" sldId="355"/>
            <ac:spMk id="6" creationId="{4D307B13-17E0-4FD7-A7CD-139B41F75046}"/>
          </ac:spMkLst>
        </pc:spChg>
        <pc:spChg chg="add mod">
          <ac:chgData name="Reyes, Mark A" userId="822c49eb-35eb-44b8-bcf7-c1ebb192f6c9" providerId="ADAL" clId="{0871C909-086F-4E3F-82B1-49DA9EBC04F7}" dt="2021-04-26T04:15:15.821" v="170" actId="1076"/>
          <ac:spMkLst>
            <pc:docMk/>
            <pc:sldMk cId="3305745272" sldId="355"/>
            <ac:spMk id="7" creationId="{A7BA3912-132D-4B8D-BD2D-14A333EC5945}"/>
          </ac:spMkLst>
        </pc:spChg>
        <pc:spChg chg="add mod">
          <ac:chgData name="Reyes, Mark A" userId="822c49eb-35eb-44b8-bcf7-c1ebb192f6c9" providerId="ADAL" clId="{0871C909-086F-4E3F-82B1-49DA9EBC04F7}" dt="2021-04-26T04:13:44.936" v="158" actId="1076"/>
          <ac:spMkLst>
            <pc:docMk/>
            <pc:sldMk cId="3305745272" sldId="355"/>
            <ac:spMk id="15" creationId="{8CD38A30-3C3A-43BF-B8B0-1EEE5D0C4291}"/>
          </ac:spMkLst>
        </pc:spChg>
        <pc:spChg chg="add mod">
          <ac:chgData name="Reyes, Mark A" userId="822c49eb-35eb-44b8-bcf7-c1ebb192f6c9" providerId="ADAL" clId="{0871C909-086F-4E3F-82B1-49DA9EBC04F7}" dt="2021-04-26T04:12:29.982" v="152" actId="1076"/>
          <ac:spMkLst>
            <pc:docMk/>
            <pc:sldMk cId="3305745272" sldId="355"/>
            <ac:spMk id="16" creationId="{11B4CB77-2E8D-4BD3-BE81-722624E1DFB3}"/>
          </ac:spMkLst>
        </pc:spChg>
        <pc:spChg chg="mod">
          <ac:chgData name="Reyes, Mark A" userId="822c49eb-35eb-44b8-bcf7-c1ebb192f6c9" providerId="ADAL" clId="{0871C909-086F-4E3F-82B1-49DA9EBC04F7}" dt="2021-04-26T04:14:01.837" v="161" actId="1076"/>
          <ac:spMkLst>
            <pc:docMk/>
            <pc:sldMk cId="3305745272" sldId="355"/>
            <ac:spMk id="18" creationId="{D7309DE5-B682-4BF7-BCDD-EE10BB9BC97F}"/>
          </ac:spMkLst>
        </pc:spChg>
        <pc:spChg chg="mod">
          <ac:chgData name="Reyes, Mark A" userId="822c49eb-35eb-44b8-bcf7-c1ebb192f6c9" providerId="ADAL" clId="{0871C909-086F-4E3F-82B1-49DA9EBC04F7}" dt="2021-04-26T04:13:28.654" v="156" actId="1076"/>
          <ac:spMkLst>
            <pc:docMk/>
            <pc:sldMk cId="3305745272" sldId="355"/>
            <ac:spMk id="43" creationId="{CD29DE15-F5E7-4A2B-A924-EDB20A779030}"/>
          </ac:spMkLst>
        </pc:spChg>
        <pc:picChg chg="add mod ord">
          <ac:chgData name="Reyes, Mark A" userId="822c49eb-35eb-44b8-bcf7-c1ebb192f6c9" providerId="ADAL" clId="{0871C909-086F-4E3F-82B1-49DA9EBC04F7}" dt="2021-04-26T04:11:11.348" v="133" actId="167"/>
          <ac:picMkLst>
            <pc:docMk/>
            <pc:sldMk cId="3305745272" sldId="355"/>
            <ac:picMk id="11" creationId="{993DCE33-2CC6-4131-883B-064703E11D67}"/>
          </ac:picMkLst>
        </pc:picChg>
        <pc:picChg chg="add mod">
          <ac:chgData name="Reyes, Mark A" userId="822c49eb-35eb-44b8-bcf7-c1ebb192f6c9" providerId="ADAL" clId="{0871C909-086F-4E3F-82B1-49DA9EBC04F7}" dt="2021-04-26T04:09:19.392" v="91" actId="1076"/>
          <ac:picMkLst>
            <pc:docMk/>
            <pc:sldMk cId="3305745272" sldId="355"/>
            <ac:picMk id="12" creationId="{44F4A6A8-61EC-463B-A661-D452F528EFC0}"/>
          </ac:picMkLst>
        </pc:picChg>
        <pc:picChg chg="add del">
          <ac:chgData name="Reyes, Mark A" userId="822c49eb-35eb-44b8-bcf7-c1ebb192f6c9" providerId="ADAL" clId="{0871C909-086F-4E3F-82B1-49DA9EBC04F7}" dt="2021-04-26T04:09:09.951" v="89" actId="478"/>
          <ac:picMkLst>
            <pc:docMk/>
            <pc:sldMk cId="3305745272" sldId="355"/>
            <ac:picMk id="21" creationId="{D764D026-027A-41EC-8055-C9B86F3E6DEE}"/>
          </ac:picMkLst>
        </pc:picChg>
        <pc:cxnChg chg="add">
          <ac:chgData name="Reyes, Mark A" userId="822c49eb-35eb-44b8-bcf7-c1ebb192f6c9" providerId="ADAL" clId="{0871C909-086F-4E3F-82B1-49DA9EBC04F7}" dt="2021-04-26T04:13:03.314" v="153" actId="11529"/>
          <ac:cxnSpMkLst>
            <pc:docMk/>
            <pc:sldMk cId="3305745272" sldId="355"/>
            <ac:cxnSpMk id="9" creationId="{BD3B2098-1387-478B-812E-2692C783F6B4}"/>
          </ac:cxnSpMkLst>
        </pc:cxnChg>
        <pc:cxnChg chg="add mod">
          <ac:chgData name="Reyes, Mark A" userId="822c49eb-35eb-44b8-bcf7-c1ebb192f6c9" providerId="ADAL" clId="{0871C909-086F-4E3F-82B1-49DA9EBC04F7}" dt="2021-04-26T04:13:34.406" v="157" actId="14100"/>
          <ac:cxnSpMkLst>
            <pc:docMk/>
            <pc:sldMk cId="3305745272" sldId="355"/>
            <ac:cxnSpMk id="13" creationId="{300A96CF-E3C0-4796-ADD9-A74960414CD0}"/>
          </ac:cxnSpMkLst>
        </pc:cxnChg>
        <pc:cxnChg chg="add del mod">
          <ac:chgData name="Reyes, Mark A" userId="822c49eb-35eb-44b8-bcf7-c1ebb192f6c9" providerId="ADAL" clId="{0871C909-086F-4E3F-82B1-49DA9EBC04F7}" dt="2021-04-26T04:09:28.358" v="94" actId="478"/>
          <ac:cxnSpMkLst>
            <pc:docMk/>
            <pc:sldMk cId="3305745272" sldId="355"/>
            <ac:cxnSpMk id="14" creationId="{5467DB1E-2504-4761-83BB-31E022D36762}"/>
          </ac:cxnSpMkLst>
        </pc:cxnChg>
        <pc:cxnChg chg="add mod">
          <ac:chgData name="Reyes, Mark A" userId="822c49eb-35eb-44b8-bcf7-c1ebb192f6c9" providerId="ADAL" clId="{0871C909-086F-4E3F-82B1-49DA9EBC04F7}" dt="2021-04-26T04:13:56.748" v="160" actId="13822"/>
          <ac:cxnSpMkLst>
            <pc:docMk/>
            <pc:sldMk cId="3305745272" sldId="355"/>
            <ac:cxnSpMk id="20" creationId="{0FF447A5-9785-4B2D-9E64-19A94D5E4C96}"/>
          </ac:cxnSpMkLst>
        </pc:cxnChg>
        <pc:cxnChg chg="add mod">
          <ac:chgData name="Reyes, Mark A" userId="822c49eb-35eb-44b8-bcf7-c1ebb192f6c9" providerId="ADAL" clId="{0871C909-086F-4E3F-82B1-49DA9EBC04F7}" dt="2021-04-26T04:14:17.268" v="163" actId="13822"/>
          <ac:cxnSpMkLst>
            <pc:docMk/>
            <pc:sldMk cId="3305745272" sldId="355"/>
            <ac:cxnSpMk id="23" creationId="{8954ACD4-EECD-4944-965C-94612D648D57}"/>
          </ac:cxnSpMkLst>
        </pc:cxnChg>
        <pc:cxnChg chg="add">
          <ac:chgData name="Reyes, Mark A" userId="822c49eb-35eb-44b8-bcf7-c1ebb192f6c9" providerId="ADAL" clId="{0871C909-086F-4E3F-82B1-49DA9EBC04F7}" dt="2021-04-26T04:14:34.934" v="164" actId="11529"/>
          <ac:cxnSpMkLst>
            <pc:docMk/>
            <pc:sldMk cId="3305745272" sldId="355"/>
            <ac:cxnSpMk id="25" creationId="{AD8845BA-F12E-4EFB-AA61-2F42E9EDCBBB}"/>
          </ac:cxnSpMkLst>
        </pc:cxnChg>
        <pc:cxnChg chg="add del mod">
          <ac:chgData name="Reyes, Mark A" userId="822c49eb-35eb-44b8-bcf7-c1ebb192f6c9" providerId="ADAL" clId="{0871C909-086F-4E3F-82B1-49DA9EBC04F7}" dt="2021-04-26T04:14:51.014" v="166" actId="478"/>
          <ac:cxnSpMkLst>
            <pc:docMk/>
            <pc:sldMk cId="3305745272" sldId="355"/>
            <ac:cxnSpMk id="27" creationId="{6523CE65-DCF6-4E94-8576-1A5DC8C8FDA0}"/>
          </ac:cxnSpMkLst>
        </pc:cxnChg>
        <pc:cxnChg chg="add mod">
          <ac:chgData name="Reyes, Mark A" userId="822c49eb-35eb-44b8-bcf7-c1ebb192f6c9" providerId="ADAL" clId="{0871C909-086F-4E3F-82B1-49DA9EBC04F7}" dt="2021-04-26T04:15:20.133" v="171" actId="13822"/>
          <ac:cxnSpMkLst>
            <pc:docMk/>
            <pc:sldMk cId="3305745272" sldId="355"/>
            <ac:cxnSpMk id="29" creationId="{4D70EB3E-DC3A-41B1-BEF2-E593352F72EE}"/>
          </ac:cxnSpMkLst>
        </pc:cxnChg>
        <pc:cxnChg chg="add del">
          <ac:chgData name="Reyes, Mark A" userId="822c49eb-35eb-44b8-bcf7-c1ebb192f6c9" providerId="ADAL" clId="{0871C909-086F-4E3F-82B1-49DA9EBC04F7}" dt="2021-04-26T04:09:29.830" v="95" actId="478"/>
          <ac:cxnSpMkLst>
            <pc:docMk/>
            <pc:sldMk cId="3305745272" sldId="355"/>
            <ac:cxnSpMk id="42" creationId="{FEE70846-D972-46EE-9115-19784F92E388}"/>
          </ac:cxnSpMkLst>
        </pc:cxnChg>
      </pc:sldChg>
      <pc:sldChg chg="addSp delSp modSp mod ord">
        <pc:chgData name="Reyes, Mark A" userId="822c49eb-35eb-44b8-bcf7-c1ebb192f6c9" providerId="ADAL" clId="{0871C909-086F-4E3F-82B1-49DA9EBC04F7}" dt="2021-04-27T02:34:57.125" v="289" actId="20578"/>
        <pc:sldMkLst>
          <pc:docMk/>
          <pc:sldMk cId="1128417950" sldId="422"/>
        </pc:sldMkLst>
        <pc:spChg chg="mod">
          <ac:chgData name="Reyes, Mark A" userId="822c49eb-35eb-44b8-bcf7-c1ebb192f6c9" providerId="ADAL" clId="{0871C909-086F-4E3F-82B1-49DA9EBC04F7}" dt="2021-04-27T02:24:41.088" v="266" actId="1076"/>
          <ac:spMkLst>
            <pc:docMk/>
            <pc:sldMk cId="1128417950" sldId="422"/>
            <ac:spMk id="3" creationId="{26082C71-7111-46BB-8F1D-FA762B8B2D40}"/>
          </ac:spMkLst>
        </pc:spChg>
        <pc:spChg chg="mod">
          <ac:chgData name="Reyes, Mark A" userId="822c49eb-35eb-44b8-bcf7-c1ebb192f6c9" providerId="ADAL" clId="{0871C909-086F-4E3F-82B1-49DA9EBC04F7}" dt="2021-04-27T02:24:27.110" v="265" actId="20577"/>
          <ac:spMkLst>
            <pc:docMk/>
            <pc:sldMk cId="1128417950" sldId="422"/>
            <ac:spMk id="4" creationId="{D74EA0D9-204E-4BDF-8632-2FBB8611DB55}"/>
          </ac:spMkLst>
        </pc:spChg>
        <pc:spChg chg="add del mod">
          <ac:chgData name="Reyes, Mark A" userId="822c49eb-35eb-44b8-bcf7-c1ebb192f6c9" providerId="ADAL" clId="{0871C909-086F-4E3F-82B1-49DA9EBC04F7}" dt="2021-04-26T04:42:10" v="214" actId="478"/>
          <ac:spMkLst>
            <pc:docMk/>
            <pc:sldMk cId="1128417950" sldId="422"/>
            <ac:spMk id="9" creationId="{26ABA01A-0BFD-4681-A83B-30BC89FDEF5D}"/>
          </ac:spMkLst>
        </pc:spChg>
        <pc:spChg chg="add mod">
          <ac:chgData name="Reyes, Mark A" userId="822c49eb-35eb-44b8-bcf7-c1ebb192f6c9" providerId="ADAL" clId="{0871C909-086F-4E3F-82B1-49DA9EBC04F7}" dt="2021-04-26T04:43:09.673" v="230" actId="1076"/>
          <ac:spMkLst>
            <pc:docMk/>
            <pc:sldMk cId="1128417950" sldId="422"/>
            <ac:spMk id="10" creationId="{B1BEBCD9-B0BF-4255-9F71-2CA9C15A229E}"/>
          </ac:spMkLst>
        </pc:spChg>
        <pc:spChg chg="add mod">
          <ac:chgData name="Reyes, Mark A" userId="822c49eb-35eb-44b8-bcf7-c1ebb192f6c9" providerId="ADAL" clId="{0871C909-086F-4E3F-82B1-49DA9EBC04F7}" dt="2021-04-26T04:43:50.145" v="235" actId="1076"/>
          <ac:spMkLst>
            <pc:docMk/>
            <pc:sldMk cId="1128417950" sldId="422"/>
            <ac:spMk id="14" creationId="{46DF6C54-7DD1-4C08-8343-3F7168CDBF94}"/>
          </ac:spMkLst>
        </pc:spChg>
        <pc:picChg chg="add mod ord">
          <ac:chgData name="Reyes, Mark A" userId="822c49eb-35eb-44b8-bcf7-c1ebb192f6c9" providerId="ADAL" clId="{0871C909-086F-4E3F-82B1-49DA9EBC04F7}" dt="2021-04-26T04:44:14.314" v="240" actId="1076"/>
          <ac:picMkLst>
            <pc:docMk/>
            <pc:sldMk cId="1128417950" sldId="422"/>
            <ac:picMk id="8" creationId="{435A3891-4B7D-453B-9782-ED32A3BFF818}"/>
          </ac:picMkLst>
        </pc:picChg>
        <pc:picChg chg="del">
          <ac:chgData name="Reyes, Mark A" userId="822c49eb-35eb-44b8-bcf7-c1ebb192f6c9" providerId="ADAL" clId="{0871C909-086F-4E3F-82B1-49DA9EBC04F7}" dt="2021-04-26T04:05:50.444" v="5" actId="478"/>
          <ac:picMkLst>
            <pc:docMk/>
            <pc:sldMk cId="1128417950" sldId="422"/>
            <ac:picMk id="13" creationId="{2BF21D47-6503-4BE1-8EE6-8BF2C8579116}"/>
          </ac:picMkLst>
        </pc:picChg>
        <pc:picChg chg="add del">
          <ac:chgData name="Reyes, Mark A" userId="822c49eb-35eb-44b8-bcf7-c1ebb192f6c9" providerId="ADAL" clId="{0871C909-086F-4E3F-82B1-49DA9EBC04F7}" dt="2021-04-26T04:07:58.290" v="67" actId="478"/>
          <ac:picMkLst>
            <pc:docMk/>
            <pc:sldMk cId="1128417950" sldId="422"/>
            <ac:picMk id="15" creationId="{887E98FB-5A74-4489-92DC-0B378B9DD4A4}"/>
          </ac:picMkLst>
        </pc:picChg>
        <pc:cxnChg chg="add mod">
          <ac:chgData name="Reyes, Mark A" userId="822c49eb-35eb-44b8-bcf7-c1ebb192f6c9" providerId="ADAL" clId="{0871C909-086F-4E3F-82B1-49DA9EBC04F7}" dt="2021-04-26T04:43:25.592" v="232" actId="13822"/>
          <ac:cxnSpMkLst>
            <pc:docMk/>
            <pc:sldMk cId="1128417950" sldId="422"/>
            <ac:cxnSpMk id="7" creationId="{ABFECBFB-38F2-4160-9011-CCEBFB695D6F}"/>
          </ac:cxnSpMkLst>
        </pc:cxnChg>
        <pc:cxnChg chg="add mod">
          <ac:chgData name="Reyes, Mark A" userId="822c49eb-35eb-44b8-bcf7-c1ebb192f6c9" providerId="ADAL" clId="{0871C909-086F-4E3F-82B1-49DA9EBC04F7}" dt="2021-04-26T04:44:23.232" v="241" actId="14100"/>
          <ac:cxnSpMkLst>
            <pc:docMk/>
            <pc:sldMk cId="1128417950" sldId="422"/>
            <ac:cxnSpMk id="16" creationId="{3A1E1E97-507B-469D-BBB9-B2D5B115E6BC}"/>
          </ac:cxnSpMkLst>
        </pc:cxnChg>
      </pc:sldChg>
      <pc:sldChg chg="modSp mod">
        <pc:chgData name="Reyes, Mark A" userId="822c49eb-35eb-44b8-bcf7-c1ebb192f6c9" providerId="ADAL" clId="{0871C909-086F-4E3F-82B1-49DA9EBC04F7}" dt="2021-04-26T04:23:45.692" v="192" actId="20577"/>
        <pc:sldMkLst>
          <pc:docMk/>
          <pc:sldMk cId="3209212746" sldId="434"/>
        </pc:sldMkLst>
        <pc:spChg chg="mod">
          <ac:chgData name="Reyes, Mark A" userId="822c49eb-35eb-44b8-bcf7-c1ebb192f6c9" providerId="ADAL" clId="{0871C909-086F-4E3F-82B1-49DA9EBC04F7}" dt="2021-04-26T04:23:45.692" v="192" actId="20577"/>
          <ac:spMkLst>
            <pc:docMk/>
            <pc:sldMk cId="3209212746" sldId="434"/>
            <ac:spMk id="4" creationId="{75088985-07A1-490B-8FD2-B11D68ECB2D7}"/>
          </ac:spMkLst>
        </pc:spChg>
      </pc:sldChg>
      <pc:sldChg chg="ord">
        <pc:chgData name="Reyes, Mark A" userId="822c49eb-35eb-44b8-bcf7-c1ebb192f6c9" providerId="ADAL" clId="{0871C909-086F-4E3F-82B1-49DA9EBC04F7}" dt="2021-04-27T02:35:19.579" v="293"/>
        <pc:sldMkLst>
          <pc:docMk/>
          <pc:sldMk cId="2004082615" sldId="436"/>
        </pc:sldMkLst>
      </pc:sldChg>
    </pc:docChg>
  </pc:docChgLst>
  <pc:docChgLst>
    <pc:chgData name="Puvvada, Soumya" userId="S::spuvvad@calstatela.edu::ecd3cf85-a6a9-4b28-aea6-d6a5af52e242" providerId="AD" clId="Web-{B7F7BEBA-3D2A-6E0C-BF8C-04D919610218}"/>
    <pc:docChg chg="addSld delSld modSld sldOrd addMainMaster">
      <pc:chgData name="Puvvada, Soumya" userId="S::spuvvad@calstatela.edu::ecd3cf85-a6a9-4b28-aea6-d6a5af52e242" providerId="AD" clId="Web-{B7F7BEBA-3D2A-6E0C-BF8C-04D919610218}" dt="2020-12-06T01:21:59.160" v="615" actId="1076"/>
      <pc:docMkLst>
        <pc:docMk/>
      </pc:docMkLst>
      <pc:sldChg chg="addSp modSp">
        <pc:chgData name="Puvvada, Soumya" userId="S::spuvvad@calstatela.edu::ecd3cf85-a6a9-4b28-aea6-d6a5af52e242" providerId="AD" clId="Web-{B7F7BEBA-3D2A-6E0C-BF8C-04D919610218}" dt="2020-12-05T20:01:26.119" v="324" actId="20577"/>
        <pc:sldMkLst>
          <pc:docMk/>
          <pc:sldMk cId="611510149" sldId="270"/>
        </pc:sldMkLst>
        <pc:spChg chg="add mod">
          <ac:chgData name="Puvvada, Soumya" userId="S::spuvvad@calstatela.edu::ecd3cf85-a6a9-4b28-aea6-d6a5af52e242" providerId="AD" clId="Web-{B7F7BEBA-3D2A-6E0C-BF8C-04D919610218}" dt="2020-12-05T20:01:26.119" v="324" actId="20577"/>
          <ac:spMkLst>
            <pc:docMk/>
            <pc:sldMk cId="611510149" sldId="270"/>
            <ac:spMk id="5" creationId="{31E04026-4E27-40E1-8E9B-E160F2C7670B}"/>
          </ac:spMkLst>
        </pc:spChg>
      </pc:sldChg>
      <pc:sldChg chg="del">
        <pc:chgData name="Puvvada, Soumya" userId="S::spuvvad@calstatela.edu::ecd3cf85-a6a9-4b28-aea6-d6a5af52e242" providerId="AD" clId="Web-{B7F7BEBA-3D2A-6E0C-BF8C-04D919610218}" dt="2020-12-05T19:53:24.762" v="82"/>
        <pc:sldMkLst>
          <pc:docMk/>
          <pc:sldMk cId="3935068036" sldId="326"/>
        </pc:sldMkLst>
      </pc:sldChg>
      <pc:sldChg chg="del">
        <pc:chgData name="Puvvada, Soumya" userId="S::spuvvad@calstatela.edu::ecd3cf85-a6a9-4b28-aea6-d6a5af52e242" providerId="AD" clId="Web-{B7F7BEBA-3D2A-6E0C-BF8C-04D919610218}" dt="2020-12-05T20:22:28.608" v="437"/>
        <pc:sldMkLst>
          <pc:docMk/>
          <pc:sldMk cId="4100427337" sldId="329"/>
        </pc:sldMkLst>
      </pc:sldChg>
      <pc:sldChg chg="del">
        <pc:chgData name="Puvvada, Soumya" userId="S::spuvvad@calstatela.edu::ecd3cf85-a6a9-4b28-aea6-d6a5af52e242" providerId="AD" clId="Web-{B7F7BEBA-3D2A-6E0C-BF8C-04D919610218}" dt="2020-12-05T20:22:34.671" v="438"/>
        <pc:sldMkLst>
          <pc:docMk/>
          <pc:sldMk cId="1396601668" sldId="330"/>
        </pc:sldMkLst>
      </pc:sldChg>
      <pc:sldChg chg="addSp modSp">
        <pc:chgData name="Puvvada, Soumya" userId="S::spuvvad@calstatela.edu::ecd3cf85-a6a9-4b28-aea6-d6a5af52e242" providerId="AD" clId="Web-{B7F7BEBA-3D2A-6E0C-BF8C-04D919610218}" dt="2020-12-05T20:38:33.144" v="591" actId="14100"/>
        <pc:sldMkLst>
          <pc:docMk/>
          <pc:sldMk cId="2368874748" sldId="331"/>
        </pc:sldMkLst>
        <pc:spChg chg="mod">
          <ac:chgData name="Puvvada, Soumya" userId="S::spuvvad@calstatela.edu::ecd3cf85-a6a9-4b28-aea6-d6a5af52e242" providerId="AD" clId="Web-{B7F7BEBA-3D2A-6E0C-BF8C-04D919610218}" dt="2020-12-05T20:37:57.486" v="588" actId="1076"/>
          <ac:spMkLst>
            <pc:docMk/>
            <pc:sldMk cId="2368874748" sldId="331"/>
            <ac:spMk id="2" creationId="{8D9FC2CF-23A2-4561-9407-1D3830256924}"/>
          </ac:spMkLst>
        </pc:spChg>
        <pc:spChg chg="mod">
          <ac:chgData name="Puvvada, Soumya" userId="S::spuvvad@calstatela.edu::ecd3cf85-a6a9-4b28-aea6-d6a5af52e242" providerId="AD" clId="Web-{B7F7BEBA-3D2A-6E0C-BF8C-04D919610218}" dt="2020-12-05T20:37:40.922" v="585" actId="1076"/>
          <ac:spMkLst>
            <pc:docMk/>
            <pc:sldMk cId="2368874748" sldId="331"/>
            <ac:spMk id="4" creationId="{768E6039-3C41-4849-91F6-53309D252C0C}"/>
          </ac:spMkLst>
        </pc:spChg>
        <pc:spChg chg="mod">
          <ac:chgData name="Puvvada, Soumya" userId="S::spuvvad@calstatela.edu::ecd3cf85-a6a9-4b28-aea6-d6a5af52e242" providerId="AD" clId="Web-{B7F7BEBA-3D2A-6E0C-BF8C-04D919610218}" dt="2020-12-05T20:37:10.155" v="578" actId="1076"/>
          <ac:spMkLst>
            <pc:docMk/>
            <pc:sldMk cId="2368874748" sldId="331"/>
            <ac:spMk id="6" creationId="{5221F0D9-A03A-4457-86EF-7F7BE4F99CB5}"/>
          </ac:spMkLst>
        </pc:spChg>
        <pc:spChg chg="add mod">
          <ac:chgData name="Puvvada, Soumya" userId="S::spuvvad@calstatela.edu::ecd3cf85-a6a9-4b28-aea6-d6a5af52e242" providerId="AD" clId="Web-{B7F7BEBA-3D2A-6E0C-BF8C-04D919610218}" dt="2020-12-05T20:37:51.407" v="587" actId="1076"/>
          <ac:spMkLst>
            <pc:docMk/>
            <pc:sldMk cId="2368874748" sldId="331"/>
            <ac:spMk id="10" creationId="{5DF24C01-5DC6-40FE-B748-FD5F67FC0CBF}"/>
          </ac:spMkLst>
        </pc:spChg>
        <pc:picChg chg="mod">
          <ac:chgData name="Puvvada, Soumya" userId="S::spuvvad@calstatela.edu::ecd3cf85-a6a9-4b28-aea6-d6a5af52e242" providerId="AD" clId="Web-{B7F7BEBA-3D2A-6E0C-BF8C-04D919610218}" dt="2020-12-05T20:38:33.144" v="591" actId="14100"/>
          <ac:picMkLst>
            <pc:docMk/>
            <pc:sldMk cId="2368874748" sldId="331"/>
            <ac:picMk id="5" creationId="{9BB366D8-FA35-466A-9EC0-B78080A8E897}"/>
          </ac:picMkLst>
        </pc:picChg>
        <pc:picChg chg="add mod">
          <ac:chgData name="Puvvada, Soumya" userId="S::spuvvad@calstatela.edu::ecd3cf85-a6a9-4b28-aea6-d6a5af52e242" providerId="AD" clId="Web-{B7F7BEBA-3D2A-6E0C-BF8C-04D919610218}" dt="2020-12-05T20:37:46.579" v="586" actId="1076"/>
          <ac:picMkLst>
            <pc:docMk/>
            <pc:sldMk cId="2368874748" sldId="331"/>
            <ac:picMk id="8" creationId="{EBEE9B49-7B68-4CCF-8FA9-45462117C006}"/>
          </ac:picMkLst>
        </pc:picChg>
      </pc:sldChg>
      <pc:sldChg chg="addSp delSp modSp del ord">
        <pc:chgData name="Puvvada, Soumya" userId="S::spuvvad@calstatela.edu::ecd3cf85-a6a9-4b28-aea6-d6a5af52e242" providerId="AD" clId="Web-{B7F7BEBA-3D2A-6E0C-BF8C-04D919610218}" dt="2020-12-05T20:33:15.376" v="567"/>
        <pc:sldMkLst>
          <pc:docMk/>
          <pc:sldMk cId="571896512" sldId="332"/>
        </pc:sldMkLst>
        <pc:spChg chg="mod">
          <ac:chgData name="Puvvada, Soumya" userId="S::spuvvad@calstatela.edu::ecd3cf85-a6a9-4b28-aea6-d6a5af52e242" providerId="AD" clId="Web-{B7F7BEBA-3D2A-6E0C-BF8C-04D919610218}" dt="2020-12-05T20:02:50.389" v="343" actId="1076"/>
          <ac:spMkLst>
            <pc:docMk/>
            <pc:sldMk cId="571896512" sldId="332"/>
            <ac:spMk id="4" creationId="{C38DA15A-D7B6-4C2A-AE33-A103F014B42D}"/>
          </ac:spMkLst>
        </pc:spChg>
        <pc:graphicFrameChg chg="add">
          <ac:chgData name="Puvvada, Soumya" userId="S::spuvvad@calstatela.edu::ecd3cf85-a6a9-4b28-aea6-d6a5af52e242" providerId="AD" clId="Web-{B7F7BEBA-3D2A-6E0C-BF8C-04D919610218}" dt="2020-12-05T20:27:42.984" v="548"/>
          <ac:graphicFrameMkLst>
            <pc:docMk/>
            <pc:sldMk cId="571896512" sldId="332"/>
            <ac:graphicFrameMk id="8" creationId="{C9183C0F-0996-45FC-82A3-DD808CBCB3FA}"/>
          </ac:graphicFrameMkLst>
        </pc:graphicFrameChg>
        <pc:picChg chg="add del">
          <ac:chgData name="Puvvada, Soumya" userId="S::spuvvad@calstatela.edu::ecd3cf85-a6a9-4b28-aea6-d6a5af52e242" providerId="AD" clId="Web-{B7F7BEBA-3D2A-6E0C-BF8C-04D919610218}" dt="2020-12-05T20:02:51.576" v="344"/>
          <ac:picMkLst>
            <pc:docMk/>
            <pc:sldMk cId="571896512" sldId="332"/>
            <ac:picMk id="5" creationId="{BCE17F0D-FE02-43C3-94E1-17D01E655FBE}"/>
          </ac:picMkLst>
        </pc:picChg>
      </pc:sldChg>
      <pc:sldChg chg="del">
        <pc:chgData name="Puvvada, Soumya" userId="S::spuvvad@calstatela.edu::ecd3cf85-a6a9-4b28-aea6-d6a5af52e242" providerId="AD" clId="Web-{B7F7BEBA-3D2A-6E0C-BF8C-04D919610218}" dt="2020-12-05T20:38:46.644" v="592"/>
        <pc:sldMkLst>
          <pc:docMk/>
          <pc:sldMk cId="1062600557" sldId="333"/>
        </pc:sldMkLst>
      </pc:sldChg>
      <pc:sldChg chg="del">
        <pc:chgData name="Puvvada, Soumya" userId="S::spuvvad@calstatela.edu::ecd3cf85-a6a9-4b28-aea6-d6a5af52e242" providerId="AD" clId="Web-{B7F7BEBA-3D2A-6E0C-BF8C-04D919610218}" dt="2020-12-05T20:02:07.043" v="340"/>
        <pc:sldMkLst>
          <pc:docMk/>
          <pc:sldMk cId="2826444048" sldId="334"/>
        </pc:sldMkLst>
      </pc:sldChg>
      <pc:sldChg chg="addSp delSp modSp ord">
        <pc:chgData name="Puvvada, Soumya" userId="S::spuvvad@calstatela.edu::ecd3cf85-a6a9-4b28-aea6-d6a5af52e242" providerId="AD" clId="Web-{B7F7BEBA-3D2A-6E0C-BF8C-04D919610218}" dt="2020-12-05T20:27:47.797" v="549"/>
        <pc:sldMkLst>
          <pc:docMk/>
          <pc:sldMk cId="159903270" sldId="337"/>
        </pc:sldMkLst>
        <pc:spChg chg="mod">
          <ac:chgData name="Puvvada, Soumya" userId="S::spuvvad@calstatela.edu::ecd3cf85-a6a9-4b28-aea6-d6a5af52e242" providerId="AD" clId="Web-{B7F7BEBA-3D2A-6E0C-BF8C-04D919610218}" dt="2020-12-05T20:22:56.937" v="450" actId="20577"/>
          <ac:spMkLst>
            <pc:docMk/>
            <pc:sldMk cId="159903270" sldId="337"/>
            <ac:spMk id="2" creationId="{8D9FC2CF-23A2-4561-9407-1D3830256924}"/>
          </ac:spMkLst>
        </pc:spChg>
        <pc:spChg chg="mod">
          <ac:chgData name="Puvvada, Soumya" userId="S::spuvvad@calstatela.edu::ecd3cf85-a6a9-4b28-aea6-d6a5af52e242" providerId="AD" clId="Web-{B7F7BEBA-3D2A-6E0C-BF8C-04D919610218}" dt="2020-12-05T20:26:18.932" v="527" actId="20577"/>
          <ac:spMkLst>
            <pc:docMk/>
            <pc:sldMk cId="159903270" sldId="337"/>
            <ac:spMk id="4" creationId="{DC930E65-87E7-423E-80CB-EA51D6635245}"/>
          </ac:spMkLst>
        </pc:spChg>
        <pc:spChg chg="add mod">
          <ac:chgData name="Puvvada, Soumya" userId="S::spuvvad@calstatela.edu::ecd3cf85-a6a9-4b28-aea6-d6a5af52e242" providerId="AD" clId="Web-{B7F7BEBA-3D2A-6E0C-BF8C-04D919610218}" dt="2020-12-05T20:26:24.526" v="530" actId="20577"/>
          <ac:spMkLst>
            <pc:docMk/>
            <pc:sldMk cId="159903270" sldId="337"/>
            <ac:spMk id="6" creationId="{E2113847-6A9D-42EC-8B92-802C0CC71FA0}"/>
          </ac:spMkLst>
        </pc:spChg>
        <pc:graphicFrameChg chg="del">
          <ac:chgData name="Puvvada, Soumya" userId="S::spuvvad@calstatela.edu::ecd3cf85-a6a9-4b28-aea6-d6a5af52e242" providerId="AD" clId="Web-{B7F7BEBA-3D2A-6E0C-BF8C-04D919610218}" dt="2020-12-05T20:26:12.838" v="525"/>
          <ac:graphicFrameMkLst>
            <pc:docMk/>
            <pc:sldMk cId="159903270" sldId="337"/>
            <ac:graphicFrameMk id="13" creationId="{DEF288D0-7584-47EF-93BE-519F2F3AB9F6}"/>
          </ac:graphicFrameMkLst>
        </pc:graphicFrameChg>
        <pc:picChg chg="del">
          <ac:chgData name="Puvvada, Soumya" userId="S::spuvvad@calstatela.edu::ecd3cf85-a6a9-4b28-aea6-d6a5af52e242" providerId="AD" clId="Web-{B7F7BEBA-3D2A-6E0C-BF8C-04D919610218}" dt="2020-12-05T20:22:38.796" v="439"/>
          <ac:picMkLst>
            <pc:docMk/>
            <pc:sldMk cId="159903270" sldId="337"/>
            <ac:picMk id="5" creationId="{B8F39F79-53D0-4872-A6B3-672984E2F1E7}"/>
          </ac:picMkLst>
        </pc:picChg>
        <pc:picChg chg="del">
          <ac:chgData name="Puvvada, Soumya" userId="S::spuvvad@calstatela.edu::ecd3cf85-a6a9-4b28-aea6-d6a5af52e242" providerId="AD" clId="Web-{B7F7BEBA-3D2A-6E0C-BF8C-04D919610218}" dt="2020-12-05T20:22:40.405" v="440"/>
          <ac:picMkLst>
            <pc:docMk/>
            <pc:sldMk cId="159903270" sldId="337"/>
            <ac:picMk id="10" creationId="{F0C7AAE7-0043-4A2A-B3A7-074C7E74B9F9}"/>
          </ac:picMkLst>
        </pc:picChg>
      </pc:sldChg>
      <pc:sldChg chg="addSp modSp new">
        <pc:chgData name="Puvvada, Soumya" userId="S::spuvvad@calstatela.edu::ecd3cf85-a6a9-4b28-aea6-d6a5af52e242" providerId="AD" clId="Web-{B7F7BEBA-3D2A-6E0C-BF8C-04D919610218}" dt="2020-12-05T20:05:51.414" v="435" actId="1076"/>
        <pc:sldMkLst>
          <pc:docMk/>
          <pc:sldMk cId="1323754853" sldId="338"/>
        </pc:sldMkLst>
        <pc:spChg chg="mod">
          <ac:chgData name="Puvvada, Soumya" userId="S::spuvvad@calstatela.edu::ecd3cf85-a6a9-4b28-aea6-d6a5af52e242" providerId="AD" clId="Web-{B7F7BEBA-3D2A-6E0C-BF8C-04D919610218}" dt="2020-12-05T20:03:58.955" v="425" actId="14100"/>
          <ac:spMkLst>
            <pc:docMk/>
            <pc:sldMk cId="1323754853" sldId="338"/>
            <ac:spMk id="2" creationId="{5A1DECD9-F167-42C2-81EF-ECA5447417A6}"/>
          </ac:spMkLst>
        </pc:spChg>
        <pc:graphicFrameChg chg="add mod modGraphic">
          <ac:chgData name="Puvvada, Soumya" userId="S::spuvvad@calstatela.edu::ecd3cf85-a6a9-4b28-aea6-d6a5af52e242" providerId="AD" clId="Web-{B7F7BEBA-3D2A-6E0C-BF8C-04D919610218}" dt="2020-12-05T20:05:51.414" v="435" actId="1076"/>
          <ac:graphicFrameMkLst>
            <pc:docMk/>
            <pc:sldMk cId="1323754853" sldId="338"/>
            <ac:graphicFrameMk id="5" creationId="{4EE91485-B0DB-49B7-BAD0-B9EE832F1832}"/>
          </ac:graphicFrameMkLst>
        </pc:graphicFrameChg>
      </pc:sldChg>
      <pc:sldChg chg="modSp add del">
        <pc:chgData name="Puvvada, Soumya" userId="S::spuvvad@calstatela.edu::ecd3cf85-a6a9-4b28-aea6-d6a5af52e242" providerId="AD" clId="Web-{B7F7BEBA-3D2A-6E0C-BF8C-04D919610218}" dt="2020-12-05T20:05:54.851" v="436"/>
        <pc:sldMkLst>
          <pc:docMk/>
          <pc:sldMk cId="1258348521" sldId="339"/>
        </pc:sldMkLst>
        <pc:graphicFrameChg chg="modGraphic">
          <ac:chgData name="Puvvada, Soumya" userId="S::spuvvad@calstatela.edu::ecd3cf85-a6a9-4b28-aea6-d6a5af52e242" providerId="AD" clId="Web-{B7F7BEBA-3D2A-6E0C-BF8C-04D919610218}" dt="2020-12-05T20:04:57.177" v="427"/>
          <ac:graphicFrameMkLst>
            <pc:docMk/>
            <pc:sldMk cId="1258348521" sldId="339"/>
            <ac:graphicFrameMk id="4" creationId="{275F8937-3DF3-4C9D-84BB-2FF215B835B3}"/>
          </ac:graphicFrameMkLst>
        </pc:graphicFrameChg>
      </pc:sldChg>
      <pc:sldChg chg="addSp new">
        <pc:chgData name="Puvvada, Soumya" userId="S::spuvvad@calstatela.edu::ecd3cf85-a6a9-4b28-aea6-d6a5af52e242" providerId="AD" clId="Web-{B7F7BEBA-3D2A-6E0C-BF8C-04D919610218}" dt="2020-12-05T20:26:01.056" v="524"/>
        <pc:sldMkLst>
          <pc:docMk/>
          <pc:sldMk cId="2527167922" sldId="339"/>
        </pc:sldMkLst>
        <pc:graphicFrameChg chg="add">
          <ac:chgData name="Puvvada, Soumya" userId="S::spuvvad@calstatela.edu::ecd3cf85-a6a9-4b28-aea6-d6a5af52e242" providerId="AD" clId="Web-{B7F7BEBA-3D2A-6E0C-BF8C-04D919610218}" dt="2020-12-05T20:26:01.056" v="524"/>
          <ac:graphicFrameMkLst>
            <pc:docMk/>
            <pc:sldMk cId="2527167922" sldId="339"/>
            <ac:graphicFrameMk id="5" creationId="{56BF2403-2C54-4522-B6D8-AA71CB1A431F}"/>
          </ac:graphicFrameMkLst>
        </pc:graphicFrameChg>
      </pc:sldChg>
      <pc:sldChg chg="addSp modSp add replId">
        <pc:chgData name="Puvvada, Soumya" userId="S::spuvvad@calstatela.edu::ecd3cf85-a6a9-4b28-aea6-d6a5af52e242" providerId="AD" clId="Web-{B7F7BEBA-3D2A-6E0C-BF8C-04D919610218}" dt="2020-12-06T01:21:33.580" v="609" actId="1076"/>
        <pc:sldMkLst>
          <pc:docMk/>
          <pc:sldMk cId="2057557961" sldId="340"/>
        </pc:sldMkLst>
        <pc:spChg chg="mod">
          <ac:chgData name="Puvvada, Soumya" userId="S::spuvvad@calstatela.edu::ecd3cf85-a6a9-4b28-aea6-d6a5af52e242" providerId="AD" clId="Web-{B7F7BEBA-3D2A-6E0C-BF8C-04D919610218}" dt="2020-12-05T20:27:22.358" v="543" actId="20577"/>
          <ac:spMkLst>
            <pc:docMk/>
            <pc:sldMk cId="2057557961" sldId="340"/>
            <ac:spMk id="2" creationId="{8D9FC2CF-23A2-4561-9407-1D3830256924}"/>
          </ac:spMkLst>
        </pc:spChg>
        <pc:spChg chg="mod">
          <ac:chgData name="Puvvada, Soumya" userId="S::spuvvad@calstatela.edu::ecd3cf85-a6a9-4b28-aea6-d6a5af52e242" providerId="AD" clId="Web-{B7F7BEBA-3D2A-6E0C-BF8C-04D919610218}" dt="2020-12-06T01:21:33.580" v="609" actId="1076"/>
          <ac:spMkLst>
            <pc:docMk/>
            <pc:sldMk cId="2057557961" sldId="340"/>
            <ac:spMk id="4" creationId="{DC930E65-87E7-423E-80CB-EA51D6635245}"/>
          </ac:spMkLst>
        </pc:spChg>
        <pc:picChg chg="add mod">
          <ac:chgData name="Puvvada, Soumya" userId="S::spuvvad@calstatela.edu::ecd3cf85-a6a9-4b28-aea6-d6a5af52e242" providerId="AD" clId="Web-{B7F7BEBA-3D2A-6E0C-BF8C-04D919610218}" dt="2020-12-06T01:21:28.877" v="608" actId="14100"/>
          <ac:picMkLst>
            <pc:docMk/>
            <pc:sldMk cId="2057557961" sldId="340"/>
            <ac:picMk id="5" creationId="{AE3D1550-1388-4ED4-A63E-A90BD55FC60C}"/>
          </ac:picMkLst>
        </pc:picChg>
      </pc:sldChg>
      <pc:sldChg chg="addSp modSp">
        <pc:chgData name="Puvvada, Soumya" userId="S::spuvvad@calstatela.edu::ecd3cf85-a6a9-4b28-aea6-d6a5af52e242" providerId="AD" clId="Web-{B7F7BEBA-3D2A-6E0C-BF8C-04D919610218}" dt="2020-12-06T01:21:59.160" v="615" actId="1076"/>
        <pc:sldMkLst>
          <pc:docMk/>
          <pc:sldMk cId="726578924" sldId="342"/>
        </pc:sldMkLst>
        <pc:spChg chg="mod">
          <ac:chgData name="Puvvada, Soumya" userId="S::spuvvad@calstatela.edu::ecd3cf85-a6a9-4b28-aea6-d6a5af52e242" providerId="AD" clId="Web-{B7F7BEBA-3D2A-6E0C-BF8C-04D919610218}" dt="2020-12-06T01:21:49.003" v="612" actId="1076"/>
          <ac:spMkLst>
            <pc:docMk/>
            <pc:sldMk cId="726578924" sldId="342"/>
            <ac:spMk id="4" creationId="{DC930E65-87E7-423E-80CB-EA51D6635245}"/>
          </ac:spMkLst>
        </pc:spChg>
        <pc:picChg chg="add mod">
          <ac:chgData name="Puvvada, Soumya" userId="S::spuvvad@calstatela.edu::ecd3cf85-a6a9-4b28-aea6-d6a5af52e242" providerId="AD" clId="Web-{B7F7BEBA-3D2A-6E0C-BF8C-04D919610218}" dt="2020-12-06T01:21:59.160" v="615" actId="1076"/>
          <ac:picMkLst>
            <pc:docMk/>
            <pc:sldMk cId="726578924" sldId="342"/>
            <ac:picMk id="5" creationId="{04905198-B796-42B4-8D55-AFFF2296C9BC}"/>
          </ac:picMkLst>
        </pc:picChg>
      </pc:sldChg>
      <pc:sldMasterChg chg="add addSldLayout">
        <pc:chgData name="Puvvada, Soumya" userId="S::spuvvad@calstatela.edu::ecd3cf85-a6a9-4b28-aea6-d6a5af52e242" providerId="AD" clId="Web-{B7F7BEBA-3D2A-6E0C-BF8C-04D919610218}" dt="2020-12-05T20:04:44.332" v="426"/>
        <pc:sldMasterMkLst>
          <pc:docMk/>
          <pc:sldMasterMk cId="2966561946" sldId="2147483648"/>
        </pc:sldMasterMkLst>
        <pc:sldLayoutChg chg="add">
          <pc:chgData name="Puvvada, Soumya" userId="S::spuvvad@calstatela.edu::ecd3cf85-a6a9-4b28-aea6-d6a5af52e242" providerId="AD" clId="Web-{B7F7BEBA-3D2A-6E0C-BF8C-04D919610218}" dt="2020-12-05T20:04:44.332" v="426"/>
          <pc:sldLayoutMkLst>
            <pc:docMk/>
            <pc:sldMasterMk cId="2966561946" sldId="2147483648"/>
            <pc:sldLayoutMk cId="1691076728" sldId="2147483649"/>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500831159" sldId="2147483650"/>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2116329506" sldId="2147483651"/>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131670041" sldId="2147483652"/>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1724422674" sldId="2147483653"/>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3005854155" sldId="2147483654"/>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2428108552" sldId="2147483655"/>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2838061327" sldId="2147483656"/>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2701957648" sldId="2147483657"/>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2022482808" sldId="2147483658"/>
          </pc:sldLayoutMkLst>
        </pc:sldLayoutChg>
        <pc:sldLayoutChg chg="add">
          <pc:chgData name="Puvvada, Soumya" userId="S::spuvvad@calstatela.edu::ecd3cf85-a6a9-4b28-aea6-d6a5af52e242" providerId="AD" clId="Web-{B7F7BEBA-3D2A-6E0C-BF8C-04D919610218}" dt="2020-12-05T20:04:44.332" v="426"/>
          <pc:sldLayoutMkLst>
            <pc:docMk/>
            <pc:sldMasterMk cId="2966561946" sldId="2147483648"/>
            <pc:sldLayoutMk cId="1160319587" sldId="2147483659"/>
          </pc:sldLayoutMkLst>
        </pc:sldLayoutChg>
      </pc:sldMasterChg>
    </pc:docChg>
  </pc:docChgLst>
  <pc:docChgLst>
    <pc:chgData name="Torres, Brandon A" userId="S::btorre66@calstatela.edu::30e00120-a461-4de2-9b54-453362018ccc" providerId="AD" clId="Web-{D0DAC19F-2092-B000-D8CB-B0B6521E8D98}"/>
    <pc:docChg chg="modSld">
      <pc:chgData name="Torres, Brandon A" userId="S::btorre66@calstatela.edu::30e00120-a461-4de2-9b54-453362018ccc" providerId="AD" clId="Web-{D0DAC19F-2092-B000-D8CB-B0B6521E8D98}" dt="2021-04-26T00:10:22.716" v="3" actId="1076"/>
      <pc:docMkLst>
        <pc:docMk/>
      </pc:docMkLst>
      <pc:sldChg chg="addSp modSp">
        <pc:chgData name="Torres, Brandon A" userId="S::btorre66@calstatela.edu::30e00120-a461-4de2-9b54-453362018ccc" providerId="AD" clId="Web-{D0DAC19F-2092-B000-D8CB-B0B6521E8D98}" dt="2021-04-26T00:10:22.716" v="3" actId="1076"/>
        <pc:sldMkLst>
          <pc:docMk/>
          <pc:sldMk cId="2944440438" sldId="430"/>
        </pc:sldMkLst>
        <pc:spChg chg="mod">
          <ac:chgData name="Torres, Brandon A" userId="S::btorre66@calstatela.edu::30e00120-a461-4de2-9b54-453362018ccc" providerId="AD" clId="Web-{D0DAC19F-2092-B000-D8CB-B0B6521E8D98}" dt="2021-04-26T00:10:22.716" v="3" actId="1076"/>
          <ac:spMkLst>
            <pc:docMk/>
            <pc:sldMk cId="2944440438" sldId="430"/>
            <ac:spMk id="5" creationId="{52010601-8AA4-4067-9CAB-318D2309CE23}"/>
          </ac:spMkLst>
        </pc:spChg>
        <pc:picChg chg="add mod">
          <ac:chgData name="Torres, Brandon A" userId="S::btorre66@calstatela.edu::30e00120-a461-4de2-9b54-453362018ccc" providerId="AD" clId="Web-{D0DAC19F-2092-B000-D8CB-B0B6521E8D98}" dt="2021-04-26T00:10:22.669" v="2" actId="1076"/>
          <ac:picMkLst>
            <pc:docMk/>
            <pc:sldMk cId="2944440438" sldId="430"/>
            <ac:picMk id="4" creationId="{D234AF2B-0F1E-446A-A334-C65844F27A11}"/>
          </ac:picMkLst>
        </pc:picChg>
      </pc:sldChg>
    </pc:docChg>
  </pc:docChgLst>
  <pc:docChgLst>
    <pc:chgData name="Velazquez, Jose M" userId="S::jvelaz25@calstatela.edu::b9a2ecda-d0b2-430b-940e-670f0835f082" providerId="AD" clId="Web-{F9B97770-9D13-F8F8-D415-F8375D176AF8}"/>
    <pc:docChg chg="modSld">
      <pc:chgData name="Velazquez, Jose M" userId="S::jvelaz25@calstatela.edu::b9a2ecda-d0b2-430b-940e-670f0835f082" providerId="AD" clId="Web-{F9B97770-9D13-F8F8-D415-F8375D176AF8}" dt="2020-12-10T03:30:15.570" v="63" actId="1076"/>
      <pc:docMkLst>
        <pc:docMk/>
      </pc:docMkLst>
      <pc:sldChg chg="addSp delSp modSp">
        <pc:chgData name="Velazquez, Jose M" userId="S::jvelaz25@calstatela.edu::b9a2ecda-d0b2-430b-940e-670f0835f082" providerId="AD" clId="Web-{F9B97770-9D13-F8F8-D415-F8375D176AF8}" dt="2020-12-10T03:30:15.570" v="63" actId="1076"/>
        <pc:sldMkLst>
          <pc:docMk/>
          <pc:sldMk cId="1912582705" sldId="321"/>
        </pc:sldMkLst>
        <pc:spChg chg="add del mod">
          <ac:chgData name="Velazquez, Jose M" userId="S::jvelaz25@calstatela.edu::b9a2ecda-d0b2-430b-940e-670f0835f082" providerId="AD" clId="Web-{F9B97770-9D13-F8F8-D415-F8375D176AF8}" dt="2020-12-10T03:29:51.225" v="56"/>
          <ac:spMkLst>
            <pc:docMk/>
            <pc:sldMk cId="1912582705" sldId="321"/>
            <ac:spMk id="4" creationId="{498ACEAC-58F5-4F97-85E7-8646DC82BDDD}"/>
          </ac:spMkLst>
        </pc:spChg>
        <pc:spChg chg="add del mod">
          <ac:chgData name="Velazquez, Jose M" userId="S::jvelaz25@calstatela.edu::b9a2ecda-d0b2-430b-940e-670f0835f082" providerId="AD" clId="Web-{F9B97770-9D13-F8F8-D415-F8375D176AF8}" dt="2020-12-10T03:29:51.209" v="55"/>
          <ac:spMkLst>
            <pc:docMk/>
            <pc:sldMk cId="1912582705" sldId="321"/>
            <ac:spMk id="6" creationId="{ED6EEC42-A9D2-4A53-86D2-418D14B72048}"/>
          </ac:spMkLst>
        </pc:spChg>
        <pc:picChg chg="del">
          <ac:chgData name="Velazquez, Jose M" userId="S::jvelaz25@calstatela.edu::b9a2ecda-d0b2-430b-940e-670f0835f082" providerId="AD" clId="Web-{F9B97770-9D13-F8F8-D415-F8375D176AF8}" dt="2020-12-10T03:29:53.209" v="57"/>
          <ac:picMkLst>
            <pc:docMk/>
            <pc:sldMk cId="1912582705" sldId="321"/>
            <ac:picMk id="5" creationId="{BE64C905-E94B-49AA-85E7-597C7A307901}"/>
          </ac:picMkLst>
        </pc:picChg>
        <pc:picChg chg="add mod">
          <ac:chgData name="Velazquez, Jose M" userId="S::jvelaz25@calstatela.edu::b9a2ecda-d0b2-430b-940e-670f0835f082" providerId="AD" clId="Web-{F9B97770-9D13-F8F8-D415-F8375D176AF8}" dt="2020-12-10T03:30:15.570" v="63" actId="1076"/>
          <ac:picMkLst>
            <pc:docMk/>
            <pc:sldMk cId="1912582705" sldId="321"/>
            <ac:picMk id="8" creationId="{3EE19F53-CFFE-4137-9F85-170D54D7612D}"/>
          </ac:picMkLst>
        </pc:picChg>
      </pc:sldChg>
      <pc:sldChg chg="addSp delSp modSp">
        <pc:chgData name="Velazquez, Jose M" userId="S::jvelaz25@calstatela.edu::b9a2ecda-d0b2-430b-940e-670f0835f082" providerId="AD" clId="Web-{F9B97770-9D13-F8F8-D415-F8375D176AF8}" dt="2020-12-10T03:29:03.206" v="41" actId="1076"/>
        <pc:sldMkLst>
          <pc:docMk/>
          <pc:sldMk cId="3660968257" sldId="344"/>
        </pc:sldMkLst>
        <pc:spChg chg="add del mod">
          <ac:chgData name="Velazquez, Jose M" userId="S::jvelaz25@calstatela.edu::b9a2ecda-d0b2-430b-940e-670f0835f082" providerId="AD" clId="Web-{F9B97770-9D13-F8F8-D415-F8375D176AF8}" dt="2020-12-10T03:28:40.689" v="37"/>
          <ac:spMkLst>
            <pc:docMk/>
            <pc:sldMk cId="3660968257" sldId="344"/>
            <ac:spMk id="5" creationId="{AF8E0059-0022-4764-998A-48504F912DED}"/>
          </ac:spMkLst>
        </pc:spChg>
        <pc:spChg chg="add del mod">
          <ac:chgData name="Velazquez, Jose M" userId="S::jvelaz25@calstatela.edu::b9a2ecda-d0b2-430b-940e-670f0835f082" providerId="AD" clId="Web-{F9B97770-9D13-F8F8-D415-F8375D176AF8}" dt="2020-12-10T03:28:30.626" v="36"/>
          <ac:spMkLst>
            <pc:docMk/>
            <pc:sldMk cId="3660968257" sldId="344"/>
            <ac:spMk id="7" creationId="{6DCDA21A-D808-4FF5-BD29-4B608E912B79}"/>
          </ac:spMkLst>
        </pc:spChg>
        <pc:picChg chg="del mod">
          <ac:chgData name="Velazquez, Jose M" userId="S::jvelaz25@calstatela.edu::b9a2ecda-d0b2-430b-940e-670f0835f082" providerId="AD" clId="Web-{F9B97770-9D13-F8F8-D415-F8375D176AF8}" dt="2020-12-10T03:28:28.626" v="35"/>
          <ac:picMkLst>
            <pc:docMk/>
            <pc:sldMk cId="3660968257" sldId="344"/>
            <ac:picMk id="4" creationId="{EB77010E-C0B0-4678-8129-D331CE426097}"/>
          </ac:picMkLst>
        </pc:picChg>
        <pc:picChg chg="add mod">
          <ac:chgData name="Velazquez, Jose M" userId="S::jvelaz25@calstatela.edu::b9a2ecda-d0b2-430b-940e-670f0835f082" providerId="AD" clId="Web-{F9B97770-9D13-F8F8-D415-F8375D176AF8}" dt="2020-12-10T03:29:03.206" v="41" actId="1076"/>
          <ac:picMkLst>
            <pc:docMk/>
            <pc:sldMk cId="3660968257" sldId="344"/>
            <ac:picMk id="8" creationId="{BAB51675-D221-4F86-AE8D-8BF588175442}"/>
          </ac:picMkLst>
        </pc:picChg>
      </pc:sldChg>
    </pc:docChg>
  </pc:docChgLst>
  <pc:docChgLst>
    <pc:chgData name="Ng, Jason" userId="fe69566f-2b07-4158-ac5b-b185546fa785" providerId="ADAL" clId="{AAE10978-BB2D-4765-A03A-40786F430E7E}"/>
    <pc:docChg chg="undo custSel modSld">
      <pc:chgData name="Ng, Jason" userId="fe69566f-2b07-4158-ac5b-b185546fa785" providerId="ADAL" clId="{AAE10978-BB2D-4765-A03A-40786F430E7E}" dt="2021-04-14T03:03:33.802" v="1040" actId="20577"/>
      <pc:docMkLst>
        <pc:docMk/>
      </pc:docMkLst>
      <pc:sldChg chg="modSp mod">
        <pc:chgData name="Ng, Jason" userId="fe69566f-2b07-4158-ac5b-b185546fa785" providerId="ADAL" clId="{AAE10978-BB2D-4765-A03A-40786F430E7E}" dt="2021-04-14T03:02:06.210" v="1031" actId="20577"/>
        <pc:sldMkLst>
          <pc:docMk/>
          <pc:sldMk cId="1032757599" sldId="258"/>
        </pc:sldMkLst>
        <pc:spChg chg="mod">
          <ac:chgData name="Ng, Jason" userId="fe69566f-2b07-4158-ac5b-b185546fa785" providerId="ADAL" clId="{AAE10978-BB2D-4765-A03A-40786F430E7E}" dt="2021-04-14T03:02:06.210" v="1031" actId="20577"/>
          <ac:spMkLst>
            <pc:docMk/>
            <pc:sldMk cId="1032757599" sldId="258"/>
            <ac:spMk id="6" creationId="{FFEBA4C4-FD09-4E4B-B3BB-3D3EAD2DDA33}"/>
          </ac:spMkLst>
        </pc:spChg>
      </pc:sldChg>
      <pc:sldChg chg="addSp modSp mod modNotesTx">
        <pc:chgData name="Ng, Jason" userId="fe69566f-2b07-4158-ac5b-b185546fa785" providerId="ADAL" clId="{AAE10978-BB2D-4765-A03A-40786F430E7E}" dt="2021-04-14T03:01:56.042" v="1028" actId="20577"/>
        <pc:sldMkLst>
          <pc:docMk/>
          <pc:sldMk cId="1649526230" sldId="262"/>
        </pc:sldMkLst>
        <pc:spChg chg="mod">
          <ac:chgData name="Ng, Jason" userId="fe69566f-2b07-4158-ac5b-b185546fa785" providerId="ADAL" clId="{AAE10978-BB2D-4765-A03A-40786F430E7E}" dt="2021-04-14T03:01:56.042" v="1028" actId="20577"/>
          <ac:spMkLst>
            <pc:docMk/>
            <pc:sldMk cId="1649526230" sldId="262"/>
            <ac:spMk id="6" creationId="{FFEBA4C4-FD09-4E4B-B3BB-3D3EAD2DDA33}"/>
          </ac:spMkLst>
        </pc:spChg>
        <pc:picChg chg="add mod">
          <ac:chgData name="Ng, Jason" userId="fe69566f-2b07-4158-ac5b-b185546fa785" providerId="ADAL" clId="{AAE10978-BB2D-4765-A03A-40786F430E7E}" dt="2021-04-09T02:15:51.172" v="2" actId="14100"/>
          <ac:picMkLst>
            <pc:docMk/>
            <pc:sldMk cId="1649526230" sldId="262"/>
            <ac:picMk id="1026" creationId="{497C8869-086F-4249-8DEE-ECB3FF0E26A1}"/>
          </ac:picMkLst>
        </pc:picChg>
      </pc:sldChg>
      <pc:sldChg chg="addSp delSp modSp mod">
        <pc:chgData name="Ng, Jason" userId="fe69566f-2b07-4158-ac5b-b185546fa785" providerId="ADAL" clId="{AAE10978-BB2D-4765-A03A-40786F430E7E}" dt="2021-04-14T03:01:51.466" v="1025" actId="20577"/>
        <pc:sldMkLst>
          <pc:docMk/>
          <pc:sldMk cId="102964145" sldId="263"/>
        </pc:sldMkLst>
        <pc:spChg chg="add del mod">
          <ac:chgData name="Ng, Jason" userId="fe69566f-2b07-4158-ac5b-b185546fa785" providerId="ADAL" clId="{AAE10978-BB2D-4765-A03A-40786F430E7E}" dt="2021-04-09T02:33:05.748" v="405" actId="478"/>
          <ac:spMkLst>
            <pc:docMk/>
            <pc:sldMk cId="102964145" sldId="263"/>
            <ac:spMk id="5" creationId="{F1F63B91-3C04-499F-9A12-31F7B3D55ED2}"/>
          </ac:spMkLst>
        </pc:spChg>
        <pc:spChg chg="mod">
          <ac:chgData name="Ng, Jason" userId="fe69566f-2b07-4158-ac5b-b185546fa785" providerId="ADAL" clId="{AAE10978-BB2D-4765-A03A-40786F430E7E}" dt="2021-04-14T03:01:51.466" v="1025" actId="20577"/>
          <ac:spMkLst>
            <pc:docMk/>
            <pc:sldMk cId="102964145" sldId="263"/>
            <ac:spMk id="6" creationId="{FFEBA4C4-FD09-4E4B-B3BB-3D3EAD2DDA33}"/>
          </ac:spMkLst>
        </pc:spChg>
        <pc:spChg chg="add del mod">
          <ac:chgData name="Ng, Jason" userId="fe69566f-2b07-4158-ac5b-b185546fa785" providerId="ADAL" clId="{AAE10978-BB2D-4765-A03A-40786F430E7E}" dt="2021-04-09T02:32:33.019" v="399" actId="478"/>
          <ac:spMkLst>
            <pc:docMk/>
            <pc:sldMk cId="102964145" sldId="263"/>
            <ac:spMk id="7" creationId="{B688B887-0EA4-4EC3-8680-480087AB4E92}"/>
          </ac:spMkLst>
        </pc:spChg>
        <pc:spChg chg="add del mod">
          <ac:chgData name="Ng, Jason" userId="fe69566f-2b07-4158-ac5b-b185546fa785" providerId="ADAL" clId="{AAE10978-BB2D-4765-A03A-40786F430E7E}" dt="2021-04-09T02:40:00.810" v="661" actId="478"/>
          <ac:spMkLst>
            <pc:docMk/>
            <pc:sldMk cId="102964145" sldId="263"/>
            <ac:spMk id="9" creationId="{2296106D-F128-48F5-A6E3-1C4490608C15}"/>
          </ac:spMkLst>
        </pc:spChg>
        <pc:graphicFrameChg chg="add del mod">
          <ac:chgData name="Ng, Jason" userId="fe69566f-2b07-4158-ac5b-b185546fa785" providerId="ADAL" clId="{AAE10978-BB2D-4765-A03A-40786F430E7E}" dt="2021-04-09T02:33:05.748" v="405" actId="478"/>
          <ac:graphicFrameMkLst>
            <pc:docMk/>
            <pc:sldMk cId="102964145" sldId="263"/>
            <ac:graphicFrameMk id="4" creationId="{D8F59FB5-9FD6-4FC3-AD37-0F1BEE0397A7}"/>
          </ac:graphicFrameMkLst>
        </pc:graphicFrameChg>
        <pc:graphicFrameChg chg="add mod modGraphic">
          <ac:chgData name="Ng, Jason" userId="fe69566f-2b07-4158-ac5b-b185546fa785" providerId="ADAL" clId="{AAE10978-BB2D-4765-A03A-40786F430E7E}" dt="2021-04-09T02:41:35.796" v="683" actId="1076"/>
          <ac:graphicFrameMkLst>
            <pc:docMk/>
            <pc:sldMk cId="102964145" sldId="263"/>
            <ac:graphicFrameMk id="8" creationId="{6CFD38D8-B5FD-46F0-88AC-EF0FB42E9F9B}"/>
          </ac:graphicFrameMkLst>
        </pc:graphicFrameChg>
      </pc:sldChg>
      <pc:sldChg chg="addSp delSp modSp mod">
        <pc:chgData name="Ng, Jason" userId="fe69566f-2b07-4158-ac5b-b185546fa785" providerId="ADAL" clId="{AAE10978-BB2D-4765-A03A-40786F430E7E}" dt="2021-04-14T03:01:43.146" v="1022" actId="20577"/>
        <pc:sldMkLst>
          <pc:docMk/>
          <pc:sldMk cId="1694372394" sldId="264"/>
        </pc:sldMkLst>
        <pc:spChg chg="add del mod">
          <ac:chgData name="Ng, Jason" userId="fe69566f-2b07-4158-ac5b-b185546fa785" providerId="ADAL" clId="{AAE10978-BB2D-4765-A03A-40786F430E7E}" dt="2021-04-09T02:17:12.693" v="37"/>
          <ac:spMkLst>
            <pc:docMk/>
            <pc:sldMk cId="1694372394" sldId="264"/>
            <ac:spMk id="3" creationId="{A87175FF-8BD5-4315-BD05-138AC4E03125}"/>
          </ac:spMkLst>
        </pc:spChg>
        <pc:spChg chg="add mod">
          <ac:chgData name="Ng, Jason" userId="fe69566f-2b07-4158-ac5b-b185546fa785" providerId="ADAL" clId="{AAE10978-BB2D-4765-A03A-40786F430E7E}" dt="2021-04-09T02:28:24.359" v="393" actId="12"/>
          <ac:spMkLst>
            <pc:docMk/>
            <pc:sldMk cId="1694372394" sldId="264"/>
            <ac:spMk id="4" creationId="{D55EE57D-1E01-426E-9F6F-A1A04573041F}"/>
          </ac:spMkLst>
        </pc:spChg>
        <pc:spChg chg="mod">
          <ac:chgData name="Ng, Jason" userId="fe69566f-2b07-4158-ac5b-b185546fa785" providerId="ADAL" clId="{AAE10978-BB2D-4765-A03A-40786F430E7E}" dt="2021-04-14T03:01:43.146" v="1022" actId="20577"/>
          <ac:spMkLst>
            <pc:docMk/>
            <pc:sldMk cId="1694372394" sldId="264"/>
            <ac:spMk id="6" creationId="{FFEBA4C4-FD09-4E4B-B3BB-3D3EAD2DDA33}"/>
          </ac:spMkLst>
        </pc:spChg>
        <pc:spChg chg="mod">
          <ac:chgData name="Ng, Jason" userId="fe69566f-2b07-4158-ac5b-b185546fa785" providerId="ADAL" clId="{AAE10978-BB2D-4765-A03A-40786F430E7E}" dt="2021-04-09T02:26:33.348" v="341" actId="115"/>
          <ac:spMkLst>
            <pc:docMk/>
            <pc:sldMk cId="1694372394" sldId="264"/>
            <ac:spMk id="11" creationId="{7B85F007-B764-45D0-95CE-6F57AF66F10C}"/>
          </ac:spMkLst>
        </pc:spChg>
        <pc:picChg chg="add mod">
          <ac:chgData name="Ng, Jason" userId="fe69566f-2b07-4158-ac5b-b185546fa785" providerId="ADAL" clId="{AAE10978-BB2D-4765-A03A-40786F430E7E}" dt="2021-04-09T02:28:45.947" v="395" actId="1076"/>
          <ac:picMkLst>
            <pc:docMk/>
            <pc:sldMk cId="1694372394" sldId="264"/>
            <ac:picMk id="2050" creationId="{6DCA0704-7BB6-4459-BB3F-91E0FF0C01CF}"/>
          </ac:picMkLst>
        </pc:picChg>
      </pc:sldChg>
      <pc:sldChg chg="modSp mod">
        <pc:chgData name="Ng, Jason" userId="fe69566f-2b07-4158-ac5b-b185546fa785" providerId="ADAL" clId="{AAE10978-BB2D-4765-A03A-40786F430E7E}" dt="2021-04-14T03:01:36.138" v="1018"/>
        <pc:sldMkLst>
          <pc:docMk/>
          <pc:sldMk cId="2309679714" sldId="265"/>
        </pc:sldMkLst>
        <pc:spChg chg="mod">
          <ac:chgData name="Ng, Jason" userId="fe69566f-2b07-4158-ac5b-b185546fa785" providerId="ADAL" clId="{AAE10978-BB2D-4765-A03A-40786F430E7E}" dt="2021-04-14T03:01:36.138" v="1018"/>
          <ac:spMkLst>
            <pc:docMk/>
            <pc:sldMk cId="2309679714" sldId="265"/>
            <ac:spMk id="6" creationId="{FFEBA4C4-FD09-4E4B-B3BB-3D3EAD2DDA33}"/>
          </ac:spMkLst>
        </pc:spChg>
      </pc:sldChg>
      <pc:sldChg chg="modSp mod">
        <pc:chgData name="Ng, Jason" userId="fe69566f-2b07-4158-ac5b-b185546fa785" providerId="ADAL" clId="{AAE10978-BB2D-4765-A03A-40786F430E7E}" dt="2021-04-09T03:18:46.374" v="942" actId="2710"/>
        <pc:sldMkLst>
          <pc:docMk/>
          <pc:sldMk cId="3929685160" sldId="266"/>
        </pc:sldMkLst>
        <pc:spChg chg="mod">
          <ac:chgData name="Ng, Jason" userId="fe69566f-2b07-4158-ac5b-b185546fa785" providerId="ADAL" clId="{AAE10978-BB2D-4765-A03A-40786F430E7E}" dt="2021-04-09T03:18:46.374" v="942" actId="2710"/>
          <ac:spMkLst>
            <pc:docMk/>
            <pc:sldMk cId="3929685160" sldId="266"/>
            <ac:spMk id="11" creationId="{7B85F007-B764-45D0-95CE-6F57AF66F10C}"/>
          </ac:spMkLst>
        </pc:spChg>
      </pc:sldChg>
      <pc:sldChg chg="modSp mod">
        <pc:chgData name="Ng, Jason" userId="fe69566f-2b07-4158-ac5b-b185546fa785" providerId="ADAL" clId="{AAE10978-BB2D-4765-A03A-40786F430E7E}" dt="2021-04-14T03:01:28.730" v="1015" actId="20577"/>
        <pc:sldMkLst>
          <pc:docMk/>
          <pc:sldMk cId="3740461117" sldId="267"/>
        </pc:sldMkLst>
        <pc:spChg chg="mod">
          <ac:chgData name="Ng, Jason" userId="fe69566f-2b07-4158-ac5b-b185546fa785" providerId="ADAL" clId="{AAE10978-BB2D-4765-A03A-40786F430E7E}" dt="2021-04-14T03:01:28.730" v="1015" actId="20577"/>
          <ac:spMkLst>
            <pc:docMk/>
            <pc:sldMk cId="3740461117" sldId="267"/>
            <ac:spMk id="6" creationId="{FFEBA4C4-FD09-4E4B-B3BB-3D3EAD2DDA33}"/>
          </ac:spMkLst>
        </pc:spChg>
      </pc:sldChg>
      <pc:sldChg chg="modSp mod">
        <pc:chgData name="Ng, Jason" userId="fe69566f-2b07-4158-ac5b-b185546fa785" providerId="ADAL" clId="{AAE10978-BB2D-4765-A03A-40786F430E7E}" dt="2021-04-14T03:01:13.402" v="993" actId="20577"/>
        <pc:sldMkLst>
          <pc:docMk/>
          <pc:sldMk cId="889319481" sldId="269"/>
        </pc:sldMkLst>
        <pc:spChg chg="mod">
          <ac:chgData name="Ng, Jason" userId="fe69566f-2b07-4158-ac5b-b185546fa785" providerId="ADAL" clId="{AAE10978-BB2D-4765-A03A-40786F430E7E}" dt="2021-04-14T03:01:13.402" v="993" actId="20577"/>
          <ac:spMkLst>
            <pc:docMk/>
            <pc:sldMk cId="889319481" sldId="269"/>
            <ac:spMk id="6" creationId="{FFEBA4C4-FD09-4E4B-B3BB-3D3EAD2DDA33}"/>
          </ac:spMkLst>
        </pc:spChg>
      </pc:sldChg>
      <pc:sldChg chg="modSp mod">
        <pc:chgData name="Ng, Jason" userId="fe69566f-2b07-4158-ac5b-b185546fa785" providerId="ADAL" clId="{AAE10978-BB2D-4765-A03A-40786F430E7E}" dt="2021-04-14T03:01:22.970" v="1005" actId="20577"/>
        <pc:sldMkLst>
          <pc:docMk/>
          <pc:sldMk cId="2670836025" sldId="270"/>
        </pc:sldMkLst>
        <pc:spChg chg="mod">
          <ac:chgData name="Ng, Jason" userId="fe69566f-2b07-4158-ac5b-b185546fa785" providerId="ADAL" clId="{AAE10978-BB2D-4765-A03A-40786F430E7E}" dt="2021-04-14T03:01:22.970" v="1005" actId="20577"/>
          <ac:spMkLst>
            <pc:docMk/>
            <pc:sldMk cId="2670836025" sldId="270"/>
            <ac:spMk id="6" creationId="{FFEBA4C4-FD09-4E4B-B3BB-3D3EAD2DDA33}"/>
          </ac:spMkLst>
        </pc:spChg>
      </pc:sldChg>
      <pc:sldChg chg="modSp mod">
        <pc:chgData name="Ng, Jason" userId="fe69566f-2b07-4158-ac5b-b185546fa785" providerId="ADAL" clId="{AAE10978-BB2D-4765-A03A-40786F430E7E}" dt="2021-04-14T03:03:33.802" v="1040" actId="20577"/>
        <pc:sldMkLst>
          <pc:docMk/>
          <pc:sldMk cId="4121905416" sldId="271"/>
        </pc:sldMkLst>
        <pc:spChg chg="mod">
          <ac:chgData name="Ng, Jason" userId="fe69566f-2b07-4158-ac5b-b185546fa785" providerId="ADAL" clId="{AAE10978-BB2D-4765-A03A-40786F430E7E}" dt="2021-04-14T03:03:33.802" v="1040" actId="20577"/>
          <ac:spMkLst>
            <pc:docMk/>
            <pc:sldMk cId="4121905416" sldId="271"/>
            <ac:spMk id="6" creationId="{FFEBA4C4-FD09-4E4B-B3BB-3D3EAD2DDA33}"/>
          </ac:spMkLst>
        </pc:spChg>
      </pc:sldChg>
      <pc:sldChg chg="modSp mod">
        <pc:chgData name="Ng, Jason" userId="fe69566f-2b07-4158-ac5b-b185546fa785" providerId="ADAL" clId="{AAE10978-BB2D-4765-A03A-40786F430E7E}" dt="2021-04-14T03:01:17.738" v="999" actId="20577"/>
        <pc:sldMkLst>
          <pc:docMk/>
          <pc:sldMk cId="3369817021" sldId="272"/>
        </pc:sldMkLst>
        <pc:spChg chg="mod">
          <ac:chgData name="Ng, Jason" userId="fe69566f-2b07-4158-ac5b-b185546fa785" providerId="ADAL" clId="{AAE10978-BB2D-4765-A03A-40786F430E7E}" dt="2021-04-14T03:01:17.738" v="999" actId="20577"/>
          <ac:spMkLst>
            <pc:docMk/>
            <pc:sldMk cId="3369817021" sldId="272"/>
            <ac:spMk id="4" creationId="{9B9FCF0A-ECD9-5146-A25F-45F92354E281}"/>
          </ac:spMkLst>
        </pc:spChg>
      </pc:sldChg>
    </pc:docChg>
  </pc:docChgLst>
  <pc:docChgLst>
    <pc:chgData name="Johnson, Candace R" userId="S::cjohns57@calstatela.edu::9d1e0d33-ff62-419a-8706-aa42608e8c26" providerId="AD" clId="Web-{86470524-5788-7180-8F74-B25ABC6B9BDE}"/>
    <pc:docChg chg="modSld">
      <pc:chgData name="Johnson, Candace R" userId="S::cjohns57@calstatela.edu::9d1e0d33-ff62-419a-8706-aa42608e8c26" providerId="AD" clId="Web-{86470524-5788-7180-8F74-B25ABC6B9BDE}" dt="2020-12-07T04:12:48.491" v="0" actId="20577"/>
      <pc:docMkLst>
        <pc:docMk/>
      </pc:docMkLst>
      <pc:sldChg chg="modSp">
        <pc:chgData name="Johnson, Candace R" userId="S::cjohns57@calstatela.edu::9d1e0d33-ff62-419a-8706-aa42608e8c26" providerId="AD" clId="Web-{86470524-5788-7180-8F74-B25ABC6B9BDE}" dt="2020-12-07T04:12:48.491" v="0" actId="20577"/>
        <pc:sldMkLst>
          <pc:docMk/>
          <pc:sldMk cId="3698274216" sldId="335"/>
        </pc:sldMkLst>
        <pc:spChg chg="mod">
          <ac:chgData name="Johnson, Candace R" userId="S::cjohns57@calstatela.edu::9d1e0d33-ff62-419a-8706-aa42608e8c26" providerId="AD" clId="Web-{86470524-5788-7180-8F74-B25ABC6B9BDE}" dt="2020-12-07T04:12:48.491" v="0" actId="20577"/>
          <ac:spMkLst>
            <pc:docMk/>
            <pc:sldMk cId="3698274216" sldId="335"/>
            <ac:spMk id="8" creationId="{86326C47-BC52-426D-81F6-82447B04E74C}"/>
          </ac:spMkLst>
        </pc:spChg>
      </pc:sldChg>
    </pc:docChg>
  </pc:docChgLst>
  <pc:docChgLst>
    <pc:chgData name="Mahlebashian, Matthew" userId="S::mmahleb@calstatela.edu::c7f27a51-5439-4c32-a6aa-2c91f6658496" providerId="AD" clId="Web-{9A3185EC-BC03-5511-DA42-8C76EF2525F9}"/>
    <pc:docChg chg="modSld">
      <pc:chgData name="Mahlebashian, Matthew" userId="S::mmahleb@calstatela.edu::c7f27a51-5439-4c32-a6aa-2c91f6658496" providerId="AD" clId="Web-{9A3185EC-BC03-5511-DA42-8C76EF2525F9}" dt="2020-12-07T22:29:15.044" v="8" actId="1076"/>
      <pc:docMkLst>
        <pc:docMk/>
      </pc:docMkLst>
      <pc:sldChg chg="modSp">
        <pc:chgData name="Mahlebashian, Matthew" userId="S::mmahleb@calstatela.edu::c7f27a51-5439-4c32-a6aa-2c91f6658496" providerId="AD" clId="Web-{9A3185EC-BC03-5511-DA42-8C76EF2525F9}" dt="2020-12-07T22:29:15.044" v="8" actId="1076"/>
        <pc:sldMkLst>
          <pc:docMk/>
          <pc:sldMk cId="1732065134" sldId="285"/>
        </pc:sldMkLst>
        <pc:picChg chg="mod">
          <ac:chgData name="Mahlebashian, Matthew" userId="S::mmahleb@calstatela.edu::c7f27a51-5439-4c32-a6aa-2c91f6658496" providerId="AD" clId="Web-{9A3185EC-BC03-5511-DA42-8C76EF2525F9}" dt="2020-12-07T22:28:55.809" v="6" actId="1076"/>
          <ac:picMkLst>
            <pc:docMk/>
            <pc:sldMk cId="1732065134" sldId="285"/>
            <ac:picMk id="3" creationId="{ECB98C41-8E4D-45FA-A78F-415CBBD3B13B}"/>
          </ac:picMkLst>
        </pc:picChg>
        <pc:picChg chg="mod">
          <ac:chgData name="Mahlebashian, Matthew" userId="S::mmahleb@calstatela.edu::c7f27a51-5439-4c32-a6aa-2c91f6658496" providerId="AD" clId="Web-{9A3185EC-BC03-5511-DA42-8C76EF2525F9}" dt="2020-12-07T22:29:15.044" v="8" actId="1076"/>
          <ac:picMkLst>
            <pc:docMk/>
            <pc:sldMk cId="1732065134" sldId="285"/>
            <ac:picMk id="4" creationId="{3607E9CD-0764-4CCD-9092-020F7B4B867A}"/>
          </ac:picMkLst>
        </pc:picChg>
      </pc:sldChg>
    </pc:docChg>
  </pc:docChgLst>
  <pc:docChgLst>
    <pc:chgData name="Castillo, Wilfred Christian S" userId="S::wcastil7@calstatela.edu::84985954-2c5a-411d-a54d-843828b75fdf" providerId="AD" clId="Web-{22D4C19F-904E-C000-105A-21D8439B8A3D}"/>
    <pc:docChg chg="modSld">
      <pc:chgData name="Castillo, Wilfred Christian S" userId="S::wcastil7@calstatela.edu::84985954-2c5a-411d-a54d-843828b75fdf" providerId="AD" clId="Web-{22D4C19F-904E-C000-105A-21D8439B8A3D}" dt="2021-04-25T22:11:34.417" v="10" actId="1076"/>
      <pc:docMkLst>
        <pc:docMk/>
      </pc:docMkLst>
      <pc:sldChg chg="addSp delSp modSp">
        <pc:chgData name="Castillo, Wilfred Christian S" userId="S::wcastil7@calstatela.edu::84985954-2c5a-411d-a54d-843828b75fdf" providerId="AD" clId="Web-{22D4C19F-904E-C000-105A-21D8439B8A3D}" dt="2021-04-25T22:11:34.417" v="10" actId="1076"/>
        <pc:sldMkLst>
          <pc:docMk/>
          <pc:sldMk cId="2207256528" sldId="361"/>
        </pc:sldMkLst>
        <pc:spChg chg="mod">
          <ac:chgData name="Castillo, Wilfred Christian S" userId="S::wcastil7@calstatela.edu::84985954-2c5a-411d-a54d-843828b75fdf" providerId="AD" clId="Web-{22D4C19F-904E-C000-105A-21D8439B8A3D}" dt="2021-04-25T22:11:10.791" v="6" actId="1076"/>
          <ac:spMkLst>
            <pc:docMk/>
            <pc:sldMk cId="2207256528" sldId="361"/>
            <ac:spMk id="8" creationId="{72541DE4-FD4E-4B43-9653-F7BD7BF8041B}"/>
          </ac:spMkLst>
        </pc:spChg>
        <pc:spChg chg="mod">
          <ac:chgData name="Castillo, Wilfred Christian S" userId="S::wcastil7@calstatela.edu::84985954-2c5a-411d-a54d-843828b75fdf" providerId="AD" clId="Web-{22D4C19F-904E-C000-105A-21D8439B8A3D}" dt="2021-04-25T22:11:08.056" v="5" actId="14100"/>
          <ac:spMkLst>
            <pc:docMk/>
            <pc:sldMk cId="2207256528" sldId="361"/>
            <ac:spMk id="10" creationId="{06554659-6252-4250-877E-F54E8072AC0C}"/>
          </ac:spMkLst>
        </pc:spChg>
        <pc:spChg chg="mod">
          <ac:chgData name="Castillo, Wilfred Christian S" userId="S::wcastil7@calstatela.edu::84985954-2c5a-411d-a54d-843828b75fdf" providerId="AD" clId="Web-{22D4C19F-904E-C000-105A-21D8439B8A3D}" dt="2021-04-25T22:11:13.900" v="7" actId="1076"/>
          <ac:spMkLst>
            <pc:docMk/>
            <pc:sldMk cId="2207256528" sldId="361"/>
            <ac:spMk id="13" creationId="{4B3A0CC4-B38F-47DF-8980-B2F5A5599BDB}"/>
          </ac:spMkLst>
        </pc:spChg>
        <pc:picChg chg="add mod">
          <ac:chgData name="Castillo, Wilfred Christian S" userId="S::wcastil7@calstatela.edu::84985954-2c5a-411d-a54d-843828b75fdf" providerId="AD" clId="Web-{22D4C19F-904E-C000-105A-21D8439B8A3D}" dt="2021-04-25T22:11:34.417" v="10" actId="1076"/>
          <ac:picMkLst>
            <pc:docMk/>
            <pc:sldMk cId="2207256528" sldId="361"/>
            <ac:picMk id="6" creationId="{4DEA1828-EF15-4CD7-A3A6-54FE261F1A66}"/>
          </ac:picMkLst>
        </pc:picChg>
        <pc:picChg chg="mod">
          <ac:chgData name="Castillo, Wilfred Christian S" userId="S::wcastil7@calstatela.edu::84985954-2c5a-411d-a54d-843828b75fdf" providerId="AD" clId="Web-{22D4C19F-904E-C000-105A-21D8439B8A3D}" dt="2021-04-25T22:10:59.228" v="2" actId="1076"/>
          <ac:picMkLst>
            <pc:docMk/>
            <pc:sldMk cId="2207256528" sldId="361"/>
            <ac:picMk id="12" creationId="{BA8A748D-7590-4293-BCD9-6DA6BE931A14}"/>
          </ac:picMkLst>
        </pc:picChg>
        <pc:picChg chg="del">
          <ac:chgData name="Castillo, Wilfred Christian S" userId="S::wcastil7@calstatela.edu::84985954-2c5a-411d-a54d-843828b75fdf" providerId="AD" clId="Web-{22D4C19F-904E-C000-105A-21D8439B8A3D}" dt="2021-04-25T22:10:47.805" v="0"/>
          <ac:picMkLst>
            <pc:docMk/>
            <pc:sldMk cId="2207256528" sldId="361"/>
            <ac:picMk id="15" creationId="{30D97DCB-F640-4202-8DD9-E8DFC7399A73}"/>
          </ac:picMkLst>
        </pc:picChg>
      </pc:sldChg>
    </pc:docChg>
  </pc:docChgLst>
  <pc:docChgLst>
    <pc:chgData name="Ramos, Kevin N" userId="S::kramos41@calstatela.edu::d760918a-d6b5-41f7-b95a-b2097f911074" providerId="AD" clId="Web-{2B1BC49F-A007-B000-D5E4-3A40015AA037}"/>
    <pc:docChg chg="modSld sldOrd">
      <pc:chgData name="Ramos, Kevin N" userId="S::kramos41@calstatela.edu::d760918a-d6b5-41f7-b95a-b2097f911074" providerId="AD" clId="Web-{2B1BC49F-A007-B000-D5E4-3A40015AA037}" dt="2021-05-03T00:07:35.340" v="25"/>
      <pc:docMkLst>
        <pc:docMk/>
      </pc:docMkLst>
      <pc:sldChg chg="modSp">
        <pc:chgData name="Ramos, Kevin N" userId="S::kramos41@calstatela.edu::d760918a-d6b5-41f7-b95a-b2097f911074" providerId="AD" clId="Web-{2B1BC49F-A007-B000-D5E4-3A40015AA037}" dt="2021-05-03T00:06:52.181" v="24" actId="1076"/>
        <pc:sldMkLst>
          <pc:docMk/>
          <pc:sldMk cId="2505023032" sldId="274"/>
        </pc:sldMkLst>
        <pc:spChg chg="mod">
          <ac:chgData name="Ramos, Kevin N" userId="S::kramos41@calstatela.edu::d760918a-d6b5-41f7-b95a-b2097f911074" providerId="AD" clId="Web-{2B1BC49F-A007-B000-D5E4-3A40015AA037}" dt="2021-05-03T00:06:52.181" v="24" actId="1076"/>
          <ac:spMkLst>
            <pc:docMk/>
            <pc:sldMk cId="2505023032" sldId="274"/>
            <ac:spMk id="3" creationId="{37909C79-7167-4F10-A00F-A77A17A98085}"/>
          </ac:spMkLst>
        </pc:spChg>
        <pc:picChg chg="mod">
          <ac:chgData name="Ramos, Kevin N" userId="S::kramos41@calstatela.edu::d760918a-d6b5-41f7-b95a-b2097f911074" providerId="AD" clId="Web-{2B1BC49F-A007-B000-D5E4-3A40015AA037}" dt="2021-05-03T00:03:29.857" v="23" actId="1076"/>
          <ac:picMkLst>
            <pc:docMk/>
            <pc:sldMk cId="2505023032" sldId="274"/>
            <ac:picMk id="9" creationId="{13682EE7-A150-4D59-99AE-97C3968FEECD}"/>
          </ac:picMkLst>
        </pc:picChg>
      </pc:sldChg>
      <pc:sldChg chg="ord">
        <pc:chgData name="Ramos, Kevin N" userId="S::kramos41@calstatela.edu::d760918a-d6b5-41f7-b95a-b2097f911074" providerId="AD" clId="Web-{2B1BC49F-A007-B000-D5E4-3A40015AA037}" dt="2021-05-03T00:07:35.340" v="25"/>
        <pc:sldMkLst>
          <pc:docMk/>
          <pc:sldMk cId="3279495340" sldId="275"/>
        </pc:sldMkLst>
      </pc:sldChg>
      <pc:sldChg chg="ord">
        <pc:chgData name="Ramos, Kevin N" userId="S::kramos41@calstatela.edu::d760918a-d6b5-41f7-b95a-b2097f911074" providerId="AD" clId="Web-{2B1BC49F-A007-B000-D5E4-3A40015AA037}" dt="2021-05-03T00:02:21.369" v="21"/>
        <pc:sldMkLst>
          <pc:docMk/>
          <pc:sldMk cId="283939976" sldId="276"/>
        </pc:sldMkLst>
      </pc:sldChg>
    </pc:docChg>
  </pc:docChgLst>
  <pc:docChgLst>
    <pc:chgData name="Ng, Jason" userId="S::jng22@calstatela.edu::fe69566f-2b07-4158-ac5b-b185546fa785" providerId="AD" clId="Web-{B2CFC19F-D089-B000-D5E4-3861AF480208}"/>
    <pc:docChg chg="modSld">
      <pc:chgData name="Ng, Jason" userId="S::jng22@calstatela.edu::fe69566f-2b07-4158-ac5b-b185546fa785" providerId="AD" clId="Web-{B2CFC19F-D089-B000-D5E4-3861AF480208}" dt="2021-04-25T21:14:17.758" v="2" actId="20577"/>
      <pc:docMkLst>
        <pc:docMk/>
      </pc:docMkLst>
      <pc:sldChg chg="modSp">
        <pc:chgData name="Ng, Jason" userId="S::jng22@calstatela.edu::fe69566f-2b07-4158-ac5b-b185546fa785" providerId="AD" clId="Web-{B2CFC19F-D089-B000-D5E4-3861AF480208}" dt="2021-04-25T21:14:17.758" v="2" actId="20577"/>
        <pc:sldMkLst>
          <pc:docMk/>
          <pc:sldMk cId="994944677" sldId="429"/>
        </pc:sldMkLst>
        <pc:spChg chg="mod">
          <ac:chgData name="Ng, Jason" userId="S::jng22@calstatela.edu::fe69566f-2b07-4158-ac5b-b185546fa785" providerId="AD" clId="Web-{B2CFC19F-D089-B000-D5E4-3861AF480208}" dt="2021-04-25T21:14:17.758" v="2" actId="20577"/>
          <ac:spMkLst>
            <pc:docMk/>
            <pc:sldMk cId="994944677" sldId="429"/>
            <ac:spMk id="3" creationId="{BB3D2F2F-B8A2-45F3-9C0B-1CCB7EE7D21A}"/>
          </ac:spMkLst>
        </pc:spChg>
      </pc:sldChg>
    </pc:docChg>
  </pc:docChgLst>
  <pc:docChgLst>
    <pc:chgData name="Traylor, Ryan" userId="S::rtraylo@calstatela.edu::a1171be8-bdc4-4cd1-9552-4958da3c6377" providerId="AD" clId="Web-{9B48D454-61C2-90BC-0406-D73DAAF66752}"/>
    <pc:docChg chg="addSld delSld modSld sldOrd">
      <pc:chgData name="Traylor, Ryan" userId="S::rtraylo@calstatela.edu::a1171be8-bdc4-4cd1-9552-4958da3c6377" providerId="AD" clId="Web-{9B48D454-61C2-90BC-0406-D73DAAF66752}" dt="2021-04-19T04:24:42.245" v="102" actId="1076"/>
      <pc:docMkLst>
        <pc:docMk/>
      </pc:docMkLst>
      <pc:sldChg chg="del">
        <pc:chgData name="Traylor, Ryan" userId="S::rtraylo@calstatela.edu::a1171be8-bdc4-4cd1-9552-4958da3c6377" providerId="AD" clId="Web-{9B48D454-61C2-90BC-0406-D73DAAF66752}" dt="2021-04-19T03:18:22.116" v="2"/>
        <pc:sldMkLst>
          <pc:docMk/>
          <pc:sldMk cId="2849840751" sldId="358"/>
        </pc:sldMkLst>
      </pc:sldChg>
      <pc:sldChg chg="addSp delSp modSp add ord replId">
        <pc:chgData name="Traylor, Ryan" userId="S::rtraylo@calstatela.edu::a1171be8-bdc4-4cd1-9552-4958da3c6377" providerId="AD" clId="Web-{9B48D454-61C2-90BC-0406-D73DAAF66752}" dt="2021-04-19T04:24:42.245" v="102" actId="1076"/>
        <pc:sldMkLst>
          <pc:docMk/>
          <pc:sldMk cId="1128417950" sldId="422"/>
        </pc:sldMkLst>
        <pc:spChg chg="mod">
          <ac:chgData name="Traylor, Ryan" userId="S::rtraylo@calstatela.edu::a1171be8-bdc4-4cd1-9552-4958da3c6377" providerId="AD" clId="Web-{9B48D454-61C2-90BC-0406-D73DAAF66752}" dt="2021-04-19T03:32:27.835" v="74" actId="20577"/>
          <ac:spMkLst>
            <pc:docMk/>
            <pc:sldMk cId="1128417950" sldId="422"/>
            <ac:spMk id="2" creationId="{E2138316-B6FA-44E1-B2CD-8B66ACF18168}"/>
          </ac:spMkLst>
        </pc:spChg>
        <pc:spChg chg="mod">
          <ac:chgData name="Traylor, Ryan" userId="S::rtraylo@calstatela.edu::a1171be8-bdc4-4cd1-9552-4958da3c6377" providerId="AD" clId="Web-{9B48D454-61C2-90BC-0406-D73DAAF66752}" dt="2021-04-19T03:42:20.914" v="78" actId="20577"/>
          <ac:spMkLst>
            <pc:docMk/>
            <pc:sldMk cId="1128417950" sldId="422"/>
            <ac:spMk id="3" creationId="{26082C71-7111-46BB-8F1D-FA762B8B2D40}"/>
          </ac:spMkLst>
        </pc:spChg>
        <pc:spChg chg="mod">
          <ac:chgData name="Traylor, Ryan" userId="S::rtraylo@calstatela.edu::a1171be8-bdc4-4cd1-9552-4958da3c6377" providerId="AD" clId="Web-{9B48D454-61C2-90BC-0406-D73DAAF66752}" dt="2021-04-19T03:18:30.492" v="10" actId="20577"/>
          <ac:spMkLst>
            <pc:docMk/>
            <pc:sldMk cId="1128417950" sldId="422"/>
            <ac:spMk id="4" creationId="{D74EA0D9-204E-4BDF-8632-2FBB8611DB55}"/>
          </ac:spMkLst>
        </pc:spChg>
        <pc:spChg chg="del mod">
          <ac:chgData name="Traylor, Ryan" userId="S::rtraylo@calstatela.edu::a1171be8-bdc4-4cd1-9552-4958da3c6377" providerId="AD" clId="Web-{9B48D454-61C2-90BC-0406-D73DAAF66752}" dt="2021-04-19T03:18:48.696" v="18"/>
          <ac:spMkLst>
            <pc:docMk/>
            <pc:sldMk cId="1128417950" sldId="422"/>
            <ac:spMk id="11" creationId="{79105402-910C-4985-97EE-79E746B5EE15}"/>
          </ac:spMkLst>
        </pc:spChg>
        <pc:spChg chg="del">
          <ac:chgData name="Traylor, Ryan" userId="S::rtraylo@calstatela.edu::a1171be8-bdc4-4cd1-9552-4958da3c6377" providerId="AD" clId="Web-{9B48D454-61C2-90BC-0406-D73DAAF66752}" dt="2021-04-19T03:18:56.134" v="24"/>
          <ac:spMkLst>
            <pc:docMk/>
            <pc:sldMk cId="1128417950" sldId="422"/>
            <ac:spMk id="18" creationId="{D7309DE5-B682-4BF7-BCDD-EE10BB9BC97F}"/>
          </ac:spMkLst>
        </pc:spChg>
        <pc:spChg chg="del">
          <ac:chgData name="Traylor, Ryan" userId="S::rtraylo@calstatela.edu::a1171be8-bdc4-4cd1-9552-4958da3c6377" providerId="AD" clId="Web-{9B48D454-61C2-90BC-0406-D73DAAF66752}" dt="2021-04-19T03:18:54.634" v="23"/>
          <ac:spMkLst>
            <pc:docMk/>
            <pc:sldMk cId="1128417950" sldId="422"/>
            <ac:spMk id="29" creationId="{0D774161-86A7-4970-BF42-B695C5CB5172}"/>
          </ac:spMkLst>
        </pc:spChg>
        <pc:spChg chg="del mod">
          <ac:chgData name="Traylor, Ryan" userId="S::rtraylo@calstatela.edu::a1171be8-bdc4-4cd1-9552-4958da3c6377" providerId="AD" clId="Web-{9B48D454-61C2-90BC-0406-D73DAAF66752}" dt="2021-04-19T03:19:00.868" v="28"/>
          <ac:spMkLst>
            <pc:docMk/>
            <pc:sldMk cId="1128417950" sldId="422"/>
            <ac:spMk id="37" creationId="{76C1BADC-B75A-4AE3-98B9-98357DD723C5}"/>
          </ac:spMkLst>
        </pc:spChg>
        <pc:spChg chg="del">
          <ac:chgData name="Traylor, Ryan" userId="S::rtraylo@calstatela.edu::a1171be8-bdc4-4cd1-9552-4958da3c6377" providerId="AD" clId="Web-{9B48D454-61C2-90BC-0406-D73DAAF66752}" dt="2021-04-19T03:18:43.539" v="13"/>
          <ac:spMkLst>
            <pc:docMk/>
            <pc:sldMk cId="1128417950" sldId="422"/>
            <ac:spMk id="43" creationId="{CD29DE15-F5E7-4A2B-A924-EDB20A779030}"/>
          </ac:spMkLst>
        </pc:spChg>
        <pc:spChg chg="del mod">
          <ac:chgData name="Traylor, Ryan" userId="S::rtraylo@calstatela.edu::a1171be8-bdc4-4cd1-9552-4958da3c6377" providerId="AD" clId="Web-{9B48D454-61C2-90BC-0406-D73DAAF66752}" dt="2021-04-19T03:18:59.446" v="26"/>
          <ac:spMkLst>
            <pc:docMk/>
            <pc:sldMk cId="1128417950" sldId="422"/>
            <ac:spMk id="52" creationId="{43C1168F-83B4-4AB4-A675-B3D03C0920DF}"/>
          </ac:spMkLst>
        </pc:spChg>
        <pc:spChg chg="del">
          <ac:chgData name="Traylor, Ryan" userId="S::rtraylo@calstatela.edu::a1171be8-bdc4-4cd1-9552-4958da3c6377" providerId="AD" clId="Web-{9B48D454-61C2-90BC-0406-D73DAAF66752}" dt="2021-04-19T03:18:53.102" v="22"/>
          <ac:spMkLst>
            <pc:docMk/>
            <pc:sldMk cId="1128417950" sldId="422"/>
            <ac:spMk id="56" creationId="{2AAB43AE-EB8A-4CD3-9051-A21FBB7C8280}"/>
          </ac:spMkLst>
        </pc:spChg>
        <pc:picChg chg="del">
          <ac:chgData name="Traylor, Ryan" userId="S::rtraylo@calstatela.edu::a1171be8-bdc4-4cd1-9552-4958da3c6377" providerId="AD" clId="Web-{9B48D454-61C2-90BC-0406-D73DAAF66752}" dt="2021-04-19T04:20:55.936" v="79"/>
          <ac:picMkLst>
            <pc:docMk/>
            <pc:sldMk cId="1128417950" sldId="422"/>
            <ac:picMk id="7" creationId="{B7E12604-250C-41F3-8E56-72A89806FBE9}"/>
          </ac:picMkLst>
        </pc:picChg>
        <pc:picChg chg="del">
          <ac:chgData name="Traylor, Ryan" userId="S::rtraylo@calstatela.edu::a1171be8-bdc4-4cd1-9552-4958da3c6377" providerId="AD" clId="Web-{9B48D454-61C2-90BC-0406-D73DAAF66752}" dt="2021-04-19T03:18:42.055" v="12"/>
          <ac:picMkLst>
            <pc:docMk/>
            <pc:sldMk cId="1128417950" sldId="422"/>
            <ac:picMk id="7" creationId="{BE45E814-F706-40B3-9ABD-A28894B840DB}"/>
          </ac:picMkLst>
        </pc:picChg>
        <pc:picChg chg="add del mod">
          <ac:chgData name="Traylor, Ryan" userId="S::rtraylo@calstatela.edu::a1171be8-bdc4-4cd1-9552-4958da3c6377" providerId="AD" clId="Web-{9B48D454-61C2-90BC-0406-D73DAAF66752}" dt="2021-04-19T04:23:02.037" v="86"/>
          <ac:picMkLst>
            <pc:docMk/>
            <pc:sldMk cId="1128417950" sldId="422"/>
            <ac:picMk id="8" creationId="{DCF105B0-F18E-4E9A-BE5B-AF819F42B2C9}"/>
          </ac:picMkLst>
        </pc:picChg>
        <pc:picChg chg="add del mod">
          <ac:chgData name="Traylor, Ryan" userId="S::rtraylo@calstatela.edu::a1171be8-bdc4-4cd1-9552-4958da3c6377" providerId="AD" clId="Web-{9B48D454-61C2-90BC-0406-D73DAAF66752}" dt="2021-04-19T04:23:22.819" v="91"/>
          <ac:picMkLst>
            <pc:docMk/>
            <pc:sldMk cId="1128417950" sldId="422"/>
            <ac:picMk id="9" creationId="{EFE49FA2-A6E3-499E-BF6D-131B3C30AE4A}"/>
          </ac:picMkLst>
        </pc:picChg>
        <pc:picChg chg="add del mod">
          <ac:chgData name="Traylor, Ryan" userId="S::rtraylo@calstatela.edu::a1171be8-bdc4-4cd1-9552-4958da3c6377" providerId="AD" clId="Web-{9B48D454-61C2-90BC-0406-D73DAAF66752}" dt="2021-04-19T04:23:41.507" v="95"/>
          <ac:picMkLst>
            <pc:docMk/>
            <pc:sldMk cId="1128417950" sldId="422"/>
            <ac:picMk id="12" creationId="{8D5B875F-311E-40A4-B714-84A21767708B}"/>
          </ac:picMkLst>
        </pc:picChg>
        <pc:picChg chg="add mod">
          <ac:chgData name="Traylor, Ryan" userId="S::rtraylo@calstatela.edu::a1171be8-bdc4-4cd1-9552-4958da3c6377" providerId="AD" clId="Web-{9B48D454-61C2-90BC-0406-D73DAAF66752}" dt="2021-04-19T04:24:19.713" v="100" actId="1076"/>
          <ac:picMkLst>
            <pc:docMk/>
            <pc:sldMk cId="1128417950" sldId="422"/>
            <ac:picMk id="13" creationId="{2BF21D47-6503-4BE1-8EE6-8BF2C8579116}"/>
          </ac:picMkLst>
        </pc:picChg>
        <pc:picChg chg="add mod">
          <ac:chgData name="Traylor, Ryan" userId="S::rtraylo@calstatela.edu::a1171be8-bdc4-4cd1-9552-4958da3c6377" providerId="AD" clId="Web-{9B48D454-61C2-90BC-0406-D73DAAF66752}" dt="2021-04-19T04:24:42.245" v="102" actId="1076"/>
          <ac:picMkLst>
            <pc:docMk/>
            <pc:sldMk cId="1128417950" sldId="422"/>
            <ac:picMk id="15" creationId="{887E98FB-5A74-4489-92DC-0B378B9DD4A4}"/>
          </ac:picMkLst>
        </pc:picChg>
        <pc:picChg chg="del">
          <ac:chgData name="Traylor, Ryan" userId="S::rtraylo@calstatela.edu::a1171be8-bdc4-4cd1-9552-4958da3c6377" providerId="AD" clId="Web-{9B48D454-61C2-90BC-0406-D73DAAF66752}" dt="2021-04-19T03:18:34.211" v="11"/>
          <ac:picMkLst>
            <pc:docMk/>
            <pc:sldMk cId="1128417950" sldId="422"/>
            <ac:picMk id="58" creationId="{AD8BC213-6332-4FA3-9F5A-76F91FFE1C7C}"/>
          </ac:picMkLst>
        </pc:picChg>
        <pc:cxnChg chg="del mod">
          <ac:chgData name="Traylor, Ryan" userId="S::rtraylo@calstatela.edu::a1171be8-bdc4-4cd1-9552-4958da3c6377" providerId="AD" clId="Web-{9B48D454-61C2-90BC-0406-D73DAAF66752}" dt="2021-04-19T03:18:46.055" v="16"/>
          <ac:cxnSpMkLst>
            <pc:docMk/>
            <pc:sldMk cId="1128417950" sldId="422"/>
            <ac:cxnSpMk id="10" creationId="{B6357C04-2400-401C-B934-420C2F687891}"/>
          </ac:cxnSpMkLst>
        </pc:cxnChg>
        <pc:cxnChg chg="del mod">
          <ac:chgData name="Traylor, Ryan" userId="S::rtraylo@calstatela.edu::a1171be8-bdc4-4cd1-9552-4958da3c6377" providerId="AD" clId="Web-{9B48D454-61C2-90BC-0406-D73DAAF66752}" dt="2021-04-19T03:18:51.462" v="20"/>
          <ac:cxnSpMkLst>
            <pc:docMk/>
            <pc:sldMk cId="1128417950" sldId="422"/>
            <ac:cxnSpMk id="14" creationId="{5467DB1E-2504-4761-83BB-31E022D36762}"/>
          </ac:cxnSpMkLst>
        </pc:cxnChg>
        <pc:cxnChg chg="del mod">
          <ac:chgData name="Traylor, Ryan" userId="S::rtraylo@calstatela.edu::a1171be8-bdc4-4cd1-9552-4958da3c6377" providerId="AD" clId="Web-{9B48D454-61C2-90BC-0406-D73DAAF66752}" dt="2021-04-19T03:18:52.258" v="21"/>
          <ac:cxnSpMkLst>
            <pc:docMk/>
            <pc:sldMk cId="1128417950" sldId="422"/>
            <ac:cxnSpMk id="27" creationId="{548DC9B0-7E23-4B67-AFC4-5D853B02B7A6}"/>
          </ac:cxnSpMkLst>
        </pc:cxnChg>
        <pc:cxnChg chg="del mod">
          <ac:chgData name="Traylor, Ryan" userId="S::rtraylo@calstatela.edu::a1171be8-bdc4-4cd1-9552-4958da3c6377" providerId="AD" clId="Web-{9B48D454-61C2-90BC-0406-D73DAAF66752}" dt="2021-04-19T03:18:44.258" v="14"/>
          <ac:cxnSpMkLst>
            <pc:docMk/>
            <pc:sldMk cId="1128417950" sldId="422"/>
            <ac:cxnSpMk id="35" creationId="{489ED848-BEB7-4D2A-84B7-EB8D6C028DF2}"/>
          </ac:cxnSpMkLst>
        </pc:cxnChg>
        <pc:cxnChg chg="del mod">
          <ac:chgData name="Traylor, Ryan" userId="S::rtraylo@calstatela.edu::a1171be8-bdc4-4cd1-9552-4958da3c6377" providerId="AD" clId="Web-{9B48D454-61C2-90BC-0406-D73DAAF66752}" dt="2021-04-19T03:18:45.086" v="15"/>
          <ac:cxnSpMkLst>
            <pc:docMk/>
            <pc:sldMk cId="1128417950" sldId="422"/>
            <ac:cxnSpMk id="42" creationId="{FEE70846-D972-46EE-9115-19784F92E388}"/>
          </ac:cxnSpMkLst>
        </pc:cxnChg>
        <pc:cxnChg chg="del mod">
          <ac:chgData name="Traylor, Ryan" userId="S::rtraylo@calstatela.edu::a1171be8-bdc4-4cd1-9552-4958da3c6377" providerId="AD" clId="Web-{9B48D454-61C2-90BC-0406-D73DAAF66752}" dt="2021-04-19T03:18:50.680" v="19"/>
          <ac:cxnSpMkLst>
            <pc:docMk/>
            <pc:sldMk cId="1128417950" sldId="422"/>
            <ac:cxnSpMk id="50" creationId="{8F2C85EE-3687-4FBD-923A-69BAFA70DE30}"/>
          </ac:cxnSpMkLst>
        </pc:cxnChg>
      </pc:sldChg>
    </pc:docChg>
  </pc:docChgLst>
  <pc:docChgLst>
    <pc:chgData name="Coy, Obed I" userId="S::ocoy@calstatela.edu::14575163-593f-4dd2-b472-35bad3b441af" providerId="AD" clId="Web-{54BEBF9F-A0AF-B000-D5E4-39573C7D418C}"/>
    <pc:docChg chg="modSld">
      <pc:chgData name="Coy, Obed I" userId="S::ocoy@calstatela.edu::14575163-593f-4dd2-b472-35bad3b441af" providerId="AD" clId="Web-{54BEBF9F-A0AF-B000-D5E4-39573C7D418C}" dt="2021-04-19T10:50:05.792" v="654"/>
      <pc:docMkLst>
        <pc:docMk/>
      </pc:docMkLst>
      <pc:sldChg chg="modSp modNotes">
        <pc:chgData name="Coy, Obed I" userId="S::ocoy@calstatela.edu::14575163-593f-4dd2-b472-35bad3b441af" providerId="AD" clId="Web-{54BEBF9F-A0AF-B000-D5E4-39573C7D418C}" dt="2021-04-19T10:50:05.792" v="654"/>
        <pc:sldMkLst>
          <pc:docMk/>
          <pc:sldMk cId="1304258622" sldId="376"/>
        </pc:sldMkLst>
        <pc:spChg chg="mod">
          <ac:chgData name="Coy, Obed I" userId="S::ocoy@calstatela.edu::14575163-593f-4dd2-b472-35bad3b441af" providerId="AD" clId="Web-{54BEBF9F-A0AF-B000-D5E4-39573C7D418C}" dt="2021-04-19T10:48:14.192" v="459" actId="20577"/>
          <ac:spMkLst>
            <pc:docMk/>
            <pc:sldMk cId="1304258622" sldId="376"/>
            <ac:spMk id="3" creationId="{70303A74-F2D8-4002-9A84-A74D17F56C7A}"/>
          </ac:spMkLst>
        </pc:spChg>
      </pc:sldChg>
    </pc:docChg>
  </pc:docChgLst>
  <pc:docChgLst>
    <pc:chgData name="Mark Reyes" userId="822c49eb-35eb-44b8-bcf7-c1ebb192f6c9" providerId="ADAL" clId="{BBAEDF6F-F942-4DB1-98F8-FF4F02A0DCCC}"/>
    <pc:docChg chg="undo custSel modSld">
      <pc:chgData name="Mark Reyes" userId="822c49eb-35eb-44b8-bcf7-c1ebb192f6c9" providerId="ADAL" clId="{BBAEDF6F-F942-4DB1-98F8-FF4F02A0DCCC}" dt="2020-11-20T04:15:13.010" v="2026" actId="20577"/>
      <pc:docMkLst>
        <pc:docMk/>
      </pc:docMkLst>
      <pc:sldChg chg="addSp delSp modSp mod modNotesTx">
        <pc:chgData name="Mark Reyes" userId="822c49eb-35eb-44b8-bcf7-c1ebb192f6c9" providerId="ADAL" clId="{BBAEDF6F-F942-4DB1-98F8-FF4F02A0DCCC}" dt="2020-11-20T04:15:13.010" v="2026" actId="20577"/>
        <pc:sldMkLst>
          <pc:docMk/>
          <pc:sldMk cId="3736963612" sldId="282"/>
        </pc:sldMkLst>
        <pc:spChg chg="add mod">
          <ac:chgData name="Mark Reyes" userId="822c49eb-35eb-44b8-bcf7-c1ebb192f6c9" providerId="ADAL" clId="{BBAEDF6F-F942-4DB1-98F8-FF4F02A0DCCC}" dt="2020-11-20T04:15:13.010" v="2026" actId="20577"/>
          <ac:spMkLst>
            <pc:docMk/>
            <pc:sldMk cId="3736963612" sldId="282"/>
            <ac:spMk id="4" creationId="{24EFC2CE-A015-41E8-89FD-44B76E06CC7A}"/>
          </ac:spMkLst>
        </pc:spChg>
        <pc:spChg chg="add del mod">
          <ac:chgData name="Mark Reyes" userId="822c49eb-35eb-44b8-bcf7-c1ebb192f6c9" providerId="ADAL" clId="{BBAEDF6F-F942-4DB1-98F8-FF4F02A0DCCC}" dt="2020-11-20T03:15:20.710" v="1776" actId="478"/>
          <ac:spMkLst>
            <pc:docMk/>
            <pc:sldMk cId="3736963612" sldId="282"/>
            <ac:spMk id="5" creationId="{7A3C8143-1795-4FC7-A7A2-E82E49FFE77B}"/>
          </ac:spMkLst>
        </pc:spChg>
        <pc:spChg chg="add mod">
          <ac:chgData name="Mark Reyes" userId="822c49eb-35eb-44b8-bcf7-c1ebb192f6c9" providerId="ADAL" clId="{BBAEDF6F-F942-4DB1-98F8-FF4F02A0DCCC}" dt="2020-11-20T04:10:54.430" v="2022" actId="14100"/>
          <ac:spMkLst>
            <pc:docMk/>
            <pc:sldMk cId="3736963612" sldId="282"/>
            <ac:spMk id="6" creationId="{4992E067-AA6B-45E5-BD3E-8A937353AED0}"/>
          </ac:spMkLst>
        </pc:spChg>
        <pc:spChg chg="add mod">
          <ac:chgData name="Mark Reyes" userId="822c49eb-35eb-44b8-bcf7-c1ebb192f6c9" providerId="ADAL" clId="{BBAEDF6F-F942-4DB1-98F8-FF4F02A0DCCC}" dt="2020-11-20T04:02:15.583" v="1919" actId="1076"/>
          <ac:spMkLst>
            <pc:docMk/>
            <pc:sldMk cId="3736963612" sldId="282"/>
            <ac:spMk id="8" creationId="{7A3FDE6F-884F-45C5-B59C-41694F379D1B}"/>
          </ac:spMkLst>
        </pc:spChg>
        <pc:picChg chg="add mod">
          <ac:chgData name="Mark Reyes" userId="822c49eb-35eb-44b8-bcf7-c1ebb192f6c9" providerId="ADAL" clId="{BBAEDF6F-F942-4DB1-98F8-FF4F02A0DCCC}" dt="2020-11-20T03:36:52.198" v="1907" actId="1076"/>
          <ac:picMkLst>
            <pc:docMk/>
            <pc:sldMk cId="3736963612" sldId="282"/>
            <ac:picMk id="1026" creationId="{609B78FD-3680-4C3B-9358-47BDB61ED6C1}"/>
          </ac:picMkLst>
        </pc:picChg>
      </pc:sldChg>
      <pc:sldChg chg="addSp delSp modSp mod">
        <pc:chgData name="Mark Reyes" userId="822c49eb-35eb-44b8-bcf7-c1ebb192f6c9" providerId="ADAL" clId="{BBAEDF6F-F942-4DB1-98F8-FF4F02A0DCCC}" dt="2020-11-18T03:41:55.093" v="1405" actId="2711"/>
        <pc:sldMkLst>
          <pc:docMk/>
          <pc:sldMk cId="1190176338" sldId="284"/>
        </pc:sldMkLst>
        <pc:spChg chg="add mod">
          <ac:chgData name="Mark Reyes" userId="822c49eb-35eb-44b8-bcf7-c1ebb192f6c9" providerId="ADAL" clId="{BBAEDF6F-F942-4DB1-98F8-FF4F02A0DCCC}" dt="2020-11-18T03:41:55.093" v="1405" actId="2711"/>
          <ac:spMkLst>
            <pc:docMk/>
            <pc:sldMk cId="1190176338" sldId="284"/>
            <ac:spMk id="3" creationId="{820986E8-371F-45B7-8009-E3BED3B16FB9}"/>
          </ac:spMkLst>
        </pc:spChg>
        <pc:spChg chg="add del mod">
          <ac:chgData name="Mark Reyes" userId="822c49eb-35eb-44b8-bcf7-c1ebb192f6c9" providerId="ADAL" clId="{BBAEDF6F-F942-4DB1-98F8-FF4F02A0DCCC}" dt="2020-11-18T03:30:34.625" v="990" actId="478"/>
          <ac:spMkLst>
            <pc:docMk/>
            <pc:sldMk cId="1190176338" sldId="284"/>
            <ac:spMk id="5" creationId="{510A9EC9-778D-433F-8DCE-6233EB273C48}"/>
          </ac:spMkLst>
        </pc:spChg>
        <pc:spChg chg="add mod">
          <ac:chgData name="Mark Reyes" userId="822c49eb-35eb-44b8-bcf7-c1ebb192f6c9" providerId="ADAL" clId="{BBAEDF6F-F942-4DB1-98F8-FF4F02A0DCCC}" dt="2020-11-18T03:37:41.312" v="1401" actId="1076"/>
          <ac:spMkLst>
            <pc:docMk/>
            <pc:sldMk cId="1190176338" sldId="284"/>
            <ac:spMk id="6" creationId="{4FE4355D-E007-4F0D-BBB5-9B3A5E06E68C}"/>
          </ac:spMkLst>
        </pc:spChg>
      </pc:sldChg>
    </pc:docChg>
  </pc:docChgLst>
  <pc:docChgLst>
    <pc:chgData name="Ramos, Kevin N" userId="S::kramos41@calstatela.edu::d760918a-d6b5-41f7-b95a-b2097f911074" providerId="AD" clId="Web-{72D0C29F-E080-C000-105A-20C056A3015A}"/>
    <pc:docChg chg="modSld">
      <pc:chgData name="Ramos, Kevin N" userId="S::kramos41@calstatela.edu::d760918a-d6b5-41f7-b95a-b2097f911074" providerId="AD" clId="Web-{72D0C29F-E080-C000-105A-20C056A3015A}" dt="2021-04-28T23:45:49.306" v="48" actId="1076"/>
      <pc:docMkLst>
        <pc:docMk/>
      </pc:docMkLst>
      <pc:sldChg chg="modSp">
        <pc:chgData name="Ramos, Kevin N" userId="S::kramos41@calstatela.edu::d760918a-d6b5-41f7-b95a-b2097f911074" providerId="AD" clId="Web-{72D0C29F-E080-C000-105A-20C056A3015A}" dt="2021-04-28T23:45:49.306" v="48" actId="1076"/>
        <pc:sldMkLst>
          <pc:docMk/>
          <pc:sldMk cId="2505023032" sldId="274"/>
        </pc:sldMkLst>
        <pc:spChg chg="mod">
          <ac:chgData name="Ramos, Kevin N" userId="S::kramos41@calstatela.edu::d760918a-d6b5-41f7-b95a-b2097f911074" providerId="AD" clId="Web-{72D0C29F-E080-C000-105A-20C056A3015A}" dt="2021-04-28T23:43:24.287" v="27" actId="14100"/>
          <ac:spMkLst>
            <pc:docMk/>
            <pc:sldMk cId="2505023032" sldId="274"/>
            <ac:spMk id="5" creationId="{5529F8DE-439B-421E-BB57-26FBF73AD190}"/>
          </ac:spMkLst>
        </pc:spChg>
        <pc:spChg chg="mod">
          <ac:chgData name="Ramos, Kevin N" userId="S::kramos41@calstatela.edu::d760918a-d6b5-41f7-b95a-b2097f911074" providerId="AD" clId="Web-{72D0C29F-E080-C000-105A-20C056A3015A}" dt="2021-04-28T23:43:30.099" v="28" actId="1076"/>
          <ac:spMkLst>
            <pc:docMk/>
            <pc:sldMk cId="2505023032" sldId="274"/>
            <ac:spMk id="15" creationId="{4128E5AC-E708-42BF-9CBE-F48982B7F69A}"/>
          </ac:spMkLst>
        </pc:spChg>
        <pc:spChg chg="mod">
          <ac:chgData name="Ramos, Kevin N" userId="S::kramos41@calstatela.edu::d760918a-d6b5-41f7-b95a-b2097f911074" providerId="AD" clId="Web-{72D0C29F-E080-C000-105A-20C056A3015A}" dt="2021-04-28T23:44:49.132" v="46" actId="1076"/>
          <ac:spMkLst>
            <pc:docMk/>
            <pc:sldMk cId="2505023032" sldId="274"/>
            <ac:spMk id="19" creationId="{04AAE0F4-61B4-4894-B492-148389564E59}"/>
          </ac:spMkLst>
        </pc:spChg>
        <pc:spChg chg="mod">
          <ac:chgData name="Ramos, Kevin N" userId="S::kramos41@calstatela.edu::d760918a-d6b5-41f7-b95a-b2097f911074" providerId="AD" clId="Web-{72D0C29F-E080-C000-105A-20C056A3015A}" dt="2021-04-28T23:43:51.772" v="33" actId="1076"/>
          <ac:spMkLst>
            <pc:docMk/>
            <pc:sldMk cId="2505023032" sldId="274"/>
            <ac:spMk id="21" creationId="{E924F158-B4E7-4246-9ED6-4089B7236106}"/>
          </ac:spMkLst>
        </pc:spChg>
        <pc:spChg chg="mod">
          <ac:chgData name="Ramos, Kevin N" userId="S::kramos41@calstatela.edu::d760918a-d6b5-41f7-b95a-b2097f911074" providerId="AD" clId="Web-{72D0C29F-E080-C000-105A-20C056A3015A}" dt="2021-04-28T23:43:51.725" v="32" actId="14100"/>
          <ac:spMkLst>
            <pc:docMk/>
            <pc:sldMk cId="2505023032" sldId="274"/>
            <ac:spMk id="22" creationId="{CD235E94-E52B-4839-BBBF-4AF7A2640732}"/>
          </ac:spMkLst>
        </pc:spChg>
        <pc:spChg chg="mod">
          <ac:chgData name="Ramos, Kevin N" userId="S::kramos41@calstatela.edu::d760918a-d6b5-41f7-b95a-b2097f911074" providerId="AD" clId="Web-{72D0C29F-E080-C000-105A-20C056A3015A}" dt="2021-04-28T23:44:22.647" v="40" actId="1076"/>
          <ac:spMkLst>
            <pc:docMk/>
            <pc:sldMk cId="2505023032" sldId="274"/>
            <ac:spMk id="23" creationId="{24B9CB74-5316-42D3-AA77-CE13AF9442D5}"/>
          </ac:spMkLst>
        </pc:spChg>
        <pc:spChg chg="mod">
          <ac:chgData name="Ramos, Kevin N" userId="S::kramos41@calstatela.edu::d760918a-d6b5-41f7-b95a-b2097f911074" providerId="AD" clId="Web-{72D0C29F-E080-C000-105A-20C056A3015A}" dt="2021-04-28T23:44:49.070" v="45" actId="14100"/>
          <ac:spMkLst>
            <pc:docMk/>
            <pc:sldMk cId="2505023032" sldId="274"/>
            <ac:spMk id="24" creationId="{40EB4061-DC72-408D-8AF6-E425B2F3BCCB}"/>
          </ac:spMkLst>
        </pc:spChg>
        <pc:spChg chg="mod">
          <ac:chgData name="Ramos, Kevin N" userId="S::kramos41@calstatela.edu::d760918a-d6b5-41f7-b95a-b2097f911074" providerId="AD" clId="Web-{72D0C29F-E080-C000-105A-20C056A3015A}" dt="2021-04-28T23:44:18.725" v="39" actId="14100"/>
          <ac:spMkLst>
            <pc:docMk/>
            <pc:sldMk cId="2505023032" sldId="274"/>
            <ac:spMk id="25" creationId="{6AE8D477-847E-4ECC-ABB5-850C9F9A5BD2}"/>
          </ac:spMkLst>
        </pc:spChg>
        <pc:picChg chg="mod">
          <ac:chgData name="Ramos, Kevin N" userId="S::kramos41@calstatela.edu::d760918a-d6b5-41f7-b95a-b2097f911074" providerId="AD" clId="Web-{72D0C29F-E080-C000-105A-20C056A3015A}" dt="2021-04-28T23:45:49.306" v="48" actId="1076"/>
          <ac:picMkLst>
            <pc:docMk/>
            <pc:sldMk cId="2505023032" sldId="274"/>
            <ac:picMk id="12" creationId="{EBFC9E3D-B6D6-467E-923C-0D2CCF308BDC}"/>
          </ac:picMkLst>
        </pc:picChg>
      </pc:sldChg>
    </pc:docChg>
  </pc:docChgLst>
  <pc:docChgLst>
    <pc:chgData name="Molina, Alexandra B" userId="S::amolin30@calstatela.edu::c22a3b86-8efd-42e1-99c8-9c48c9fcae79" providerId="AD" clId="Web-{14DADF23-F2FE-23B9-B16C-4F3393E7F316}"/>
    <pc:docChg chg="modSld">
      <pc:chgData name="Molina, Alexandra B" userId="S::amolin30@calstatela.edu::c22a3b86-8efd-42e1-99c8-9c48c9fcae79" providerId="AD" clId="Web-{14DADF23-F2FE-23B9-B16C-4F3393E7F316}" dt="2020-12-06T00:14:41.318" v="97" actId="14100"/>
      <pc:docMkLst>
        <pc:docMk/>
      </pc:docMkLst>
      <pc:sldChg chg="modSp">
        <pc:chgData name="Molina, Alexandra B" userId="S::amolin30@calstatela.edu::c22a3b86-8efd-42e1-99c8-9c48c9fcae79" providerId="AD" clId="Web-{14DADF23-F2FE-23B9-B16C-4F3393E7F316}" dt="2020-12-06T00:14:41.318" v="97" actId="14100"/>
        <pc:sldMkLst>
          <pc:docMk/>
          <pc:sldMk cId="1855623200" sldId="297"/>
        </pc:sldMkLst>
        <pc:spChg chg="mod">
          <ac:chgData name="Molina, Alexandra B" userId="S::amolin30@calstatela.edu::c22a3b86-8efd-42e1-99c8-9c48c9fcae79" providerId="AD" clId="Web-{14DADF23-F2FE-23B9-B16C-4F3393E7F316}" dt="2020-12-06T00:14:41.318" v="97" actId="14100"/>
          <ac:spMkLst>
            <pc:docMk/>
            <pc:sldMk cId="1855623200" sldId="297"/>
            <ac:spMk id="3" creationId="{7892319D-E66C-442C-B1E0-D105A44E39B7}"/>
          </ac:spMkLst>
        </pc:spChg>
        <pc:spChg chg="mod">
          <ac:chgData name="Molina, Alexandra B" userId="S::amolin30@calstatela.edu::c22a3b86-8efd-42e1-99c8-9c48c9fcae79" providerId="AD" clId="Web-{14DADF23-F2FE-23B9-B16C-4F3393E7F316}" dt="2020-12-06T00:14:36.224" v="96" actId="1076"/>
          <ac:spMkLst>
            <pc:docMk/>
            <pc:sldMk cId="1855623200" sldId="297"/>
            <ac:spMk id="5" creationId="{C962D6DD-93CE-4FEF-AF03-91C7BD6C99C4}"/>
          </ac:spMkLst>
        </pc:spChg>
        <pc:spChg chg="mod">
          <ac:chgData name="Molina, Alexandra B" userId="S::amolin30@calstatela.edu::c22a3b86-8efd-42e1-99c8-9c48c9fcae79" providerId="AD" clId="Web-{14DADF23-F2FE-23B9-B16C-4F3393E7F316}" dt="2020-12-06T00:13:11.078" v="88" actId="1076"/>
          <ac:spMkLst>
            <pc:docMk/>
            <pc:sldMk cId="1855623200" sldId="297"/>
            <ac:spMk id="10" creationId="{25A7A1C4-547C-4EA4-9FFC-0660A8C3E768}"/>
          </ac:spMkLst>
        </pc:spChg>
        <pc:spChg chg="mod">
          <ac:chgData name="Molina, Alexandra B" userId="S::amolin30@calstatela.edu::c22a3b86-8efd-42e1-99c8-9c48c9fcae79" providerId="AD" clId="Web-{14DADF23-F2FE-23B9-B16C-4F3393E7F316}" dt="2020-12-06T00:13:47.565" v="92" actId="1076"/>
          <ac:spMkLst>
            <pc:docMk/>
            <pc:sldMk cId="1855623200" sldId="297"/>
            <ac:spMk id="11" creationId="{A6A8DF82-66B1-4008-93C0-5E900BA4FF46}"/>
          </ac:spMkLst>
        </pc:spChg>
        <pc:spChg chg="mod">
          <ac:chgData name="Molina, Alexandra B" userId="S::amolin30@calstatela.edu::c22a3b86-8efd-42e1-99c8-9c48c9fcae79" providerId="AD" clId="Web-{14DADF23-F2FE-23B9-B16C-4F3393E7F316}" dt="2020-12-06T00:13:11.063" v="87" actId="1076"/>
          <ac:spMkLst>
            <pc:docMk/>
            <pc:sldMk cId="1855623200" sldId="297"/>
            <ac:spMk id="12" creationId="{7A2C98B3-8667-4D67-801D-D3870E64C1E0}"/>
          </ac:spMkLst>
        </pc:spChg>
        <pc:picChg chg="mod modCrop">
          <ac:chgData name="Molina, Alexandra B" userId="S::amolin30@calstatela.edu::c22a3b86-8efd-42e1-99c8-9c48c9fcae79" providerId="AD" clId="Web-{14DADF23-F2FE-23B9-B16C-4F3393E7F316}" dt="2020-12-06T00:14:27.817" v="95" actId="1076"/>
          <ac:picMkLst>
            <pc:docMk/>
            <pc:sldMk cId="1855623200" sldId="297"/>
            <ac:picMk id="8" creationId="{4BCA75BF-DD56-4332-90DB-2B95C01773FD}"/>
          </ac:picMkLst>
        </pc:picChg>
        <pc:picChg chg="mod modCrop">
          <ac:chgData name="Molina, Alexandra B" userId="S::amolin30@calstatela.edu::c22a3b86-8efd-42e1-99c8-9c48c9fcae79" providerId="AD" clId="Web-{14DADF23-F2FE-23B9-B16C-4F3393E7F316}" dt="2020-12-06T00:13:11.063" v="86" actId="1076"/>
          <ac:picMkLst>
            <pc:docMk/>
            <pc:sldMk cId="1855623200" sldId="297"/>
            <ac:picMk id="9" creationId="{6B3BF86E-20FE-42F9-9929-10726B259B1D}"/>
          </ac:picMkLst>
        </pc:picChg>
      </pc:sldChg>
    </pc:docChg>
  </pc:docChgLst>
  <pc:docChgLst>
    <pc:chgData name="Mahlebashian, Matthew" userId="S::mmahleb@calstatela.edu::c7f27a51-5439-4c32-a6aa-2c91f6658496" providerId="AD" clId="Web-{6E7632ED-E83A-66E0-7DD8-ED8546B9D54D}"/>
    <pc:docChg chg="modSld">
      <pc:chgData name="Mahlebashian, Matthew" userId="S::mmahleb@calstatela.edu::c7f27a51-5439-4c32-a6aa-2c91f6658496" providerId="AD" clId="Web-{6E7632ED-E83A-66E0-7DD8-ED8546B9D54D}" dt="2020-12-07T22:58:39.316" v="1" actId="20577"/>
      <pc:docMkLst>
        <pc:docMk/>
      </pc:docMkLst>
      <pc:sldChg chg="modSp">
        <pc:chgData name="Mahlebashian, Matthew" userId="S::mmahleb@calstatela.edu::c7f27a51-5439-4c32-a6aa-2c91f6658496" providerId="AD" clId="Web-{6E7632ED-E83A-66E0-7DD8-ED8546B9D54D}" dt="2020-12-07T22:58:39.316" v="1" actId="20577"/>
        <pc:sldMkLst>
          <pc:docMk/>
          <pc:sldMk cId="1732065134" sldId="285"/>
        </pc:sldMkLst>
        <pc:spChg chg="mod">
          <ac:chgData name="Mahlebashian, Matthew" userId="S::mmahleb@calstatela.edu::c7f27a51-5439-4c32-a6aa-2c91f6658496" providerId="AD" clId="Web-{6E7632ED-E83A-66E0-7DD8-ED8546B9D54D}" dt="2020-12-07T22:58:39.316" v="1" actId="20577"/>
          <ac:spMkLst>
            <pc:docMk/>
            <pc:sldMk cId="1732065134" sldId="285"/>
            <ac:spMk id="8" creationId="{CD369B40-137A-45DB-AE32-7ED288F0196D}"/>
          </ac:spMkLst>
        </pc:spChg>
      </pc:sldChg>
      <pc:sldChg chg="modSp">
        <pc:chgData name="Mahlebashian, Matthew" userId="S::mmahleb@calstatela.edu::c7f27a51-5439-4c32-a6aa-2c91f6658496" providerId="AD" clId="Web-{6E7632ED-E83A-66E0-7DD8-ED8546B9D54D}" dt="2020-12-07T22:56:51.439" v="0" actId="1076"/>
        <pc:sldMkLst>
          <pc:docMk/>
          <pc:sldMk cId="2620723577" sldId="303"/>
        </pc:sldMkLst>
        <pc:picChg chg="mod">
          <ac:chgData name="Mahlebashian, Matthew" userId="S::mmahleb@calstatela.edu::c7f27a51-5439-4c32-a6aa-2c91f6658496" providerId="AD" clId="Web-{6E7632ED-E83A-66E0-7DD8-ED8546B9D54D}" dt="2020-12-07T22:56:51.439" v="0" actId="1076"/>
          <ac:picMkLst>
            <pc:docMk/>
            <pc:sldMk cId="2620723577" sldId="303"/>
            <ac:picMk id="15" creationId="{98E03858-5E74-475B-9DD8-2397CBD1159D}"/>
          </ac:picMkLst>
        </pc:picChg>
      </pc:sldChg>
    </pc:docChg>
  </pc:docChgLst>
  <pc:docChgLst>
    <pc:chgData name="Vo, David" userId="S::dvo11@calstatela.edu::0deed3dc-d020-451d-aee6-4b90d6e032a7" providerId="AD" clId="Web-{8863BE9E-0F87-9031-5C26-43155F4445F6}"/>
    <pc:docChg chg="modSld">
      <pc:chgData name="Vo, David" userId="S::dvo11@calstatela.edu::0deed3dc-d020-451d-aee6-4b90d6e032a7" providerId="AD" clId="Web-{8863BE9E-0F87-9031-5C26-43155F4445F6}" dt="2020-12-06T19:23:30.163" v="200" actId="1076"/>
      <pc:docMkLst>
        <pc:docMk/>
      </pc:docMkLst>
      <pc:sldChg chg="modSp">
        <pc:chgData name="Vo, David" userId="S::dvo11@calstatela.edu::0deed3dc-d020-451d-aee6-4b90d6e032a7" providerId="AD" clId="Web-{8863BE9E-0F87-9031-5C26-43155F4445F6}" dt="2020-12-06T19:17:25.533" v="111" actId="20577"/>
        <pc:sldMkLst>
          <pc:docMk/>
          <pc:sldMk cId="2892351882" sldId="262"/>
        </pc:sldMkLst>
        <pc:spChg chg="mod">
          <ac:chgData name="Vo, David" userId="S::dvo11@calstatela.edu::0deed3dc-d020-451d-aee6-4b90d6e032a7" providerId="AD" clId="Web-{8863BE9E-0F87-9031-5C26-43155F4445F6}" dt="2020-12-06T19:17:25.533" v="111" actId="20577"/>
          <ac:spMkLst>
            <pc:docMk/>
            <pc:sldMk cId="2892351882" sldId="262"/>
            <ac:spMk id="7" creationId="{56773352-D8FE-467A-9E66-EF2949FBBDC2}"/>
          </ac:spMkLst>
        </pc:spChg>
      </pc:sldChg>
      <pc:sldChg chg="modSp">
        <pc:chgData name="Vo, David" userId="S::dvo11@calstatela.edu::0deed3dc-d020-451d-aee6-4b90d6e032a7" providerId="AD" clId="Web-{8863BE9E-0F87-9031-5C26-43155F4445F6}" dt="2020-12-06T19:17:54.785" v="112" actId="20577"/>
        <pc:sldMkLst>
          <pc:docMk/>
          <pc:sldMk cId="3928407946" sldId="263"/>
        </pc:sldMkLst>
        <pc:spChg chg="mod">
          <ac:chgData name="Vo, David" userId="S::dvo11@calstatela.edu::0deed3dc-d020-451d-aee6-4b90d6e032a7" providerId="AD" clId="Web-{8863BE9E-0F87-9031-5C26-43155F4445F6}" dt="2020-12-06T19:17:54.785" v="112" actId="20577"/>
          <ac:spMkLst>
            <pc:docMk/>
            <pc:sldMk cId="3928407946" sldId="263"/>
            <ac:spMk id="7" creationId="{BDD4FD8F-2C7E-4B05-97A6-7BE36113CCFE}"/>
          </ac:spMkLst>
        </pc:spChg>
      </pc:sldChg>
      <pc:sldChg chg="modSp">
        <pc:chgData name="Vo, David" userId="S::dvo11@calstatela.edu::0deed3dc-d020-451d-aee6-4b90d6e032a7" providerId="AD" clId="Web-{8863BE9E-0F87-9031-5C26-43155F4445F6}" dt="2020-12-06T19:15:13.480" v="66" actId="1076"/>
        <pc:sldMkLst>
          <pc:docMk/>
          <pc:sldMk cId="568691126" sldId="269"/>
        </pc:sldMkLst>
        <pc:picChg chg="mod">
          <ac:chgData name="Vo, David" userId="S::dvo11@calstatela.edu::0deed3dc-d020-451d-aee6-4b90d6e032a7" providerId="AD" clId="Web-{8863BE9E-0F87-9031-5C26-43155F4445F6}" dt="2020-12-06T19:15:13.480" v="66" actId="1076"/>
          <ac:picMkLst>
            <pc:docMk/>
            <pc:sldMk cId="568691126" sldId="269"/>
            <ac:picMk id="5" creationId="{2BC065A3-828F-3B47-A95E-85486A2E53E8}"/>
          </ac:picMkLst>
        </pc:picChg>
      </pc:sldChg>
      <pc:sldChg chg="modSp">
        <pc:chgData name="Vo, David" userId="S::dvo11@calstatela.edu::0deed3dc-d020-451d-aee6-4b90d6e032a7" providerId="AD" clId="Web-{8863BE9E-0F87-9031-5C26-43155F4445F6}" dt="2020-12-06T19:15:02.901" v="65" actId="1076"/>
        <pc:sldMkLst>
          <pc:docMk/>
          <pc:sldMk cId="2629943926" sldId="281"/>
        </pc:sldMkLst>
        <pc:spChg chg="mod">
          <ac:chgData name="Vo, David" userId="S::dvo11@calstatela.edu::0deed3dc-d020-451d-aee6-4b90d6e032a7" providerId="AD" clId="Web-{8863BE9E-0F87-9031-5C26-43155F4445F6}" dt="2020-12-06T19:14:46.041" v="60" actId="20577"/>
          <ac:spMkLst>
            <pc:docMk/>
            <pc:sldMk cId="2629943926" sldId="281"/>
            <ac:spMk id="9" creationId="{0EC2F333-8546-4430-899A-F7263E1D02F4}"/>
          </ac:spMkLst>
        </pc:spChg>
        <pc:picChg chg="mod">
          <ac:chgData name="Vo, David" userId="S::dvo11@calstatela.edu::0deed3dc-d020-451d-aee6-4b90d6e032a7" providerId="AD" clId="Web-{8863BE9E-0F87-9031-5C26-43155F4445F6}" dt="2020-12-06T19:15:02.901" v="65" actId="1076"/>
          <ac:picMkLst>
            <pc:docMk/>
            <pc:sldMk cId="2629943926" sldId="281"/>
            <ac:picMk id="13" creationId="{63298C84-788A-1E48-887E-B2F63E233288}"/>
          </ac:picMkLst>
        </pc:picChg>
      </pc:sldChg>
      <pc:sldChg chg="modSp">
        <pc:chgData name="Vo, David" userId="S::dvo11@calstatela.edu::0deed3dc-d020-451d-aee6-4b90d6e032a7" providerId="AD" clId="Web-{8863BE9E-0F87-9031-5C26-43155F4445F6}" dt="2020-12-06T19:16:10.623" v="96" actId="1076"/>
        <pc:sldMkLst>
          <pc:docMk/>
          <pc:sldMk cId="3586592242" sldId="287"/>
        </pc:sldMkLst>
        <pc:spChg chg="mod">
          <ac:chgData name="Vo, David" userId="S::dvo11@calstatela.edu::0deed3dc-d020-451d-aee6-4b90d6e032a7" providerId="AD" clId="Web-{8863BE9E-0F87-9031-5C26-43155F4445F6}" dt="2020-12-06T19:16:10.623" v="96" actId="1076"/>
          <ac:spMkLst>
            <pc:docMk/>
            <pc:sldMk cId="3586592242" sldId="287"/>
            <ac:spMk id="11" creationId="{A132330D-9C9E-4E24-925C-F4B2F7654354}"/>
          </ac:spMkLst>
        </pc:spChg>
      </pc:sldChg>
      <pc:sldChg chg="addSp modSp">
        <pc:chgData name="Vo, David" userId="S::dvo11@calstatela.edu::0deed3dc-d020-451d-aee6-4b90d6e032a7" providerId="AD" clId="Web-{8863BE9E-0F87-9031-5C26-43155F4445F6}" dt="2020-12-06T19:21:55.673" v="189" actId="14100"/>
        <pc:sldMkLst>
          <pc:docMk/>
          <pc:sldMk cId="667867831" sldId="296"/>
        </pc:sldMkLst>
        <pc:spChg chg="mod">
          <ac:chgData name="Vo, David" userId="S::dvo11@calstatela.edu::0deed3dc-d020-451d-aee6-4b90d6e032a7" providerId="AD" clId="Web-{8863BE9E-0F87-9031-5C26-43155F4445F6}" dt="2020-12-06T19:21:19.515" v="184" actId="1076"/>
          <ac:spMkLst>
            <pc:docMk/>
            <pc:sldMk cId="667867831" sldId="296"/>
            <ac:spMk id="2" creationId="{7ECF6C7E-93DB-D34F-8A55-6932E4516D8B}"/>
          </ac:spMkLst>
        </pc:spChg>
        <pc:spChg chg="mod">
          <ac:chgData name="Vo, David" userId="S::dvo11@calstatela.edu::0deed3dc-d020-451d-aee6-4b90d6e032a7" providerId="AD" clId="Web-{8863BE9E-0F87-9031-5C26-43155F4445F6}" dt="2020-12-06T19:19:01.007" v="113" actId="20577"/>
          <ac:spMkLst>
            <pc:docMk/>
            <pc:sldMk cId="667867831" sldId="296"/>
            <ac:spMk id="7" creationId="{7E7E7544-E454-4AF4-B2C3-A131A096508C}"/>
          </ac:spMkLst>
        </pc:spChg>
        <pc:spChg chg="mod">
          <ac:chgData name="Vo, David" userId="S::dvo11@calstatela.edu::0deed3dc-d020-451d-aee6-4b90d6e032a7" providerId="AD" clId="Web-{8863BE9E-0F87-9031-5C26-43155F4445F6}" dt="2020-12-06T19:19:04.133" v="116" actId="20577"/>
          <ac:spMkLst>
            <pc:docMk/>
            <pc:sldMk cId="667867831" sldId="296"/>
            <ac:spMk id="8" creationId="{8978E8ED-459C-43F3-935E-470ECEBD96E8}"/>
          </ac:spMkLst>
        </pc:spChg>
        <pc:spChg chg="mod">
          <ac:chgData name="Vo, David" userId="S::dvo11@calstatela.edu::0deed3dc-d020-451d-aee6-4b90d6e032a7" providerId="AD" clId="Web-{8863BE9E-0F87-9031-5C26-43155F4445F6}" dt="2020-12-06T19:19:06.320" v="119" actId="20577"/>
          <ac:spMkLst>
            <pc:docMk/>
            <pc:sldMk cId="667867831" sldId="296"/>
            <ac:spMk id="11" creationId="{21533EF0-9C3B-43D0-8024-1534228A9FB3}"/>
          </ac:spMkLst>
        </pc:spChg>
        <pc:graphicFrameChg chg="mod">
          <ac:chgData name="Vo, David" userId="S::dvo11@calstatela.edu::0deed3dc-d020-451d-aee6-4b90d6e032a7" providerId="AD" clId="Web-{8863BE9E-0F87-9031-5C26-43155F4445F6}" dt="2020-12-06T19:20:59.639" v="181" actId="1076"/>
          <ac:graphicFrameMkLst>
            <pc:docMk/>
            <pc:sldMk cId="667867831" sldId="296"/>
            <ac:graphicFrameMk id="13" creationId="{98609559-429E-467A-B429-64D2842FC8C8}"/>
          </ac:graphicFrameMkLst>
        </pc:graphicFrameChg>
        <pc:picChg chg="mod">
          <ac:chgData name="Vo, David" userId="S::dvo11@calstatela.edu::0deed3dc-d020-451d-aee6-4b90d6e032a7" providerId="AD" clId="Web-{8863BE9E-0F87-9031-5C26-43155F4445F6}" dt="2020-12-06T19:21:08.170" v="183" actId="1076"/>
          <ac:picMkLst>
            <pc:docMk/>
            <pc:sldMk cId="667867831" sldId="296"/>
            <ac:picMk id="10" creationId="{C6ADB0EA-717F-2048-8209-8034C69F2D33}"/>
          </ac:picMkLst>
        </pc:picChg>
        <pc:cxnChg chg="add mod">
          <ac:chgData name="Vo, David" userId="S::dvo11@calstatela.edu::0deed3dc-d020-451d-aee6-4b90d6e032a7" providerId="AD" clId="Web-{8863BE9E-0F87-9031-5C26-43155F4445F6}" dt="2020-12-06T19:21:55.673" v="189" actId="14100"/>
          <ac:cxnSpMkLst>
            <pc:docMk/>
            <pc:sldMk cId="667867831" sldId="296"/>
            <ac:cxnSpMk id="9" creationId="{41A102FB-5DE1-4CDF-91DA-0EDEADF6C343}"/>
          </ac:cxnSpMkLst>
        </pc:cxnChg>
      </pc:sldChg>
      <pc:sldChg chg="modSp">
        <pc:chgData name="Vo, David" userId="S::dvo11@calstatela.edu::0deed3dc-d020-451d-aee6-4b90d6e032a7" providerId="AD" clId="Web-{8863BE9E-0F87-9031-5C26-43155F4445F6}" dt="2020-12-06T19:13:24.802" v="53" actId="20577"/>
        <pc:sldMkLst>
          <pc:docMk/>
          <pc:sldMk cId="1855623200" sldId="297"/>
        </pc:sldMkLst>
        <pc:spChg chg="mod">
          <ac:chgData name="Vo, David" userId="S::dvo11@calstatela.edu::0deed3dc-d020-451d-aee6-4b90d6e032a7" providerId="AD" clId="Web-{8863BE9E-0F87-9031-5C26-43155F4445F6}" dt="2020-12-06T19:13:24.802" v="53" actId="20577"/>
          <ac:spMkLst>
            <pc:docMk/>
            <pc:sldMk cId="1855623200" sldId="297"/>
            <ac:spMk id="13" creationId="{A03144DE-9A84-448B-B360-565239D942AB}"/>
          </ac:spMkLst>
        </pc:spChg>
      </pc:sldChg>
      <pc:sldChg chg="addSp modSp">
        <pc:chgData name="Vo, David" userId="S::dvo11@calstatela.edu::0deed3dc-d020-451d-aee6-4b90d6e032a7" providerId="AD" clId="Web-{8863BE9E-0F87-9031-5C26-43155F4445F6}" dt="2020-12-06T19:11:48.859" v="44" actId="1076"/>
        <pc:sldMkLst>
          <pc:docMk/>
          <pc:sldMk cId="696534798" sldId="299"/>
        </pc:sldMkLst>
        <pc:spChg chg="add mod">
          <ac:chgData name="Vo, David" userId="S::dvo11@calstatela.edu::0deed3dc-d020-451d-aee6-4b90d6e032a7" providerId="AD" clId="Web-{8863BE9E-0F87-9031-5C26-43155F4445F6}" dt="2020-12-06T19:11:43.562" v="43" actId="1076"/>
          <ac:spMkLst>
            <pc:docMk/>
            <pc:sldMk cId="696534798" sldId="299"/>
            <ac:spMk id="5" creationId="{05C3C586-152E-4617-BFC9-695A78CE8B5E}"/>
          </ac:spMkLst>
        </pc:spChg>
        <pc:spChg chg="mod">
          <ac:chgData name="Vo, David" userId="S::dvo11@calstatela.edu::0deed3dc-d020-451d-aee6-4b90d6e032a7" providerId="AD" clId="Web-{8863BE9E-0F87-9031-5C26-43155F4445F6}" dt="2020-12-06T19:10:45.653" v="24" actId="1076"/>
          <ac:spMkLst>
            <pc:docMk/>
            <pc:sldMk cId="696534798" sldId="299"/>
            <ac:spMk id="10" creationId="{7A6DE282-AEAC-4FD1-A2CA-89848BC36B40}"/>
          </ac:spMkLst>
        </pc:spChg>
        <pc:spChg chg="mod">
          <ac:chgData name="Vo, David" userId="S::dvo11@calstatela.edu::0deed3dc-d020-451d-aee6-4b90d6e032a7" providerId="AD" clId="Web-{8863BE9E-0F87-9031-5C26-43155F4445F6}" dt="2020-12-06T19:10:53.700" v="27" actId="1076"/>
          <ac:spMkLst>
            <pc:docMk/>
            <pc:sldMk cId="696534798" sldId="299"/>
            <ac:spMk id="11" creationId="{D57F66A0-9388-4F32-8B4A-BBE6DFEE884A}"/>
          </ac:spMkLst>
        </pc:spChg>
        <pc:spChg chg="add mod">
          <ac:chgData name="Vo, David" userId="S::dvo11@calstatela.edu::0deed3dc-d020-451d-aee6-4b90d6e032a7" providerId="AD" clId="Web-{8863BE9E-0F87-9031-5C26-43155F4445F6}" dt="2020-12-06T19:11:48.859" v="44" actId="1076"/>
          <ac:spMkLst>
            <pc:docMk/>
            <pc:sldMk cId="696534798" sldId="299"/>
            <ac:spMk id="12" creationId="{514F47E5-3DF9-46A0-A11D-361DA1A93614}"/>
          </ac:spMkLst>
        </pc:spChg>
        <pc:spChg chg="mod">
          <ac:chgData name="Vo, David" userId="S::dvo11@calstatela.edu::0deed3dc-d020-451d-aee6-4b90d6e032a7" providerId="AD" clId="Web-{8863BE9E-0F87-9031-5C26-43155F4445F6}" dt="2020-12-06T19:10:23.933" v="18" actId="20577"/>
          <ac:spMkLst>
            <pc:docMk/>
            <pc:sldMk cId="696534798" sldId="299"/>
            <ac:spMk id="15" creationId="{CE53AD90-AABE-423F-B2D8-F9214DB14A32}"/>
          </ac:spMkLst>
        </pc:spChg>
        <pc:picChg chg="mod">
          <ac:chgData name="Vo, David" userId="S::dvo11@calstatela.edu::0deed3dc-d020-451d-aee6-4b90d6e032a7" providerId="AD" clId="Web-{8863BE9E-0F87-9031-5C26-43155F4445F6}" dt="2020-12-06T19:10:40.262" v="22" actId="1076"/>
          <ac:picMkLst>
            <pc:docMk/>
            <pc:sldMk cId="696534798" sldId="299"/>
            <ac:picMk id="7" creationId="{4260BAA8-8D5D-4C46-BC4A-790015A40FD5}"/>
          </ac:picMkLst>
        </pc:picChg>
        <pc:picChg chg="mod">
          <ac:chgData name="Vo, David" userId="S::dvo11@calstatela.edu::0deed3dc-d020-451d-aee6-4b90d6e032a7" providerId="AD" clId="Web-{8863BE9E-0F87-9031-5C26-43155F4445F6}" dt="2020-12-06T19:11:27.796" v="36" actId="1076"/>
          <ac:picMkLst>
            <pc:docMk/>
            <pc:sldMk cId="696534798" sldId="299"/>
            <ac:picMk id="9" creationId="{A2D138DB-79AA-4F95-BC7D-5CCAF43CCBEF}"/>
          </ac:picMkLst>
        </pc:picChg>
      </pc:sldChg>
      <pc:sldChg chg="addSp modSp mod modClrScheme chgLayout">
        <pc:chgData name="Vo, David" userId="S::dvo11@calstatela.edu::0deed3dc-d020-451d-aee6-4b90d6e032a7" providerId="AD" clId="Web-{8863BE9E-0F87-9031-5C26-43155F4445F6}" dt="2020-12-06T19:23:30.163" v="200" actId="1076"/>
        <pc:sldMkLst>
          <pc:docMk/>
          <pc:sldMk cId="614035286" sldId="301"/>
        </pc:sldMkLst>
        <pc:spChg chg="mod ord">
          <ac:chgData name="Vo, David" userId="S::dvo11@calstatela.edu::0deed3dc-d020-451d-aee6-4b90d6e032a7" providerId="AD" clId="Web-{8863BE9E-0F87-9031-5C26-43155F4445F6}" dt="2020-12-06T19:23:15.006" v="199" actId="1076"/>
          <ac:spMkLst>
            <pc:docMk/>
            <pc:sldMk cId="614035286" sldId="301"/>
            <ac:spMk id="2" creationId="{7ECF6C7E-93DB-D34F-8A55-6932E4516D8B}"/>
          </ac:spMkLst>
        </pc:spChg>
        <pc:spChg chg="mod ord">
          <ac:chgData name="Vo, David" userId="S::dvo11@calstatela.edu::0deed3dc-d020-451d-aee6-4b90d6e032a7" providerId="AD" clId="Web-{8863BE9E-0F87-9031-5C26-43155F4445F6}" dt="2020-12-06T19:23:07.161" v="198"/>
          <ac:spMkLst>
            <pc:docMk/>
            <pc:sldMk cId="614035286" sldId="301"/>
            <ac:spMk id="4" creationId="{B7F2B7A4-DC08-48F4-8D19-481FD6926AB2}"/>
          </ac:spMkLst>
        </pc:spChg>
        <pc:spChg chg="mod ord">
          <ac:chgData name="Vo, David" userId="S::dvo11@calstatela.edu::0deed3dc-d020-451d-aee6-4b90d6e032a7" providerId="AD" clId="Web-{8863BE9E-0F87-9031-5C26-43155F4445F6}" dt="2020-12-06T19:23:07.161" v="198"/>
          <ac:spMkLst>
            <pc:docMk/>
            <pc:sldMk cId="614035286" sldId="301"/>
            <ac:spMk id="9" creationId="{78E46D19-308B-4DCD-8EDD-70ABC3D5F95D}"/>
          </ac:spMkLst>
        </pc:spChg>
        <pc:spChg chg="mod">
          <ac:chgData name="Vo, David" userId="S::dvo11@calstatela.edu::0deed3dc-d020-451d-aee6-4b90d6e032a7" providerId="AD" clId="Web-{8863BE9E-0F87-9031-5C26-43155F4445F6}" dt="2020-12-06T19:22:38.926" v="194" actId="1076"/>
          <ac:spMkLst>
            <pc:docMk/>
            <pc:sldMk cId="614035286" sldId="301"/>
            <ac:spMk id="10" creationId="{E24827CD-71AE-4DC1-BFA5-026DD97BD37A}"/>
          </ac:spMkLst>
        </pc:spChg>
        <pc:spChg chg="mod ord">
          <ac:chgData name="Vo, David" userId="S::dvo11@calstatela.edu::0deed3dc-d020-451d-aee6-4b90d6e032a7" providerId="AD" clId="Web-{8863BE9E-0F87-9031-5C26-43155F4445F6}" dt="2020-12-06T19:23:07.161" v="198"/>
          <ac:spMkLst>
            <pc:docMk/>
            <pc:sldMk cId="614035286" sldId="301"/>
            <ac:spMk id="11" creationId="{4BF74706-2AE8-49C9-9CE4-EE2E3F379A90}"/>
          </ac:spMkLst>
        </pc:spChg>
        <pc:spChg chg="mod">
          <ac:chgData name="Vo, David" userId="S::dvo11@calstatela.edu::0deed3dc-d020-451d-aee6-4b90d6e032a7" providerId="AD" clId="Web-{8863BE9E-0F87-9031-5C26-43155F4445F6}" dt="2020-12-06T19:22:48.473" v="196" actId="1076"/>
          <ac:spMkLst>
            <pc:docMk/>
            <pc:sldMk cId="614035286" sldId="301"/>
            <ac:spMk id="12" creationId="{8E229396-CC01-48DE-973F-A2A7BD3D8DD7}"/>
          </ac:spMkLst>
        </pc:spChg>
        <pc:spChg chg="mod">
          <ac:chgData name="Vo, David" userId="S::dvo11@calstatela.edu::0deed3dc-d020-451d-aee6-4b90d6e032a7" providerId="AD" clId="Web-{8863BE9E-0F87-9031-5C26-43155F4445F6}" dt="2020-12-06T19:23:30.163" v="200" actId="1076"/>
          <ac:spMkLst>
            <pc:docMk/>
            <pc:sldMk cId="614035286" sldId="301"/>
            <ac:spMk id="14" creationId="{C3F55BB6-6BB6-481E-AA7D-BFAF104B57EE}"/>
          </ac:spMkLst>
        </pc:spChg>
        <pc:picChg chg="mod">
          <ac:chgData name="Vo, David" userId="S::dvo11@calstatela.edu::0deed3dc-d020-451d-aee6-4b90d6e032a7" providerId="AD" clId="Web-{8863BE9E-0F87-9031-5C26-43155F4445F6}" dt="2020-12-06T19:22:45.504" v="195" actId="1076"/>
          <ac:picMkLst>
            <pc:docMk/>
            <pc:sldMk cId="614035286" sldId="301"/>
            <ac:picMk id="3" creationId="{6E1CCE67-11E7-4185-9387-A4B9943DB656}"/>
          </ac:picMkLst>
        </pc:picChg>
        <pc:picChg chg="mod">
          <ac:chgData name="Vo, David" userId="S::dvo11@calstatela.edu::0deed3dc-d020-451d-aee6-4b90d6e032a7" providerId="AD" clId="Web-{8863BE9E-0F87-9031-5C26-43155F4445F6}" dt="2020-12-06T19:22:36.285" v="193" actId="1076"/>
          <ac:picMkLst>
            <pc:docMk/>
            <pc:sldMk cId="614035286" sldId="301"/>
            <ac:picMk id="5" creationId="{93610245-A5DA-4DE8-A4D8-EFAA2DCF9799}"/>
          </ac:picMkLst>
        </pc:picChg>
        <pc:picChg chg="mod">
          <ac:chgData name="Vo, David" userId="S::dvo11@calstatela.edu::0deed3dc-d020-451d-aee6-4b90d6e032a7" providerId="AD" clId="Web-{8863BE9E-0F87-9031-5C26-43155F4445F6}" dt="2020-12-06T19:22:58.974" v="197" actId="1076"/>
          <ac:picMkLst>
            <pc:docMk/>
            <pc:sldMk cId="614035286" sldId="301"/>
            <ac:picMk id="7" creationId="{2B2B6C43-B53E-451A-9620-FE7E7EE9662B}"/>
          </ac:picMkLst>
        </pc:picChg>
        <pc:cxnChg chg="add">
          <ac:chgData name="Vo, David" userId="S::dvo11@calstatela.edu::0deed3dc-d020-451d-aee6-4b90d6e032a7" providerId="AD" clId="Web-{8863BE9E-0F87-9031-5C26-43155F4445F6}" dt="2020-12-06T19:21:59.439" v="190"/>
          <ac:cxnSpMkLst>
            <pc:docMk/>
            <pc:sldMk cId="614035286" sldId="301"/>
            <ac:cxnSpMk id="8" creationId="{19E018E6-6164-44BC-B877-DCB6E2729376}"/>
          </ac:cxnSpMkLst>
        </pc:cxnChg>
      </pc:sldChg>
      <pc:sldChg chg="modSp">
        <pc:chgData name="Vo, David" userId="S::dvo11@calstatela.edu::0deed3dc-d020-451d-aee6-4b90d6e032a7" providerId="AD" clId="Web-{8863BE9E-0F87-9031-5C26-43155F4445F6}" dt="2020-12-06T19:20:11.120" v="178" actId="20577"/>
        <pc:sldMkLst>
          <pc:docMk/>
          <pc:sldMk cId="389692970" sldId="304"/>
        </pc:sldMkLst>
        <pc:spChg chg="mod">
          <ac:chgData name="Vo, David" userId="S::dvo11@calstatela.edu::0deed3dc-d020-451d-aee6-4b90d6e032a7" providerId="AD" clId="Web-{8863BE9E-0F87-9031-5C26-43155F4445F6}" dt="2020-12-06T19:20:11.120" v="178" actId="20577"/>
          <ac:spMkLst>
            <pc:docMk/>
            <pc:sldMk cId="389692970" sldId="304"/>
            <ac:spMk id="9" creationId="{E9C450E8-7CF0-499E-860F-33133A1D3BDB}"/>
          </ac:spMkLst>
        </pc:spChg>
      </pc:sldChg>
      <pc:sldChg chg="modSp">
        <pc:chgData name="Vo, David" userId="S::dvo11@calstatela.edu::0deed3dc-d020-451d-aee6-4b90d6e032a7" providerId="AD" clId="Web-{8863BE9E-0F87-9031-5C26-43155F4445F6}" dt="2020-12-06T19:17:05.298" v="105" actId="20577"/>
        <pc:sldMkLst>
          <pc:docMk/>
          <pc:sldMk cId="1852700870" sldId="348"/>
        </pc:sldMkLst>
        <pc:spChg chg="mod">
          <ac:chgData name="Vo, David" userId="S::dvo11@calstatela.edu::0deed3dc-d020-451d-aee6-4b90d6e032a7" providerId="AD" clId="Web-{8863BE9E-0F87-9031-5C26-43155F4445F6}" dt="2020-12-06T19:17:05.298" v="105" actId="20577"/>
          <ac:spMkLst>
            <pc:docMk/>
            <pc:sldMk cId="1852700870" sldId="348"/>
            <ac:spMk id="4" creationId="{02A679F1-79C8-4F2B-AB9F-F012C21E242F}"/>
          </ac:spMkLst>
        </pc:spChg>
      </pc:sldChg>
      <pc:sldChg chg="modSp">
        <pc:chgData name="Vo, David" userId="S::dvo11@calstatela.edu::0deed3dc-d020-451d-aee6-4b90d6e032a7" providerId="AD" clId="Web-{8863BE9E-0F87-9031-5C26-43155F4445F6}" dt="2020-12-06T19:16:51.547" v="104" actId="20577"/>
        <pc:sldMkLst>
          <pc:docMk/>
          <pc:sldMk cId="3161854313" sldId="350"/>
        </pc:sldMkLst>
        <pc:spChg chg="mod">
          <ac:chgData name="Vo, David" userId="S::dvo11@calstatela.edu::0deed3dc-d020-451d-aee6-4b90d6e032a7" providerId="AD" clId="Web-{8863BE9E-0F87-9031-5C26-43155F4445F6}" dt="2020-12-06T19:16:35.109" v="97" actId="20577"/>
          <ac:spMkLst>
            <pc:docMk/>
            <pc:sldMk cId="3161854313" sldId="350"/>
            <ac:spMk id="7" creationId="{40608D76-A69F-48E8-B544-5D0954BD42E7}"/>
          </ac:spMkLst>
        </pc:spChg>
        <pc:spChg chg="mod">
          <ac:chgData name="Vo, David" userId="S::dvo11@calstatela.edu::0deed3dc-d020-451d-aee6-4b90d6e032a7" providerId="AD" clId="Web-{8863BE9E-0F87-9031-5C26-43155F4445F6}" dt="2020-12-06T19:16:51.547" v="104" actId="20577"/>
          <ac:spMkLst>
            <pc:docMk/>
            <pc:sldMk cId="3161854313" sldId="350"/>
            <ac:spMk id="9" creationId="{9A19BBDB-70BD-418A-B330-894A97070711}"/>
          </ac:spMkLst>
        </pc:spChg>
      </pc:sldChg>
    </pc:docChg>
  </pc:docChgLst>
  <pc:docChgLst>
    <pc:chgData name="Fernandez, Nataly" userId="S::nferna17@calstatela.edu::3f9bda6e-8c7d-4f9c-bc53-5cd935b6bec5" providerId="AD" clId="Web-{1B3BC29F-80A9-B000-D8CB-BF13128743C9}"/>
    <pc:docChg chg="modSld">
      <pc:chgData name="Fernandez, Nataly" userId="S::nferna17@calstatela.edu::3f9bda6e-8c7d-4f9c-bc53-5cd935b6bec5" providerId="AD" clId="Web-{1B3BC29F-80A9-B000-D8CB-BF13128743C9}" dt="2021-04-27T04:15:18.662" v="12" actId="1076"/>
      <pc:docMkLst>
        <pc:docMk/>
      </pc:docMkLst>
      <pc:sldChg chg="addSp delSp modSp">
        <pc:chgData name="Fernandez, Nataly" userId="S::nferna17@calstatela.edu::3f9bda6e-8c7d-4f9c-bc53-5cd935b6bec5" providerId="AD" clId="Web-{1B3BC29F-80A9-B000-D8CB-BF13128743C9}" dt="2021-04-27T04:15:18.662" v="12" actId="1076"/>
        <pc:sldMkLst>
          <pc:docMk/>
          <pc:sldMk cId="4164555647" sldId="403"/>
        </pc:sldMkLst>
        <pc:spChg chg="mod">
          <ac:chgData name="Fernandez, Nataly" userId="S::nferna17@calstatela.edu::3f9bda6e-8c7d-4f9c-bc53-5cd935b6bec5" providerId="AD" clId="Web-{1B3BC29F-80A9-B000-D8CB-BF13128743C9}" dt="2021-04-27T04:13:09.076" v="6" actId="20577"/>
          <ac:spMkLst>
            <pc:docMk/>
            <pc:sldMk cId="4164555647" sldId="403"/>
            <ac:spMk id="2" creationId="{1AE4FA52-47DA-4C9C-8ACF-825DCBB78F5D}"/>
          </ac:spMkLst>
        </pc:spChg>
        <pc:spChg chg="add mod">
          <ac:chgData name="Fernandez, Nataly" userId="S::nferna17@calstatela.edu::3f9bda6e-8c7d-4f9c-bc53-5cd935b6bec5" providerId="AD" clId="Web-{1B3BC29F-80A9-B000-D8CB-BF13128743C9}" dt="2021-04-27T04:13:17.342" v="8" actId="20577"/>
          <ac:spMkLst>
            <pc:docMk/>
            <pc:sldMk cId="4164555647" sldId="403"/>
            <ac:spMk id="6" creationId="{637A2D11-9AFE-4903-8D81-599319A0AEFE}"/>
          </ac:spMkLst>
        </pc:spChg>
        <pc:graphicFrameChg chg="del">
          <ac:chgData name="Fernandez, Nataly" userId="S::nferna17@calstatela.edu::3f9bda6e-8c7d-4f9c-bc53-5cd935b6bec5" providerId="AD" clId="Web-{1B3BC29F-80A9-B000-D8CB-BF13128743C9}" dt="2021-04-27T04:12:55.434" v="0"/>
          <ac:graphicFrameMkLst>
            <pc:docMk/>
            <pc:sldMk cId="4164555647" sldId="403"/>
            <ac:graphicFrameMk id="11" creationId="{FC447EED-341A-4306-9737-8D4A16256BA1}"/>
          </ac:graphicFrameMkLst>
        </pc:graphicFrameChg>
        <pc:picChg chg="add mod">
          <ac:chgData name="Fernandez, Nataly" userId="S::nferna17@calstatela.edu::3f9bda6e-8c7d-4f9c-bc53-5cd935b6bec5" providerId="AD" clId="Web-{1B3BC29F-80A9-B000-D8CB-BF13128743C9}" dt="2021-04-27T04:15:18.662" v="12" actId="1076"/>
          <ac:picMkLst>
            <pc:docMk/>
            <pc:sldMk cId="4164555647" sldId="403"/>
            <ac:picMk id="7" creationId="{EF917D8C-77C1-4584-B3EA-00C8D40E32CF}"/>
          </ac:picMkLst>
        </pc:picChg>
      </pc:sldChg>
    </pc:docChg>
  </pc:docChgLst>
  <pc:docChgLst>
    <pc:chgData name="Calvo, Christian D" userId="S::ccalvo3@calstatela.edu::b734fcfc-7bed-40dd-886c-4d409aa872b4" providerId="AD" clId="Web-{105D2BB5-B557-5391-656E-511C025E4B75}"/>
    <pc:docChg chg="modSld">
      <pc:chgData name="Calvo, Christian D" userId="S::ccalvo3@calstatela.edu::b734fcfc-7bed-40dd-886c-4d409aa872b4" providerId="AD" clId="Web-{105D2BB5-B557-5391-656E-511C025E4B75}" dt="2020-12-06T02:53:14.836" v="206" actId="1076"/>
      <pc:docMkLst>
        <pc:docMk/>
      </pc:docMkLst>
      <pc:sldChg chg="modSp">
        <pc:chgData name="Calvo, Christian D" userId="S::ccalvo3@calstatela.edu::b734fcfc-7bed-40dd-886c-4d409aa872b4" providerId="AD" clId="Web-{105D2BB5-B557-5391-656E-511C025E4B75}" dt="2020-12-06T02:53:14.836" v="206" actId="1076"/>
        <pc:sldMkLst>
          <pc:docMk/>
          <pc:sldMk cId="3586592242" sldId="287"/>
        </pc:sldMkLst>
        <pc:graphicFrameChg chg="mod modGraphic">
          <ac:chgData name="Calvo, Christian D" userId="S::ccalvo3@calstatela.edu::b734fcfc-7bed-40dd-886c-4d409aa872b4" providerId="AD" clId="Web-{105D2BB5-B557-5391-656E-511C025E4B75}" dt="2020-12-06T02:40:28.843" v="157"/>
          <ac:graphicFrameMkLst>
            <pc:docMk/>
            <pc:sldMk cId="3586592242" sldId="287"/>
            <ac:graphicFrameMk id="6" creationId="{56A7A10E-BAF5-4BCB-AAA8-A1D545DFBA49}"/>
          </ac:graphicFrameMkLst>
        </pc:graphicFrameChg>
        <pc:graphicFrameChg chg="mod modGraphic">
          <ac:chgData name="Calvo, Christian D" userId="S::ccalvo3@calstatela.edu::b734fcfc-7bed-40dd-886c-4d409aa872b4" providerId="AD" clId="Web-{105D2BB5-B557-5391-656E-511C025E4B75}" dt="2020-12-06T02:41:37.266" v="205"/>
          <ac:graphicFrameMkLst>
            <pc:docMk/>
            <pc:sldMk cId="3586592242" sldId="287"/>
            <ac:graphicFrameMk id="8" creationId="{CCFD68E8-300C-4135-9451-441D771D247D}"/>
          </ac:graphicFrameMkLst>
        </pc:graphicFrameChg>
        <pc:picChg chg="mod">
          <ac:chgData name="Calvo, Christian D" userId="S::ccalvo3@calstatela.edu::b734fcfc-7bed-40dd-886c-4d409aa872b4" providerId="AD" clId="Web-{105D2BB5-B557-5391-656E-511C025E4B75}" dt="2020-12-06T02:53:14.836" v="206" actId="1076"/>
          <ac:picMkLst>
            <pc:docMk/>
            <pc:sldMk cId="3586592242" sldId="287"/>
            <ac:picMk id="7" creationId="{AB534882-8E61-4832-B243-61F644017024}"/>
          </ac:picMkLst>
        </pc:picChg>
      </pc:sldChg>
    </pc:docChg>
  </pc:docChgLst>
  <pc:docChgLst>
    <pc:chgData name="Velazquez, Jose M" userId="S::jvelaz25@calstatela.edu::b9a2ecda-d0b2-430b-940e-670f0835f082" providerId="AD" clId="Web-{BB810287-D378-843F-1FB3-46519BFEA72B}"/>
    <pc:docChg chg="modSld">
      <pc:chgData name="Velazquez, Jose M" userId="S::jvelaz25@calstatela.edu::b9a2ecda-d0b2-430b-940e-670f0835f082" providerId="AD" clId="Web-{BB810287-D378-843F-1FB3-46519BFEA72B}" dt="2020-12-07T00:34:56.666" v="215"/>
      <pc:docMkLst>
        <pc:docMk/>
      </pc:docMkLst>
      <pc:sldChg chg="modSp">
        <pc:chgData name="Velazquez, Jose M" userId="S::jvelaz25@calstatela.edu::b9a2ecda-d0b2-430b-940e-670f0835f082" providerId="AD" clId="Web-{BB810287-D378-843F-1FB3-46519BFEA72B}" dt="2020-12-07T00:34:56.666" v="215"/>
        <pc:sldMkLst>
          <pc:docMk/>
          <pc:sldMk cId="1323754853" sldId="338"/>
        </pc:sldMkLst>
        <pc:spChg chg="mod">
          <ac:chgData name="Velazquez, Jose M" userId="S::jvelaz25@calstatela.edu::b9a2ecda-d0b2-430b-940e-670f0835f082" providerId="AD" clId="Web-{BB810287-D378-843F-1FB3-46519BFEA72B}" dt="2020-12-07T00:17:35.962" v="55" actId="20577"/>
          <ac:spMkLst>
            <pc:docMk/>
            <pc:sldMk cId="1323754853" sldId="338"/>
            <ac:spMk id="5" creationId="{82B057FD-EC01-4422-A18C-133E30BE1BED}"/>
          </ac:spMkLst>
        </pc:spChg>
        <pc:graphicFrameChg chg="mod modGraphic">
          <ac:chgData name="Velazquez, Jose M" userId="S::jvelaz25@calstatela.edu::b9a2ecda-d0b2-430b-940e-670f0835f082" providerId="AD" clId="Web-{BB810287-D378-843F-1FB3-46519BFEA72B}" dt="2020-12-07T00:34:56.666" v="215"/>
          <ac:graphicFrameMkLst>
            <pc:docMk/>
            <pc:sldMk cId="1323754853" sldId="338"/>
            <ac:graphicFrameMk id="7" creationId="{173DD9FB-13BE-4DAC-8FCA-580C24BDD252}"/>
          </ac:graphicFrameMkLst>
        </pc:graphicFrameChg>
      </pc:sldChg>
      <pc:sldChg chg="modSp">
        <pc:chgData name="Velazquez, Jose M" userId="S::jvelaz25@calstatela.edu::b9a2ecda-d0b2-430b-940e-670f0835f082" providerId="AD" clId="Web-{BB810287-D378-843F-1FB3-46519BFEA72B}" dt="2020-12-07T00:16:54.804" v="36" actId="20577"/>
        <pc:sldMkLst>
          <pc:docMk/>
          <pc:sldMk cId="3660968257" sldId="344"/>
        </pc:sldMkLst>
        <pc:spChg chg="mod">
          <ac:chgData name="Velazquez, Jose M" userId="S::jvelaz25@calstatela.edu::b9a2ecda-d0b2-430b-940e-670f0835f082" providerId="AD" clId="Web-{BB810287-D378-843F-1FB3-46519BFEA72B}" dt="2020-12-07T00:16:54.804" v="36" actId="20577"/>
          <ac:spMkLst>
            <pc:docMk/>
            <pc:sldMk cId="3660968257" sldId="344"/>
            <ac:spMk id="6" creationId="{0BFC1993-0709-410E-AE61-F5464216D577}"/>
          </ac:spMkLst>
        </pc:spChg>
      </pc:sldChg>
    </pc:docChg>
  </pc:docChgLst>
  <pc:docChgLst>
    <pc:chgData name="Molina, Alexandra B" userId="S::amolin30@calstatela.edu::c22a3b86-8efd-42e1-99c8-9c48c9fcae79" providerId="AD" clId="Web-{34913464-467C-6AF5-793A-FE0EBE8F3BED}"/>
    <pc:docChg chg="modSld">
      <pc:chgData name="Molina, Alexandra B" userId="S::amolin30@calstatela.edu::c22a3b86-8efd-42e1-99c8-9c48c9fcae79" providerId="AD" clId="Web-{34913464-467C-6AF5-793A-FE0EBE8F3BED}" dt="2020-11-29T20:01:52.839" v="646" actId="20577"/>
      <pc:docMkLst>
        <pc:docMk/>
      </pc:docMkLst>
      <pc:sldChg chg="addSp modSp">
        <pc:chgData name="Molina, Alexandra B" userId="S::amolin30@calstatela.edu::c22a3b86-8efd-42e1-99c8-9c48c9fcae79" providerId="AD" clId="Web-{34913464-467C-6AF5-793A-FE0EBE8F3BED}" dt="2020-11-29T20:01:52.839" v="645" actId="20577"/>
        <pc:sldMkLst>
          <pc:docMk/>
          <pc:sldMk cId="1855623200" sldId="297"/>
        </pc:sldMkLst>
        <pc:spChg chg="mod">
          <ac:chgData name="Molina, Alexandra B" userId="S::amolin30@calstatela.edu::c22a3b86-8efd-42e1-99c8-9c48c9fcae79" providerId="AD" clId="Web-{34913464-467C-6AF5-793A-FE0EBE8F3BED}" dt="2020-11-29T20:01:52.839" v="645" actId="20577"/>
          <ac:spMkLst>
            <pc:docMk/>
            <pc:sldMk cId="1855623200" sldId="297"/>
            <ac:spMk id="3" creationId="{7892319D-E66C-442C-B1E0-D105A44E39B7}"/>
          </ac:spMkLst>
        </pc:spChg>
        <pc:spChg chg="add mod">
          <ac:chgData name="Molina, Alexandra B" userId="S::amolin30@calstatela.edu::c22a3b86-8efd-42e1-99c8-9c48c9fcae79" providerId="AD" clId="Web-{34913464-467C-6AF5-793A-FE0EBE8F3BED}" dt="2020-11-29T19:43:39.071" v="149" actId="1076"/>
          <ac:spMkLst>
            <pc:docMk/>
            <pc:sldMk cId="1855623200" sldId="297"/>
            <ac:spMk id="5" creationId="{C962D6DD-93CE-4FEF-AF03-91C7BD6C99C4}"/>
          </ac:spMkLst>
        </pc:spChg>
        <pc:spChg chg="add mod">
          <ac:chgData name="Molina, Alexandra B" userId="S::amolin30@calstatela.edu::c22a3b86-8efd-42e1-99c8-9c48c9fcae79" providerId="AD" clId="Web-{34913464-467C-6AF5-793A-FE0EBE8F3BED}" dt="2020-11-29T19:43:44.477" v="150" actId="1076"/>
          <ac:spMkLst>
            <pc:docMk/>
            <pc:sldMk cId="1855623200" sldId="297"/>
            <ac:spMk id="10" creationId="{25A7A1C4-547C-4EA4-9FFC-0660A8C3E768}"/>
          </ac:spMkLst>
        </pc:spChg>
      </pc:sldChg>
    </pc:docChg>
  </pc:docChgLst>
  <pc:docChgLst>
    <pc:chgData name="Johnson, Candace R" userId="S::cjohns57@calstatela.edu::9d1e0d33-ff62-419a-8706-aa42608e8c26" providerId="AD" clId="Web-{236080AA-CF2E-DF2F-3A5C-49E13BB14AC1}"/>
    <pc:docChg chg="modSld">
      <pc:chgData name="Johnson, Candace R" userId="S::cjohns57@calstatela.edu::9d1e0d33-ff62-419a-8706-aa42608e8c26" providerId="AD" clId="Web-{236080AA-CF2E-DF2F-3A5C-49E13BB14AC1}" dt="2020-12-06T19:09:20.534" v="16" actId="20577"/>
      <pc:docMkLst>
        <pc:docMk/>
      </pc:docMkLst>
      <pc:sldChg chg="modSp">
        <pc:chgData name="Johnson, Candace R" userId="S::cjohns57@calstatela.edu::9d1e0d33-ff62-419a-8706-aa42608e8c26" providerId="AD" clId="Web-{236080AA-CF2E-DF2F-3A5C-49E13BB14AC1}" dt="2020-12-06T19:09:20.534" v="16" actId="20577"/>
        <pc:sldMkLst>
          <pc:docMk/>
          <pc:sldMk cId="3698274216" sldId="335"/>
        </pc:sldMkLst>
        <pc:spChg chg="mod">
          <ac:chgData name="Johnson, Candace R" userId="S::cjohns57@calstatela.edu::9d1e0d33-ff62-419a-8706-aa42608e8c26" providerId="AD" clId="Web-{236080AA-CF2E-DF2F-3A5C-49E13BB14AC1}" dt="2020-12-06T19:09:20.534" v="16" actId="20577"/>
          <ac:spMkLst>
            <pc:docMk/>
            <pc:sldMk cId="3698274216" sldId="335"/>
            <ac:spMk id="8" creationId="{86326C47-BC52-426D-81F6-82447B04E74C}"/>
          </ac:spMkLst>
        </pc:spChg>
      </pc:sldChg>
    </pc:docChg>
  </pc:docChgLst>
  <pc:docChgLst>
    <pc:chgData name="Mena, Anthony F" userId="S::amena16@calstatela.edu::d641865d-4e1a-46a9-b883-49636a5170b9" providerId="AD" clId="Web-{E4A6BF9F-0031-C000-105A-22CF1F5D0D19}"/>
    <pc:docChg chg="modSld">
      <pc:chgData name="Mena, Anthony F" userId="S::amena16@calstatela.edu::d641865d-4e1a-46a9-b883-49636a5170b9" providerId="AD" clId="Web-{E4A6BF9F-0031-C000-105A-22CF1F5D0D19}" dt="2021-04-19T04:39:41.147" v="151" actId="14100"/>
      <pc:docMkLst>
        <pc:docMk/>
      </pc:docMkLst>
      <pc:sldChg chg="addSp delSp modSp addAnim delAnim modAnim">
        <pc:chgData name="Mena, Anthony F" userId="S::amena16@calstatela.edu::d641865d-4e1a-46a9-b883-49636a5170b9" providerId="AD" clId="Web-{E4A6BF9F-0031-C000-105A-22CF1F5D0D19}" dt="2021-04-19T04:39:41.147" v="151" actId="14100"/>
        <pc:sldMkLst>
          <pc:docMk/>
          <pc:sldMk cId="1572118351" sldId="377"/>
        </pc:sldMkLst>
        <pc:graphicFrameChg chg="mod modGraphic">
          <ac:chgData name="Mena, Anthony F" userId="S::amena16@calstatela.edu::d641865d-4e1a-46a9-b883-49636a5170b9" providerId="AD" clId="Web-{E4A6BF9F-0031-C000-105A-22CF1F5D0D19}" dt="2021-04-19T04:02:43.439" v="17"/>
          <ac:graphicFrameMkLst>
            <pc:docMk/>
            <pc:sldMk cId="1572118351" sldId="377"/>
            <ac:graphicFrameMk id="11" creationId="{E1170F46-83F8-439D-B42A-6D502B8AC9B6}"/>
          </ac:graphicFrameMkLst>
        </pc:graphicFrameChg>
        <pc:picChg chg="add del mod">
          <ac:chgData name="Mena, Anthony F" userId="S::amena16@calstatela.edu::d641865d-4e1a-46a9-b883-49636a5170b9" providerId="AD" clId="Web-{E4A6BF9F-0031-C000-105A-22CF1F5D0D19}" dt="2021-04-19T04:21:27.264" v="93"/>
          <ac:picMkLst>
            <pc:docMk/>
            <pc:sldMk cId="1572118351" sldId="377"/>
            <ac:picMk id="3" creationId="{A41C5AA3-CD90-4FC6-B060-152B166DC0C8}"/>
          </ac:picMkLst>
        </pc:picChg>
        <pc:picChg chg="add del mod">
          <ac:chgData name="Mena, Anthony F" userId="S::amena16@calstatela.edu::d641865d-4e1a-46a9-b883-49636a5170b9" providerId="AD" clId="Web-{E4A6BF9F-0031-C000-105A-22CF1F5D0D19}" dt="2021-04-19T04:22:45.004" v="114"/>
          <ac:picMkLst>
            <pc:docMk/>
            <pc:sldMk cId="1572118351" sldId="377"/>
            <ac:picMk id="6" creationId="{31F41B70-1025-4C3A-BB24-EC4B7A63EABC}"/>
          </ac:picMkLst>
        </pc:picChg>
        <pc:picChg chg="add del mod">
          <ac:chgData name="Mena, Anthony F" userId="S::amena16@calstatela.edu::d641865d-4e1a-46a9-b883-49636a5170b9" providerId="AD" clId="Web-{E4A6BF9F-0031-C000-105A-22CF1F5D0D19}" dt="2021-04-19T04:11:35.211" v="31"/>
          <ac:picMkLst>
            <pc:docMk/>
            <pc:sldMk cId="1572118351" sldId="377"/>
            <ac:picMk id="7" creationId="{92A70600-77D5-4DB1-A915-75B933F3D832}"/>
          </ac:picMkLst>
        </pc:picChg>
        <pc:picChg chg="add del mod">
          <ac:chgData name="Mena, Anthony F" userId="S::amena16@calstatela.edu::d641865d-4e1a-46a9-b883-49636a5170b9" providerId="AD" clId="Web-{E4A6BF9F-0031-C000-105A-22CF1F5D0D19}" dt="2021-04-19T04:14:43.363" v="47"/>
          <ac:picMkLst>
            <pc:docMk/>
            <pc:sldMk cId="1572118351" sldId="377"/>
            <ac:picMk id="8" creationId="{B15EF8A4-7955-49C2-8833-ADCC9BEACBA1}"/>
          </ac:picMkLst>
        </pc:picChg>
        <pc:picChg chg="add del mod">
          <ac:chgData name="Mena, Anthony F" userId="S::amena16@calstatela.edu::d641865d-4e1a-46a9-b883-49636a5170b9" providerId="AD" clId="Web-{E4A6BF9F-0031-C000-105A-22CF1F5D0D19}" dt="2021-04-19T04:14:11.611" v="44"/>
          <ac:picMkLst>
            <pc:docMk/>
            <pc:sldMk cId="1572118351" sldId="377"/>
            <ac:picMk id="9" creationId="{0E2E36E4-64D1-45B5-A748-C3F325CF9262}"/>
          </ac:picMkLst>
        </pc:picChg>
        <pc:picChg chg="add del mod">
          <ac:chgData name="Mena, Anthony F" userId="S::amena16@calstatela.edu::d641865d-4e1a-46a9-b883-49636a5170b9" providerId="AD" clId="Web-{E4A6BF9F-0031-C000-105A-22CF1F5D0D19}" dt="2021-04-19T04:14:48.692" v="50"/>
          <ac:picMkLst>
            <pc:docMk/>
            <pc:sldMk cId="1572118351" sldId="377"/>
            <ac:picMk id="10" creationId="{6DD55310-6CAE-4281-92D9-6F55D2C82304}"/>
          </ac:picMkLst>
        </pc:picChg>
        <pc:picChg chg="add del mod">
          <ac:chgData name="Mena, Anthony F" userId="S::amena16@calstatela.edu::d641865d-4e1a-46a9-b883-49636a5170b9" providerId="AD" clId="Web-{E4A6BF9F-0031-C000-105A-22CF1F5D0D19}" dt="2021-04-19T04:14:46.832" v="49"/>
          <ac:picMkLst>
            <pc:docMk/>
            <pc:sldMk cId="1572118351" sldId="377"/>
            <ac:picMk id="12" creationId="{0FA31BB0-0EA8-4B64-B8B1-0BAE01FBF16F}"/>
          </ac:picMkLst>
        </pc:picChg>
        <pc:picChg chg="add del mod">
          <ac:chgData name="Mena, Anthony F" userId="S::amena16@calstatela.edu::d641865d-4e1a-46a9-b883-49636a5170b9" providerId="AD" clId="Web-{E4A6BF9F-0031-C000-105A-22CF1F5D0D19}" dt="2021-04-19T04:15:20.288" v="57"/>
          <ac:picMkLst>
            <pc:docMk/>
            <pc:sldMk cId="1572118351" sldId="377"/>
            <ac:picMk id="13" creationId="{F8EE3E16-BF8F-473B-8902-0D4596FBA3C6}"/>
          </ac:picMkLst>
        </pc:picChg>
        <pc:picChg chg="add del mod">
          <ac:chgData name="Mena, Anthony F" userId="S::amena16@calstatela.edu::d641865d-4e1a-46a9-b883-49636a5170b9" providerId="AD" clId="Web-{E4A6BF9F-0031-C000-105A-22CF1F5D0D19}" dt="2021-04-19T04:15:17.303" v="56"/>
          <ac:picMkLst>
            <pc:docMk/>
            <pc:sldMk cId="1572118351" sldId="377"/>
            <ac:picMk id="14" creationId="{1F6839DF-B6FB-4454-AD83-98EDA989D128}"/>
          </ac:picMkLst>
        </pc:picChg>
        <pc:picChg chg="add del mod">
          <ac:chgData name="Mena, Anthony F" userId="S::amena16@calstatela.edu::d641865d-4e1a-46a9-b883-49636a5170b9" providerId="AD" clId="Web-{E4A6BF9F-0031-C000-105A-22CF1F5D0D19}" dt="2021-04-19T04:15:37.851" v="62"/>
          <ac:picMkLst>
            <pc:docMk/>
            <pc:sldMk cId="1572118351" sldId="377"/>
            <ac:picMk id="15" creationId="{1D57695F-0299-4C6A-A485-09222EB226B6}"/>
          </ac:picMkLst>
        </pc:picChg>
        <pc:picChg chg="add del mod">
          <ac:chgData name="Mena, Anthony F" userId="S::amena16@calstatela.edu::d641865d-4e1a-46a9-b883-49636a5170b9" providerId="AD" clId="Web-{E4A6BF9F-0031-C000-105A-22CF1F5D0D19}" dt="2021-04-19T04:15:36.273" v="61"/>
          <ac:picMkLst>
            <pc:docMk/>
            <pc:sldMk cId="1572118351" sldId="377"/>
            <ac:picMk id="16" creationId="{E6BA3573-159B-487B-81E9-9784AF356FC7}"/>
          </ac:picMkLst>
        </pc:picChg>
        <pc:picChg chg="add del mod">
          <ac:chgData name="Mena, Anthony F" userId="S::amena16@calstatela.edu::d641865d-4e1a-46a9-b883-49636a5170b9" providerId="AD" clId="Web-{E4A6BF9F-0031-C000-105A-22CF1F5D0D19}" dt="2021-04-19T04:16:40.621" v="68"/>
          <ac:picMkLst>
            <pc:docMk/>
            <pc:sldMk cId="1572118351" sldId="377"/>
            <ac:picMk id="17" creationId="{CF7E3102-CB44-495B-983E-F13F9175A179}"/>
          </ac:picMkLst>
        </pc:picChg>
        <pc:picChg chg="add del mod">
          <ac:chgData name="Mena, Anthony F" userId="S::amena16@calstatela.edu::d641865d-4e1a-46a9-b883-49636a5170b9" providerId="AD" clId="Web-{E4A6BF9F-0031-C000-105A-22CF1F5D0D19}" dt="2021-04-19T04:16:35.074" v="67"/>
          <ac:picMkLst>
            <pc:docMk/>
            <pc:sldMk cId="1572118351" sldId="377"/>
            <ac:picMk id="18" creationId="{EBDF17CF-3C41-4D4C-9526-747949CA599E}"/>
          </ac:picMkLst>
        </pc:picChg>
        <pc:picChg chg="add del mod">
          <ac:chgData name="Mena, Anthony F" userId="S::amena16@calstatela.edu::d641865d-4e1a-46a9-b883-49636a5170b9" providerId="AD" clId="Web-{E4A6BF9F-0031-C000-105A-22CF1F5D0D19}" dt="2021-04-19T04:17:19.498" v="74"/>
          <ac:picMkLst>
            <pc:docMk/>
            <pc:sldMk cId="1572118351" sldId="377"/>
            <ac:picMk id="19" creationId="{F94410E5-C1B9-444D-B371-689A896DB8CF}"/>
          </ac:picMkLst>
        </pc:picChg>
        <pc:picChg chg="add del mod">
          <ac:chgData name="Mena, Anthony F" userId="S::amena16@calstatela.edu::d641865d-4e1a-46a9-b883-49636a5170b9" providerId="AD" clId="Web-{E4A6BF9F-0031-C000-105A-22CF1F5D0D19}" dt="2021-04-19T04:17:16.858" v="73"/>
          <ac:picMkLst>
            <pc:docMk/>
            <pc:sldMk cId="1572118351" sldId="377"/>
            <ac:picMk id="20" creationId="{21B446BF-E9D6-4D41-A87B-0CE717A25AF6}"/>
          </ac:picMkLst>
        </pc:picChg>
        <pc:picChg chg="add del mod">
          <ac:chgData name="Mena, Anthony F" userId="S::amena16@calstatela.edu::d641865d-4e1a-46a9-b883-49636a5170b9" providerId="AD" clId="Web-{E4A6BF9F-0031-C000-105A-22CF1F5D0D19}" dt="2021-04-19T04:20:47.809" v="84"/>
          <ac:picMkLst>
            <pc:docMk/>
            <pc:sldMk cId="1572118351" sldId="377"/>
            <ac:picMk id="21" creationId="{B39F1A6C-7824-4107-9F37-2A349A02AF7B}"/>
          </ac:picMkLst>
        </pc:picChg>
        <pc:picChg chg="add del mod">
          <ac:chgData name="Mena, Anthony F" userId="S::amena16@calstatela.edu::d641865d-4e1a-46a9-b883-49636a5170b9" providerId="AD" clId="Web-{E4A6BF9F-0031-C000-105A-22CF1F5D0D19}" dt="2021-04-19T04:20:57.372" v="87"/>
          <ac:picMkLst>
            <pc:docMk/>
            <pc:sldMk cId="1572118351" sldId="377"/>
            <ac:picMk id="22" creationId="{0CD43ECD-BFEF-4FBE-8A6E-EE0DC34ADA47}"/>
          </ac:picMkLst>
        </pc:picChg>
        <pc:picChg chg="add del mod">
          <ac:chgData name="Mena, Anthony F" userId="S::amena16@calstatela.edu::d641865d-4e1a-46a9-b883-49636a5170b9" providerId="AD" clId="Web-{E4A6BF9F-0031-C000-105A-22CF1F5D0D19}" dt="2021-04-19T04:23:10.224" v="121"/>
          <ac:picMkLst>
            <pc:docMk/>
            <pc:sldMk cId="1572118351" sldId="377"/>
            <ac:picMk id="23" creationId="{9B595193-AF35-4933-89EA-8F9925D46D85}"/>
          </ac:picMkLst>
        </pc:picChg>
        <pc:picChg chg="add del mod">
          <ac:chgData name="Mena, Anthony F" userId="S::amena16@calstatela.edu::d641865d-4e1a-46a9-b883-49636a5170b9" providerId="AD" clId="Web-{E4A6BF9F-0031-C000-105A-22CF1F5D0D19}" dt="2021-04-19T04:21:22.623" v="91"/>
          <ac:picMkLst>
            <pc:docMk/>
            <pc:sldMk cId="1572118351" sldId="377"/>
            <ac:picMk id="24" creationId="{6AABC326-35D0-4506-ABC6-84B97C67817D}"/>
          </ac:picMkLst>
        </pc:picChg>
        <pc:picChg chg="add mod">
          <ac:chgData name="Mena, Anthony F" userId="S::amena16@calstatela.edu::d641865d-4e1a-46a9-b883-49636a5170b9" providerId="AD" clId="Web-{E4A6BF9F-0031-C000-105A-22CF1F5D0D19}" dt="2021-04-19T04:22:34.425" v="112" actId="1076"/>
          <ac:picMkLst>
            <pc:docMk/>
            <pc:sldMk cId="1572118351" sldId="377"/>
            <ac:picMk id="25" creationId="{38474A5F-8B31-4BA7-AFC2-FDBF5CD5C40C}"/>
          </ac:picMkLst>
        </pc:picChg>
        <pc:picChg chg="add del mod">
          <ac:chgData name="Mena, Anthony F" userId="S::amena16@calstatela.edu::d641865d-4e1a-46a9-b883-49636a5170b9" providerId="AD" clId="Web-{E4A6BF9F-0031-C000-105A-22CF1F5D0D19}" dt="2021-04-19T04:24:08.556" v="122"/>
          <ac:picMkLst>
            <pc:docMk/>
            <pc:sldMk cId="1572118351" sldId="377"/>
            <ac:picMk id="26" creationId="{6E132C90-12CD-485A-84B1-51BC161E1968}"/>
          </ac:picMkLst>
        </pc:picChg>
        <pc:picChg chg="add mod">
          <ac:chgData name="Mena, Anthony F" userId="S::amena16@calstatela.edu::d641865d-4e1a-46a9-b883-49636a5170b9" providerId="AD" clId="Web-{E4A6BF9F-0031-C000-105A-22CF1F5D0D19}" dt="2021-04-19T04:23:04.896" v="119" actId="1076"/>
          <ac:picMkLst>
            <pc:docMk/>
            <pc:sldMk cId="1572118351" sldId="377"/>
            <ac:picMk id="27" creationId="{A8DC09C4-A7A4-419D-8915-1CEB0213CCE3}"/>
          </ac:picMkLst>
        </pc:picChg>
        <pc:picChg chg="add del mod">
          <ac:chgData name="Mena, Anthony F" userId="S::amena16@calstatela.edu::d641865d-4e1a-46a9-b883-49636a5170b9" providerId="AD" clId="Web-{E4A6BF9F-0031-C000-105A-22CF1F5D0D19}" dt="2021-04-19T04:24:14.978" v="124"/>
          <ac:picMkLst>
            <pc:docMk/>
            <pc:sldMk cId="1572118351" sldId="377"/>
            <ac:picMk id="28" creationId="{4882E371-9793-49CD-9231-8EB2687B848E}"/>
          </ac:picMkLst>
        </pc:picChg>
        <pc:picChg chg="add mod">
          <ac:chgData name="Mena, Anthony F" userId="S::amena16@calstatela.edu::d641865d-4e1a-46a9-b883-49636a5170b9" providerId="AD" clId="Web-{E4A6BF9F-0031-C000-105A-22CF1F5D0D19}" dt="2021-04-19T04:39:27.318" v="147" actId="14100"/>
          <ac:picMkLst>
            <pc:docMk/>
            <pc:sldMk cId="1572118351" sldId="377"/>
            <ac:picMk id="29" creationId="{AF409A0F-3804-4CDA-A81E-6C408993399C}"/>
          </ac:picMkLst>
        </pc:picChg>
        <pc:picChg chg="add del mod">
          <ac:chgData name="Mena, Anthony F" userId="S::amena16@calstatela.edu::d641865d-4e1a-46a9-b883-49636a5170b9" providerId="AD" clId="Web-{E4A6BF9F-0031-C000-105A-22CF1F5D0D19}" dt="2021-04-19T04:38:04.454" v="134"/>
          <ac:picMkLst>
            <pc:docMk/>
            <pc:sldMk cId="1572118351" sldId="377"/>
            <ac:picMk id="30" creationId="{6E1691CE-60B3-48CD-A528-8DC42E8E3720}"/>
          </ac:picMkLst>
        </pc:picChg>
        <pc:picChg chg="add mod">
          <ac:chgData name="Mena, Anthony F" userId="S::amena16@calstatela.edu::d641865d-4e1a-46a9-b883-49636a5170b9" providerId="AD" clId="Web-{E4A6BF9F-0031-C000-105A-22CF1F5D0D19}" dt="2021-04-19T04:39:41.147" v="151" actId="14100"/>
          <ac:picMkLst>
            <pc:docMk/>
            <pc:sldMk cId="1572118351" sldId="377"/>
            <ac:picMk id="31" creationId="{D86481DD-AF56-4755-986A-499560D4BF04}"/>
          </ac:picMkLst>
        </pc:picChg>
      </pc:sldChg>
    </pc:docChg>
  </pc:docChgLst>
  <pc:docChgLst>
    <pc:chgData name="Cortes, Jorge A" userId="S::jcorte60@calstatela.edu::a77a8934-eb52-4451-8c92-229f1dfa3600" providerId="AD" clId="Web-{69A1FDEA-FAAA-B98B-13AF-2447238B7F2F}"/>
    <pc:docChg chg="modSld">
      <pc:chgData name="Cortes, Jorge A" userId="S::jcorte60@calstatela.edu::a77a8934-eb52-4451-8c92-229f1dfa3600" providerId="AD" clId="Web-{69A1FDEA-FAAA-B98B-13AF-2447238B7F2F}" dt="2020-12-07T00:20:46.202" v="1101"/>
      <pc:docMkLst>
        <pc:docMk/>
      </pc:docMkLst>
      <pc:sldChg chg="modSp">
        <pc:chgData name="Cortes, Jorge A" userId="S::jcorte60@calstatela.edu::a77a8934-eb52-4451-8c92-229f1dfa3600" providerId="AD" clId="Web-{69A1FDEA-FAAA-B98B-13AF-2447238B7F2F}" dt="2020-12-06T23:52:39.779" v="269" actId="20577"/>
        <pc:sldMkLst>
          <pc:docMk/>
          <pc:sldMk cId="4173428745" sldId="266"/>
        </pc:sldMkLst>
        <pc:spChg chg="mod">
          <ac:chgData name="Cortes, Jorge A" userId="S::jcorte60@calstatela.edu::a77a8934-eb52-4451-8c92-229f1dfa3600" providerId="AD" clId="Web-{69A1FDEA-FAAA-B98B-13AF-2447238B7F2F}" dt="2020-12-06T23:52:39.779" v="269" actId="20577"/>
          <ac:spMkLst>
            <pc:docMk/>
            <pc:sldMk cId="4173428745" sldId="266"/>
            <ac:spMk id="8" creationId="{761D3BF9-AA6C-4170-A2D3-8B3053D5090D}"/>
          </ac:spMkLst>
        </pc:spChg>
      </pc:sldChg>
      <pc:sldChg chg="addSp delSp modSp">
        <pc:chgData name="Cortes, Jorge A" userId="S::jcorte60@calstatela.edu::a77a8934-eb52-4451-8c92-229f1dfa3600" providerId="AD" clId="Web-{69A1FDEA-FAAA-B98B-13AF-2447238B7F2F}" dt="2020-12-07T00:17:31.269" v="1038" actId="1076"/>
        <pc:sldMkLst>
          <pc:docMk/>
          <pc:sldMk cId="696534798" sldId="299"/>
        </pc:sldMkLst>
        <pc:spChg chg="del mod">
          <ac:chgData name="Cortes, Jorge A" userId="S::jcorte60@calstatela.edu::a77a8934-eb52-4451-8c92-229f1dfa3600" providerId="AD" clId="Web-{69A1FDEA-FAAA-B98B-13AF-2447238B7F2F}" dt="2020-12-06T23:33:05.869" v="75"/>
          <ac:spMkLst>
            <pc:docMk/>
            <pc:sldMk cId="696534798" sldId="299"/>
            <ac:spMk id="5" creationId="{05C3C586-152E-4617-BFC9-695A78CE8B5E}"/>
          </ac:spMkLst>
        </pc:spChg>
        <pc:spChg chg="add mod">
          <ac:chgData name="Cortes, Jorge A" userId="S::jcorte60@calstatela.edu::a77a8934-eb52-4451-8c92-229f1dfa3600" providerId="AD" clId="Web-{69A1FDEA-FAAA-B98B-13AF-2447238B7F2F}" dt="2020-12-06T23:41:53.336" v="108" actId="20577"/>
          <ac:spMkLst>
            <pc:docMk/>
            <pc:sldMk cId="696534798" sldId="299"/>
            <ac:spMk id="8" creationId="{1817E495-DC48-4FBF-B281-18ADDBA35D44}"/>
          </ac:spMkLst>
        </pc:spChg>
        <pc:spChg chg="mod">
          <ac:chgData name="Cortes, Jorge A" userId="S::jcorte60@calstatela.edu::a77a8934-eb52-4451-8c92-229f1dfa3600" providerId="AD" clId="Web-{69A1FDEA-FAAA-B98B-13AF-2447238B7F2F}" dt="2020-12-07T00:17:31.269" v="1038" actId="1076"/>
          <ac:spMkLst>
            <pc:docMk/>
            <pc:sldMk cId="696534798" sldId="299"/>
            <ac:spMk id="10" creationId="{7A6DE282-AEAC-4FD1-A2CA-89848BC36B40}"/>
          </ac:spMkLst>
        </pc:spChg>
        <pc:spChg chg="del">
          <ac:chgData name="Cortes, Jorge A" userId="S::jcorte60@calstatela.edu::a77a8934-eb52-4451-8c92-229f1dfa3600" providerId="AD" clId="Web-{69A1FDEA-FAAA-B98B-13AF-2447238B7F2F}" dt="2020-12-06T23:33:07.260" v="76"/>
          <ac:spMkLst>
            <pc:docMk/>
            <pc:sldMk cId="696534798" sldId="299"/>
            <ac:spMk id="12" creationId="{514F47E5-3DF9-46A0-A11D-361DA1A93614}"/>
          </ac:spMkLst>
        </pc:spChg>
        <pc:spChg chg="add mod">
          <ac:chgData name="Cortes, Jorge A" userId="S::jcorte60@calstatela.edu::a77a8934-eb52-4451-8c92-229f1dfa3600" providerId="AD" clId="Web-{69A1FDEA-FAAA-B98B-13AF-2447238B7F2F}" dt="2020-12-06T23:43:10.294" v="130"/>
          <ac:spMkLst>
            <pc:docMk/>
            <pc:sldMk cId="696534798" sldId="299"/>
            <ac:spMk id="13" creationId="{869D998B-15FE-42AA-B75A-3536F51873FF}"/>
          </ac:spMkLst>
        </pc:spChg>
        <pc:spChg chg="add mod">
          <ac:chgData name="Cortes, Jorge A" userId="S::jcorte60@calstatela.edu::a77a8934-eb52-4451-8c92-229f1dfa3600" providerId="AD" clId="Web-{69A1FDEA-FAAA-B98B-13AF-2447238B7F2F}" dt="2020-12-06T23:42:07.884" v="113" actId="14100"/>
          <ac:spMkLst>
            <pc:docMk/>
            <pc:sldMk cId="696534798" sldId="299"/>
            <ac:spMk id="14" creationId="{30BD6CB8-E9D3-4A9B-B1AA-8C06431CD389}"/>
          </ac:spMkLst>
        </pc:spChg>
        <pc:spChg chg="mod">
          <ac:chgData name="Cortes, Jorge A" userId="S::jcorte60@calstatela.edu::a77a8934-eb52-4451-8c92-229f1dfa3600" providerId="AD" clId="Web-{69A1FDEA-FAAA-B98B-13AF-2447238B7F2F}" dt="2020-12-06T23:56:41.511" v="379" actId="20577"/>
          <ac:spMkLst>
            <pc:docMk/>
            <pc:sldMk cId="696534798" sldId="299"/>
            <ac:spMk id="15" creationId="{CE53AD90-AABE-423F-B2D8-F9214DB14A32}"/>
          </ac:spMkLst>
        </pc:spChg>
        <pc:spChg chg="add mod">
          <ac:chgData name="Cortes, Jorge A" userId="S::jcorte60@calstatela.edu::a77a8934-eb52-4451-8c92-229f1dfa3600" providerId="AD" clId="Web-{69A1FDEA-FAAA-B98B-13AF-2447238B7F2F}" dt="2020-12-06T23:43:28.451" v="132" actId="1076"/>
          <ac:spMkLst>
            <pc:docMk/>
            <pc:sldMk cId="696534798" sldId="299"/>
            <ac:spMk id="16" creationId="{BBA7AA44-D335-47B3-864D-B7873997A8CD}"/>
          </ac:spMkLst>
        </pc:spChg>
        <pc:spChg chg="add mod">
          <ac:chgData name="Cortes, Jorge A" userId="S::jcorte60@calstatela.edu::a77a8934-eb52-4451-8c92-229f1dfa3600" providerId="AD" clId="Web-{69A1FDEA-FAAA-B98B-13AF-2447238B7F2F}" dt="2020-12-06T23:50:01.457" v="252" actId="20577"/>
          <ac:spMkLst>
            <pc:docMk/>
            <pc:sldMk cId="696534798" sldId="299"/>
            <ac:spMk id="27" creationId="{7DCF396B-62CB-476E-838F-732C94952019}"/>
          </ac:spMkLst>
        </pc:spChg>
        <pc:spChg chg="add mod">
          <ac:chgData name="Cortes, Jorge A" userId="S::jcorte60@calstatela.edu::a77a8934-eb52-4451-8c92-229f1dfa3600" providerId="AD" clId="Web-{69A1FDEA-FAAA-B98B-13AF-2447238B7F2F}" dt="2020-12-06T23:50:47.194" v="265" actId="1076"/>
          <ac:spMkLst>
            <pc:docMk/>
            <pc:sldMk cId="696534798" sldId="299"/>
            <ac:spMk id="29" creationId="{470CC195-4267-4187-9213-72D2237FFD8D}"/>
          </ac:spMkLst>
        </pc:spChg>
        <pc:spChg chg="add mod">
          <ac:chgData name="Cortes, Jorge A" userId="S::jcorte60@calstatela.edu::a77a8934-eb52-4451-8c92-229f1dfa3600" providerId="AD" clId="Web-{69A1FDEA-FAAA-B98B-13AF-2447238B7F2F}" dt="2020-12-06T23:53:52.486" v="323" actId="1076"/>
          <ac:spMkLst>
            <pc:docMk/>
            <pc:sldMk cId="696534798" sldId="299"/>
            <ac:spMk id="32" creationId="{ADE43C67-C28B-4C73-9C01-25609AFA906D}"/>
          </ac:spMkLst>
        </pc:spChg>
        <pc:spChg chg="add mod">
          <ac:chgData name="Cortes, Jorge A" userId="S::jcorte60@calstatela.edu::a77a8934-eb52-4451-8c92-229f1dfa3600" providerId="AD" clId="Web-{69A1FDEA-FAAA-B98B-13AF-2447238B7F2F}" dt="2020-12-06T23:53:15.843" v="286" actId="20577"/>
          <ac:spMkLst>
            <pc:docMk/>
            <pc:sldMk cId="696534798" sldId="299"/>
            <ac:spMk id="33" creationId="{5291DCCC-A574-4E62-B44F-E6BCA587823C}"/>
          </ac:spMkLst>
        </pc:spChg>
        <pc:spChg chg="add mod">
          <ac:chgData name="Cortes, Jorge A" userId="S::jcorte60@calstatela.edu::a77a8934-eb52-4451-8c92-229f1dfa3600" providerId="AD" clId="Web-{69A1FDEA-FAAA-B98B-13AF-2447238B7F2F}" dt="2020-12-06T23:55:19.647" v="352" actId="14100"/>
          <ac:spMkLst>
            <pc:docMk/>
            <pc:sldMk cId="696534798" sldId="299"/>
            <ac:spMk id="36" creationId="{F978CA12-78BC-4560-8156-332B6D3871AE}"/>
          </ac:spMkLst>
        </pc:spChg>
        <pc:spChg chg="add mod">
          <ac:chgData name="Cortes, Jorge A" userId="S::jcorte60@calstatela.edu::a77a8934-eb52-4451-8c92-229f1dfa3600" providerId="AD" clId="Web-{69A1FDEA-FAAA-B98B-13AF-2447238B7F2F}" dt="2020-12-06T23:55:44.680" v="359" actId="1076"/>
          <ac:spMkLst>
            <pc:docMk/>
            <pc:sldMk cId="696534798" sldId="299"/>
            <ac:spMk id="39" creationId="{94B980A0-4384-49F7-8BAA-B0373E99626A}"/>
          </ac:spMkLst>
        </pc:spChg>
        <pc:picChg chg="mod">
          <ac:chgData name="Cortes, Jorge A" userId="S::jcorte60@calstatela.edu::a77a8934-eb52-4451-8c92-229f1dfa3600" providerId="AD" clId="Web-{69A1FDEA-FAAA-B98B-13AF-2447238B7F2F}" dt="2020-12-06T23:42:18.119" v="116" actId="1076"/>
          <ac:picMkLst>
            <pc:docMk/>
            <pc:sldMk cId="696534798" sldId="299"/>
            <ac:picMk id="7" creationId="{4260BAA8-8D5D-4C46-BC4A-790015A40FD5}"/>
          </ac:picMkLst>
        </pc:picChg>
        <pc:picChg chg="mod">
          <ac:chgData name="Cortes, Jorge A" userId="S::jcorte60@calstatela.edu::a77a8934-eb52-4451-8c92-229f1dfa3600" providerId="AD" clId="Web-{69A1FDEA-FAAA-B98B-13AF-2447238B7F2F}" dt="2020-12-06T23:54:08.377" v="331" actId="1076"/>
          <ac:picMkLst>
            <pc:docMk/>
            <pc:sldMk cId="696534798" sldId="299"/>
            <ac:picMk id="9" creationId="{A2D138DB-79AA-4F95-BC7D-5CCAF43CCBEF}"/>
          </ac:picMkLst>
        </pc:picChg>
        <pc:picChg chg="add del mod">
          <ac:chgData name="Cortes, Jorge A" userId="S::jcorte60@calstatela.edu::a77a8934-eb52-4451-8c92-229f1dfa3600" providerId="AD" clId="Web-{69A1FDEA-FAAA-B98B-13AF-2447238B7F2F}" dt="2020-12-06T23:49:37.112" v="245"/>
          <ac:picMkLst>
            <pc:docMk/>
            <pc:sldMk cId="696534798" sldId="299"/>
            <ac:picMk id="28" creationId="{914293FA-DF4D-4A58-9DF0-80D7347E14DB}"/>
          </ac:picMkLst>
        </pc:picChg>
        <pc:cxnChg chg="add mod">
          <ac:chgData name="Cortes, Jorge A" userId="S::jcorte60@calstatela.edu::a77a8934-eb52-4451-8c92-229f1dfa3600" providerId="AD" clId="Web-{69A1FDEA-FAAA-B98B-13AF-2447238B7F2F}" dt="2020-12-06T23:44:02.406" v="145" actId="14100"/>
          <ac:cxnSpMkLst>
            <pc:docMk/>
            <pc:sldMk cId="696534798" sldId="299"/>
            <ac:cxnSpMk id="4" creationId="{44F4F9AE-A6E9-480C-A842-E069F3C076C4}"/>
          </ac:cxnSpMkLst>
        </pc:cxnChg>
        <pc:cxnChg chg="add mod">
          <ac:chgData name="Cortes, Jorge A" userId="S::jcorte60@calstatela.edu::a77a8934-eb52-4451-8c92-229f1dfa3600" providerId="AD" clId="Web-{69A1FDEA-FAAA-B98B-13AF-2447238B7F2F}" dt="2020-12-06T23:43:51.546" v="140" actId="1076"/>
          <ac:cxnSpMkLst>
            <pc:docMk/>
            <pc:sldMk cId="696534798" sldId="299"/>
            <ac:cxnSpMk id="17" creationId="{AA2EFDBE-15CE-4C56-948C-B698E0887F0A}"/>
          </ac:cxnSpMkLst>
        </pc:cxnChg>
        <pc:cxnChg chg="add mod">
          <ac:chgData name="Cortes, Jorge A" userId="S::jcorte60@calstatela.edu::a77a8934-eb52-4451-8c92-229f1dfa3600" providerId="AD" clId="Web-{69A1FDEA-FAAA-B98B-13AF-2447238B7F2F}" dt="2020-12-06T23:43:58.890" v="144" actId="14100"/>
          <ac:cxnSpMkLst>
            <pc:docMk/>
            <pc:sldMk cId="696534798" sldId="299"/>
            <ac:cxnSpMk id="18" creationId="{673AC64D-FEBF-4184-BFA1-B49073F527E0}"/>
          </ac:cxnSpMkLst>
        </pc:cxnChg>
        <pc:cxnChg chg="add mod">
          <ac:chgData name="Cortes, Jorge A" userId="S::jcorte60@calstatela.edu::a77a8934-eb52-4451-8c92-229f1dfa3600" providerId="AD" clId="Web-{69A1FDEA-FAAA-B98B-13AF-2447238B7F2F}" dt="2020-12-06T23:44:07.141" v="148" actId="14100"/>
          <ac:cxnSpMkLst>
            <pc:docMk/>
            <pc:sldMk cId="696534798" sldId="299"/>
            <ac:cxnSpMk id="19" creationId="{BB346B35-9FD2-4F6C-905B-E6A0FE93EBA2}"/>
          </ac:cxnSpMkLst>
        </pc:cxnChg>
        <pc:cxnChg chg="add mod">
          <ac:chgData name="Cortes, Jorge A" userId="S::jcorte60@calstatela.edu::a77a8934-eb52-4451-8c92-229f1dfa3600" providerId="AD" clId="Web-{69A1FDEA-FAAA-B98B-13AF-2447238B7F2F}" dt="2020-12-06T23:44:29.032" v="153" actId="14100"/>
          <ac:cxnSpMkLst>
            <pc:docMk/>
            <pc:sldMk cId="696534798" sldId="299"/>
            <ac:cxnSpMk id="20" creationId="{50BD0730-2094-4E4C-80D1-DF43BEB7294D}"/>
          </ac:cxnSpMkLst>
        </pc:cxnChg>
        <pc:cxnChg chg="add mod">
          <ac:chgData name="Cortes, Jorge A" userId="S::jcorte60@calstatela.edu::a77a8934-eb52-4451-8c92-229f1dfa3600" providerId="AD" clId="Web-{69A1FDEA-FAAA-B98B-13AF-2447238B7F2F}" dt="2020-12-06T23:44:44.330" v="159" actId="1076"/>
          <ac:cxnSpMkLst>
            <pc:docMk/>
            <pc:sldMk cId="696534798" sldId="299"/>
            <ac:cxnSpMk id="21" creationId="{1EAC40AC-F43A-4B22-AA55-68EC774FE97F}"/>
          </ac:cxnSpMkLst>
        </pc:cxnChg>
        <pc:cxnChg chg="add mod">
          <ac:chgData name="Cortes, Jorge A" userId="S::jcorte60@calstatela.edu::a77a8934-eb52-4451-8c92-229f1dfa3600" providerId="AD" clId="Web-{69A1FDEA-FAAA-B98B-13AF-2447238B7F2F}" dt="2020-12-06T23:44:59.628" v="165" actId="1076"/>
          <ac:cxnSpMkLst>
            <pc:docMk/>
            <pc:sldMk cId="696534798" sldId="299"/>
            <ac:cxnSpMk id="22" creationId="{03F3D741-2F05-43D2-AF2F-09BB351E5378}"/>
          </ac:cxnSpMkLst>
        </pc:cxnChg>
        <pc:cxnChg chg="add mod">
          <ac:chgData name="Cortes, Jorge A" userId="S::jcorte60@calstatela.edu::a77a8934-eb52-4451-8c92-229f1dfa3600" providerId="AD" clId="Web-{69A1FDEA-FAAA-B98B-13AF-2447238B7F2F}" dt="2020-12-06T23:45:33.677" v="179" actId="14100"/>
          <ac:cxnSpMkLst>
            <pc:docMk/>
            <pc:sldMk cId="696534798" sldId="299"/>
            <ac:cxnSpMk id="23" creationId="{91E0A6EE-71CB-4765-BAE5-1DA5B5F9B708}"/>
          </ac:cxnSpMkLst>
        </pc:cxnChg>
        <pc:cxnChg chg="add mod">
          <ac:chgData name="Cortes, Jorge A" userId="S::jcorte60@calstatela.edu::a77a8934-eb52-4451-8c92-229f1dfa3600" providerId="AD" clId="Web-{69A1FDEA-FAAA-B98B-13AF-2447238B7F2F}" dt="2020-12-06T23:45:24.239" v="176" actId="1076"/>
          <ac:cxnSpMkLst>
            <pc:docMk/>
            <pc:sldMk cId="696534798" sldId="299"/>
            <ac:cxnSpMk id="24" creationId="{82FFC8F0-BD4F-4527-8A9F-465126FF8391}"/>
          </ac:cxnSpMkLst>
        </pc:cxnChg>
        <pc:cxnChg chg="add mod">
          <ac:chgData name="Cortes, Jorge A" userId="S::jcorte60@calstatela.edu::a77a8934-eb52-4451-8c92-229f1dfa3600" providerId="AD" clId="Web-{69A1FDEA-FAAA-B98B-13AF-2447238B7F2F}" dt="2020-12-06T23:45:42.302" v="183" actId="14100"/>
          <ac:cxnSpMkLst>
            <pc:docMk/>
            <pc:sldMk cId="696534798" sldId="299"/>
            <ac:cxnSpMk id="25" creationId="{E567C295-DFD1-4907-B2B9-4F3C013F969C}"/>
          </ac:cxnSpMkLst>
        </pc:cxnChg>
        <pc:cxnChg chg="add del mod">
          <ac:chgData name="Cortes, Jorge A" userId="S::jcorte60@calstatela.edu::a77a8934-eb52-4451-8c92-229f1dfa3600" providerId="AD" clId="Web-{69A1FDEA-FAAA-B98B-13AF-2447238B7F2F}" dt="2020-12-06T23:45:36.849" v="181"/>
          <ac:cxnSpMkLst>
            <pc:docMk/>
            <pc:sldMk cId="696534798" sldId="299"/>
            <ac:cxnSpMk id="26" creationId="{C3C4DA0D-92FC-4C47-818E-C49BFC255C9B}"/>
          </ac:cxnSpMkLst>
        </pc:cxnChg>
        <pc:cxnChg chg="add mod">
          <ac:chgData name="Cortes, Jorge A" userId="S::jcorte60@calstatela.edu::a77a8934-eb52-4451-8c92-229f1dfa3600" providerId="AD" clId="Web-{69A1FDEA-FAAA-B98B-13AF-2447238B7F2F}" dt="2020-12-06T23:50:34.569" v="261" actId="14100"/>
          <ac:cxnSpMkLst>
            <pc:docMk/>
            <pc:sldMk cId="696534798" sldId="299"/>
            <ac:cxnSpMk id="30" creationId="{991ABFCA-2315-4CBF-80D8-E1F5A4E337A2}"/>
          </ac:cxnSpMkLst>
        </pc:cxnChg>
        <pc:cxnChg chg="add mod">
          <ac:chgData name="Cortes, Jorge A" userId="S::jcorte60@calstatela.edu::a77a8934-eb52-4451-8c92-229f1dfa3600" providerId="AD" clId="Web-{69A1FDEA-FAAA-B98B-13AF-2447238B7F2F}" dt="2020-12-06T23:50:55.273" v="266" actId="14100"/>
          <ac:cxnSpMkLst>
            <pc:docMk/>
            <pc:sldMk cId="696534798" sldId="299"/>
            <ac:cxnSpMk id="31" creationId="{6B97BA99-EAF4-439A-ACE2-07CFE1B952DE}"/>
          </ac:cxnSpMkLst>
        </pc:cxnChg>
        <pc:cxnChg chg="add mod">
          <ac:chgData name="Cortes, Jorge A" userId="S::jcorte60@calstatela.edu::a77a8934-eb52-4451-8c92-229f1dfa3600" providerId="AD" clId="Web-{69A1FDEA-FAAA-B98B-13AF-2447238B7F2F}" dt="2020-12-06T23:54:14.315" v="333" actId="14100"/>
          <ac:cxnSpMkLst>
            <pc:docMk/>
            <pc:sldMk cId="696534798" sldId="299"/>
            <ac:cxnSpMk id="34" creationId="{8CDD3FEB-0CF7-4192-9D87-516A003F0C42}"/>
          </ac:cxnSpMkLst>
        </pc:cxnChg>
        <pc:cxnChg chg="add mod">
          <ac:chgData name="Cortes, Jorge A" userId="S::jcorte60@calstatela.edu::a77a8934-eb52-4451-8c92-229f1dfa3600" providerId="AD" clId="Web-{69A1FDEA-FAAA-B98B-13AF-2447238B7F2F}" dt="2020-12-06T23:54:28.738" v="335" actId="1076"/>
          <ac:cxnSpMkLst>
            <pc:docMk/>
            <pc:sldMk cId="696534798" sldId="299"/>
            <ac:cxnSpMk id="35" creationId="{87C5A8AD-D9A4-4B8E-8E65-44A37E8D8420}"/>
          </ac:cxnSpMkLst>
        </pc:cxnChg>
        <pc:cxnChg chg="add mod">
          <ac:chgData name="Cortes, Jorge A" userId="S::jcorte60@calstatela.edu::a77a8934-eb52-4451-8c92-229f1dfa3600" providerId="AD" clId="Web-{69A1FDEA-FAAA-B98B-13AF-2447238B7F2F}" dt="2020-12-06T23:55:31.038" v="355" actId="1076"/>
          <ac:cxnSpMkLst>
            <pc:docMk/>
            <pc:sldMk cId="696534798" sldId="299"/>
            <ac:cxnSpMk id="37" creationId="{2F22BD7C-D0E8-42E7-BA69-69F46CF80526}"/>
          </ac:cxnSpMkLst>
        </pc:cxnChg>
        <pc:cxnChg chg="add mod">
          <ac:chgData name="Cortes, Jorge A" userId="S::jcorte60@calstatela.edu::a77a8934-eb52-4451-8c92-229f1dfa3600" providerId="AD" clId="Web-{69A1FDEA-FAAA-B98B-13AF-2447238B7F2F}" dt="2020-12-06T23:55:56.540" v="362" actId="14100"/>
          <ac:cxnSpMkLst>
            <pc:docMk/>
            <pc:sldMk cId="696534798" sldId="299"/>
            <ac:cxnSpMk id="38" creationId="{722127F0-71B1-4683-928A-BEDBA16D36A2}"/>
          </ac:cxnSpMkLst>
        </pc:cxnChg>
      </pc:sldChg>
      <pc:sldChg chg="addSp delSp modSp mod setBg">
        <pc:chgData name="Cortes, Jorge A" userId="S::jcorte60@calstatela.edu::a77a8934-eb52-4451-8c92-229f1dfa3600" providerId="AD" clId="Web-{69A1FDEA-FAAA-B98B-13AF-2447238B7F2F}" dt="2020-12-07T00:20:46.202" v="1101"/>
        <pc:sldMkLst>
          <pc:docMk/>
          <pc:sldMk cId="2620723577" sldId="303"/>
        </pc:sldMkLst>
        <pc:spChg chg="mod">
          <ac:chgData name="Cortes, Jorge A" userId="S::jcorte60@calstatela.edu::a77a8934-eb52-4451-8c92-229f1dfa3600" providerId="AD" clId="Web-{69A1FDEA-FAAA-B98B-13AF-2447238B7F2F}" dt="2020-12-06T23:57:40.249" v="391"/>
          <ac:spMkLst>
            <pc:docMk/>
            <pc:sldMk cId="2620723577" sldId="303"/>
            <ac:spMk id="2" creationId="{0463AA16-366B-4474-BB41-1A66ABA380CC}"/>
          </ac:spMkLst>
        </pc:spChg>
        <pc:spChg chg="mod ord">
          <ac:chgData name="Cortes, Jorge A" userId="S::jcorte60@calstatela.edu::a77a8934-eb52-4451-8c92-229f1dfa3600" providerId="AD" clId="Web-{69A1FDEA-FAAA-B98B-13AF-2447238B7F2F}" dt="2020-12-06T23:57:40.249" v="391"/>
          <ac:spMkLst>
            <pc:docMk/>
            <pc:sldMk cId="2620723577" sldId="303"/>
            <ac:spMk id="4" creationId="{BDE7DC8A-F77E-4283-9B49-7AE80E105FEE}"/>
          </ac:spMkLst>
        </pc:spChg>
        <pc:spChg chg="add mod">
          <ac:chgData name="Cortes, Jorge A" userId="S::jcorte60@calstatela.edu::a77a8934-eb52-4451-8c92-229f1dfa3600" providerId="AD" clId="Web-{69A1FDEA-FAAA-B98B-13AF-2447238B7F2F}" dt="2020-12-07T00:06:33.576" v="990" actId="14100"/>
          <ac:spMkLst>
            <pc:docMk/>
            <pc:sldMk cId="2620723577" sldId="303"/>
            <ac:spMk id="6" creationId="{A8A42CC5-5561-4ED3-97DE-B570013E1D65}"/>
          </ac:spMkLst>
        </pc:spChg>
        <pc:spChg chg="mod">
          <ac:chgData name="Cortes, Jorge A" userId="S::jcorte60@calstatela.edu::a77a8934-eb52-4451-8c92-229f1dfa3600" providerId="AD" clId="Web-{69A1FDEA-FAAA-B98B-13AF-2447238B7F2F}" dt="2020-12-06T23:57:40.249" v="391"/>
          <ac:spMkLst>
            <pc:docMk/>
            <pc:sldMk cId="2620723577" sldId="303"/>
            <ac:spMk id="9" creationId="{7DDEE730-FA27-4437-8799-A5CFF7497058}"/>
          </ac:spMkLst>
        </pc:spChg>
        <pc:spChg chg="add del mod">
          <ac:chgData name="Cortes, Jorge A" userId="S::jcorte60@calstatela.edu::a77a8934-eb52-4451-8c92-229f1dfa3600" providerId="AD" clId="Web-{69A1FDEA-FAAA-B98B-13AF-2447238B7F2F}" dt="2020-12-07T00:07:09.437" v="993"/>
          <ac:spMkLst>
            <pc:docMk/>
            <pc:sldMk cId="2620723577" sldId="303"/>
            <ac:spMk id="10" creationId="{DC37D781-89F4-42FE-8815-661BC098A56B}"/>
          </ac:spMkLst>
        </pc:spChg>
        <pc:spChg chg="del mod">
          <ac:chgData name="Cortes, Jorge A" userId="S::jcorte60@calstatela.edu::a77a8934-eb52-4451-8c92-229f1dfa3600" providerId="AD" clId="Web-{69A1FDEA-FAAA-B98B-13AF-2447238B7F2F}" dt="2020-12-07T00:06:40.404" v="992"/>
          <ac:spMkLst>
            <pc:docMk/>
            <pc:sldMk cId="2620723577" sldId="303"/>
            <ac:spMk id="11" creationId="{3EDC3A8C-E822-4B38-9A33-5428DDB0D116}"/>
          </ac:spMkLst>
        </pc:spChg>
        <pc:spChg chg="add mod">
          <ac:chgData name="Cortes, Jorge A" userId="S::jcorte60@calstatela.edu::a77a8934-eb52-4451-8c92-229f1dfa3600" providerId="AD" clId="Web-{69A1FDEA-FAAA-B98B-13AF-2447238B7F2F}" dt="2020-12-07T00:09:07.084" v="1012"/>
          <ac:spMkLst>
            <pc:docMk/>
            <pc:sldMk cId="2620723577" sldId="303"/>
            <ac:spMk id="13" creationId="{5E74990A-4566-41B0-BF2F-36CEE29100E3}"/>
          </ac:spMkLst>
        </pc:spChg>
        <pc:spChg chg="add del">
          <ac:chgData name="Cortes, Jorge A" userId="S::jcorte60@calstatela.edu::a77a8934-eb52-4451-8c92-229f1dfa3600" providerId="AD" clId="Web-{69A1FDEA-FAAA-B98B-13AF-2447238B7F2F}" dt="2020-12-06T23:57:40.249" v="391"/>
          <ac:spMkLst>
            <pc:docMk/>
            <pc:sldMk cId="2620723577" sldId="303"/>
            <ac:spMk id="16" creationId="{990D0034-F768-41E7-85D4-F38C4DE85770}"/>
          </ac:spMkLst>
        </pc:spChg>
        <pc:spChg chg="add del mod">
          <ac:chgData name="Cortes, Jorge A" userId="S::jcorte60@calstatela.edu::a77a8934-eb52-4451-8c92-229f1dfa3600" providerId="AD" clId="Web-{69A1FDEA-FAAA-B98B-13AF-2447238B7F2F}" dt="2020-12-07T00:17:18.503" v="1037"/>
          <ac:spMkLst>
            <pc:docMk/>
            <pc:sldMk cId="2620723577" sldId="303"/>
            <ac:spMk id="17" creationId="{7A169F49-BF24-450A-B77A-C4681E8722EB}"/>
          </ac:spMkLst>
        </pc:spChg>
        <pc:spChg chg="add mod">
          <ac:chgData name="Cortes, Jorge A" userId="S::jcorte60@calstatela.edu::a77a8934-eb52-4451-8c92-229f1dfa3600" providerId="AD" clId="Web-{69A1FDEA-FAAA-B98B-13AF-2447238B7F2F}" dt="2020-12-07T00:17:16.284" v="1036" actId="1076"/>
          <ac:spMkLst>
            <pc:docMk/>
            <pc:sldMk cId="2620723577" sldId="303"/>
            <ac:spMk id="22" creationId="{CBE3570A-7C68-4FD9-8F65-B1F4D92B0771}"/>
          </ac:spMkLst>
        </pc:spChg>
        <pc:spChg chg="add del">
          <ac:chgData name="Cortes, Jorge A" userId="S::jcorte60@calstatela.edu::a77a8934-eb52-4451-8c92-229f1dfa3600" providerId="AD" clId="Web-{69A1FDEA-FAAA-B98B-13AF-2447238B7F2F}" dt="2020-12-07T00:17:52.130" v="1040"/>
          <ac:spMkLst>
            <pc:docMk/>
            <pc:sldMk cId="2620723577" sldId="303"/>
            <ac:spMk id="23" creationId="{409131F3-AD0C-4F7D-8719-F89642A68E7A}"/>
          </ac:spMkLst>
        </pc:spChg>
        <pc:spChg chg="add mod">
          <ac:chgData name="Cortes, Jorge A" userId="S::jcorte60@calstatela.edu::a77a8934-eb52-4451-8c92-229f1dfa3600" providerId="AD" clId="Web-{69A1FDEA-FAAA-B98B-13AF-2447238B7F2F}" dt="2020-12-07T00:19:03.634" v="1073" actId="20577"/>
          <ac:spMkLst>
            <pc:docMk/>
            <pc:sldMk cId="2620723577" sldId="303"/>
            <ac:spMk id="24" creationId="{409131F3-AD0C-4F7D-8719-F89642A68E7A}"/>
          </ac:spMkLst>
        </pc:spChg>
        <pc:spChg chg="add mod">
          <ac:chgData name="Cortes, Jorge A" userId="S::jcorte60@calstatela.edu::a77a8934-eb52-4451-8c92-229f1dfa3600" providerId="AD" clId="Web-{69A1FDEA-FAAA-B98B-13AF-2447238B7F2F}" dt="2020-12-07T00:20:27.670" v="1094"/>
          <ac:spMkLst>
            <pc:docMk/>
            <pc:sldMk cId="2620723577" sldId="303"/>
            <ac:spMk id="26" creationId="{3321399E-FF7C-46F5-B003-5C0182E3C3C8}"/>
          </ac:spMkLst>
        </pc:spChg>
        <pc:spChg chg="add mod">
          <ac:chgData name="Cortes, Jorge A" userId="S::jcorte60@calstatela.edu::a77a8934-eb52-4451-8c92-229f1dfa3600" providerId="AD" clId="Web-{69A1FDEA-FAAA-B98B-13AF-2447238B7F2F}" dt="2020-12-07T00:20:36.311" v="1097" actId="1076"/>
          <ac:spMkLst>
            <pc:docMk/>
            <pc:sldMk cId="2620723577" sldId="303"/>
            <ac:spMk id="27" creationId="{5B8469BC-ECCD-4647-BD40-CDD1F46A072A}"/>
          </ac:spMkLst>
        </pc:spChg>
        <pc:picChg chg="add del mod">
          <ac:chgData name="Cortes, Jorge A" userId="S::jcorte60@calstatela.edu::a77a8934-eb52-4451-8c92-229f1dfa3600" providerId="AD" clId="Web-{69A1FDEA-FAAA-B98B-13AF-2447238B7F2F}" dt="2020-12-06T23:57:44.343" v="393"/>
          <ac:picMkLst>
            <pc:docMk/>
            <pc:sldMk cId="2620723577" sldId="303"/>
            <ac:picMk id="3" creationId="{5043EE55-3C56-429F-9084-D9223DBF63F4}"/>
          </ac:picMkLst>
        </pc:picChg>
        <pc:picChg chg="add del mod">
          <ac:chgData name="Cortes, Jorge A" userId="S::jcorte60@calstatela.edu::a77a8934-eb52-4451-8c92-229f1dfa3600" providerId="AD" clId="Web-{69A1FDEA-FAAA-B98B-13AF-2447238B7F2F}" dt="2020-12-07T00:06:37.232" v="991"/>
          <ac:picMkLst>
            <pc:docMk/>
            <pc:sldMk cId="2620723577" sldId="303"/>
            <ac:picMk id="5" creationId="{73A772C6-5D65-4AD7-B59B-3A76BD43ED50}"/>
          </ac:picMkLst>
        </pc:picChg>
        <pc:picChg chg="add del mod">
          <ac:chgData name="Cortes, Jorge A" userId="S::jcorte60@calstatela.edu::a77a8934-eb52-4451-8c92-229f1dfa3600" providerId="AD" clId="Web-{69A1FDEA-FAAA-B98B-13AF-2447238B7F2F}" dt="2020-12-07T00:16:36.719" v="1025"/>
          <ac:picMkLst>
            <pc:docMk/>
            <pc:sldMk cId="2620723577" sldId="303"/>
            <ac:picMk id="12" creationId="{65A06A30-9D77-437C-9032-403EB6BA79AB}"/>
          </ac:picMkLst>
        </pc:picChg>
        <pc:picChg chg="add mod">
          <ac:chgData name="Cortes, Jorge A" userId="S::jcorte60@calstatela.edu::a77a8934-eb52-4451-8c92-229f1dfa3600" providerId="AD" clId="Web-{69A1FDEA-FAAA-B98B-13AF-2447238B7F2F}" dt="2020-12-07T00:19:16.525" v="1078" actId="1076"/>
          <ac:picMkLst>
            <pc:docMk/>
            <pc:sldMk cId="2620723577" sldId="303"/>
            <ac:picMk id="15" creationId="{98E03858-5E74-475B-9DD8-2397CBD1159D}"/>
          </ac:picMkLst>
        </pc:picChg>
        <pc:picChg chg="add del mod">
          <ac:chgData name="Cortes, Jorge A" userId="S::jcorte60@calstatela.edu::a77a8934-eb52-4451-8c92-229f1dfa3600" providerId="AD" clId="Web-{69A1FDEA-FAAA-B98B-13AF-2447238B7F2F}" dt="2020-12-07T00:13:16.005" v="1018"/>
          <ac:picMkLst>
            <pc:docMk/>
            <pc:sldMk cId="2620723577" sldId="303"/>
            <ac:picMk id="19" creationId="{C3BD9ED9-9478-4D77-B5EF-7CA80EEF7962}"/>
          </ac:picMkLst>
        </pc:picChg>
        <pc:picChg chg="add del mod">
          <ac:chgData name="Cortes, Jorge A" userId="S::jcorte60@calstatela.edu::a77a8934-eb52-4451-8c92-229f1dfa3600" providerId="AD" clId="Web-{69A1FDEA-FAAA-B98B-13AF-2447238B7F2F}" dt="2020-12-07T00:13:59.616" v="1020"/>
          <ac:picMkLst>
            <pc:docMk/>
            <pc:sldMk cId="2620723577" sldId="303"/>
            <ac:picMk id="20" creationId="{63476D39-78FE-46E5-864C-BC1BD6FE2B5F}"/>
          </ac:picMkLst>
        </pc:picChg>
        <pc:picChg chg="add del mod">
          <ac:chgData name="Cortes, Jorge A" userId="S::jcorte60@calstatela.edu::a77a8934-eb52-4451-8c92-229f1dfa3600" providerId="AD" clId="Web-{69A1FDEA-FAAA-B98B-13AF-2447238B7F2F}" dt="2020-12-07T00:14:44.182" v="1022"/>
          <ac:picMkLst>
            <pc:docMk/>
            <pc:sldMk cId="2620723577" sldId="303"/>
            <ac:picMk id="21" creationId="{A1D115BC-A485-44C4-9298-6C8D4E982644}"/>
          </ac:picMkLst>
        </pc:picChg>
        <pc:cxnChg chg="add del">
          <ac:chgData name="Cortes, Jorge A" userId="S::jcorte60@calstatela.edu::a77a8934-eb52-4451-8c92-229f1dfa3600" providerId="AD" clId="Web-{69A1FDEA-FAAA-B98B-13AF-2447238B7F2F}" dt="2020-12-06T23:57:40.249" v="391"/>
          <ac:cxnSpMkLst>
            <pc:docMk/>
            <pc:sldMk cId="2620723577" sldId="303"/>
            <ac:cxnSpMk id="18" creationId="{5A0A5CF6-407C-4691-8122-49DF69D0020D}"/>
          </ac:cxnSpMkLst>
        </pc:cxnChg>
        <pc:cxnChg chg="add mod">
          <ac:chgData name="Cortes, Jorge A" userId="S::jcorte60@calstatela.edu::a77a8934-eb52-4451-8c92-229f1dfa3600" providerId="AD" clId="Web-{69A1FDEA-FAAA-B98B-13AF-2447238B7F2F}" dt="2020-12-07T00:19:25.275" v="1081"/>
          <ac:cxnSpMkLst>
            <pc:docMk/>
            <pc:sldMk cId="2620723577" sldId="303"/>
            <ac:cxnSpMk id="25" creationId="{4D39CB1A-5388-40AC-9976-BCACB5ECC185}"/>
          </ac:cxnSpMkLst>
        </pc:cxnChg>
        <pc:cxnChg chg="add mod">
          <ac:chgData name="Cortes, Jorge A" userId="S::jcorte60@calstatela.edu::a77a8934-eb52-4451-8c92-229f1dfa3600" providerId="AD" clId="Web-{69A1FDEA-FAAA-B98B-13AF-2447238B7F2F}" dt="2020-12-07T00:20:46.202" v="1101"/>
          <ac:cxnSpMkLst>
            <pc:docMk/>
            <pc:sldMk cId="2620723577" sldId="303"/>
            <ac:cxnSpMk id="28" creationId="{0960031B-703B-4173-B33A-AA9A3250FC9B}"/>
          </ac:cxnSpMkLst>
        </pc:cxnChg>
      </pc:sldChg>
    </pc:docChg>
  </pc:docChgLst>
  <pc:docChgLst>
    <pc:chgData name="Phong, David S" userId="S::dphong@calstatela.edu::7a06ce57-1739-41b5-8345-727f2100475f" providerId="AD" clId="Web-{2D898B2B-1971-D82C-06FB-E6A1B1D2D2D8}"/>
    <pc:docChg chg="modSld">
      <pc:chgData name="Phong, David S" userId="S::dphong@calstatela.edu::7a06ce57-1739-41b5-8345-727f2100475f" providerId="AD" clId="Web-{2D898B2B-1971-D82C-06FB-E6A1B1D2D2D8}" dt="2020-12-05T21:25:46.782" v="368" actId="20577"/>
      <pc:docMkLst>
        <pc:docMk/>
      </pc:docMkLst>
      <pc:sldChg chg="modSp">
        <pc:chgData name="Phong, David S" userId="S::dphong@calstatela.edu::7a06ce57-1739-41b5-8345-727f2100475f" providerId="AD" clId="Web-{2D898B2B-1971-D82C-06FB-E6A1B1D2D2D8}" dt="2020-12-05T20:45:10.788" v="0" actId="20577"/>
        <pc:sldMkLst>
          <pc:docMk/>
          <pc:sldMk cId="3644990708" sldId="267"/>
        </pc:sldMkLst>
        <pc:spChg chg="mod">
          <ac:chgData name="Phong, David S" userId="S::dphong@calstatela.edu::7a06ce57-1739-41b5-8345-727f2100475f" providerId="AD" clId="Web-{2D898B2B-1971-D82C-06FB-E6A1B1D2D2D8}" dt="2020-12-05T20:45:10.788" v="0" actId="20577"/>
          <ac:spMkLst>
            <pc:docMk/>
            <pc:sldMk cId="3644990708" sldId="267"/>
            <ac:spMk id="11" creationId="{472B5064-6FA9-4C26-84F6-9CE8FE8546CA}"/>
          </ac:spMkLst>
        </pc:spChg>
      </pc:sldChg>
      <pc:sldChg chg="modSp">
        <pc:chgData name="Phong, David S" userId="S::dphong@calstatela.edu::7a06ce57-1739-41b5-8345-727f2100475f" providerId="AD" clId="Web-{2D898B2B-1971-D82C-06FB-E6A1B1D2D2D8}" dt="2020-12-05T20:46:28.149" v="40" actId="20577"/>
        <pc:sldMkLst>
          <pc:docMk/>
          <pc:sldMk cId="341692245" sldId="274"/>
        </pc:sldMkLst>
        <pc:spChg chg="mod">
          <ac:chgData name="Phong, David S" userId="S::dphong@calstatela.edu::7a06ce57-1739-41b5-8345-727f2100475f" providerId="AD" clId="Web-{2D898B2B-1971-D82C-06FB-E6A1B1D2D2D8}" dt="2020-12-05T20:46:28.149" v="40" actId="20577"/>
          <ac:spMkLst>
            <pc:docMk/>
            <pc:sldMk cId="341692245" sldId="274"/>
            <ac:spMk id="7" creationId="{7F4BF154-4665-4C66-9E30-CCF7A418450A}"/>
          </ac:spMkLst>
        </pc:spChg>
        <pc:spChg chg="mod">
          <ac:chgData name="Phong, David S" userId="S::dphong@calstatela.edu::7a06ce57-1739-41b5-8345-727f2100475f" providerId="AD" clId="Web-{2D898B2B-1971-D82C-06FB-E6A1B1D2D2D8}" dt="2020-12-05T20:46:23.774" v="31" actId="20577"/>
          <ac:spMkLst>
            <pc:docMk/>
            <pc:sldMk cId="341692245" sldId="274"/>
            <ac:spMk id="9" creationId="{32E58289-33D5-4008-949B-D83FB29BCB89}"/>
          </ac:spMkLst>
        </pc:spChg>
      </pc:sldChg>
      <pc:sldChg chg="modSp">
        <pc:chgData name="Phong, David S" userId="S::dphong@calstatela.edu::7a06ce57-1739-41b5-8345-727f2100475f" providerId="AD" clId="Web-{2D898B2B-1971-D82C-06FB-E6A1B1D2D2D8}" dt="2020-12-05T20:45:47.852" v="13" actId="20577"/>
        <pc:sldMkLst>
          <pc:docMk/>
          <pc:sldMk cId="3816598816" sldId="293"/>
        </pc:sldMkLst>
        <pc:spChg chg="mod">
          <ac:chgData name="Phong, David S" userId="S::dphong@calstatela.edu::7a06ce57-1739-41b5-8345-727f2100475f" providerId="AD" clId="Web-{2D898B2B-1971-D82C-06FB-E6A1B1D2D2D8}" dt="2020-12-05T20:45:47.852" v="13" actId="20577"/>
          <ac:spMkLst>
            <pc:docMk/>
            <pc:sldMk cId="3816598816" sldId="293"/>
            <ac:spMk id="2" creationId="{7ECF6C7E-93DB-D34F-8A55-6932E4516D8B}"/>
          </ac:spMkLst>
        </pc:spChg>
      </pc:sldChg>
      <pc:sldChg chg="modSp">
        <pc:chgData name="Phong, David S" userId="S::dphong@calstatela.edu::7a06ce57-1739-41b5-8345-727f2100475f" providerId="AD" clId="Web-{2D898B2B-1971-D82C-06FB-E6A1B1D2D2D8}" dt="2020-12-05T20:45:39.352" v="5" actId="20577"/>
        <pc:sldMkLst>
          <pc:docMk/>
          <pc:sldMk cId="667867831" sldId="296"/>
        </pc:sldMkLst>
        <pc:spChg chg="mod">
          <ac:chgData name="Phong, David S" userId="S::dphong@calstatela.edu::7a06ce57-1739-41b5-8345-727f2100475f" providerId="AD" clId="Web-{2D898B2B-1971-D82C-06FB-E6A1B1D2D2D8}" dt="2020-12-05T20:45:39.352" v="5" actId="20577"/>
          <ac:spMkLst>
            <pc:docMk/>
            <pc:sldMk cId="667867831" sldId="296"/>
            <ac:spMk id="2" creationId="{7ECF6C7E-93DB-D34F-8A55-6932E4516D8B}"/>
          </ac:spMkLst>
        </pc:spChg>
      </pc:sldChg>
      <pc:sldChg chg="modSp">
        <pc:chgData name="Phong, David S" userId="S::dphong@calstatela.edu::7a06ce57-1739-41b5-8345-727f2100475f" providerId="AD" clId="Web-{2D898B2B-1971-D82C-06FB-E6A1B1D2D2D8}" dt="2020-12-05T20:46:08.274" v="26" actId="20577"/>
        <pc:sldMkLst>
          <pc:docMk/>
          <pc:sldMk cId="696534798" sldId="299"/>
        </pc:sldMkLst>
        <pc:spChg chg="mod">
          <ac:chgData name="Phong, David S" userId="S::dphong@calstatela.edu::7a06ce57-1739-41b5-8345-727f2100475f" providerId="AD" clId="Web-{2D898B2B-1971-D82C-06FB-E6A1B1D2D2D8}" dt="2020-12-05T20:46:05.461" v="19" actId="20577"/>
          <ac:spMkLst>
            <pc:docMk/>
            <pc:sldMk cId="696534798" sldId="299"/>
            <ac:spMk id="10" creationId="{7A6DE282-AEAC-4FD1-A2CA-89848BC36B40}"/>
          </ac:spMkLst>
        </pc:spChg>
        <pc:spChg chg="mod">
          <ac:chgData name="Phong, David S" userId="S::dphong@calstatela.edu::7a06ce57-1739-41b5-8345-727f2100475f" providerId="AD" clId="Web-{2D898B2B-1971-D82C-06FB-E6A1B1D2D2D8}" dt="2020-12-05T20:46:08.274" v="26" actId="20577"/>
          <ac:spMkLst>
            <pc:docMk/>
            <pc:sldMk cId="696534798" sldId="299"/>
            <ac:spMk id="11" creationId="{D57F66A0-9388-4F32-8B4A-BBE6DFEE884A}"/>
          </ac:spMkLst>
        </pc:spChg>
      </pc:sldChg>
      <pc:sldChg chg="modSp">
        <pc:chgData name="Phong, David S" userId="S::dphong@calstatela.edu::7a06ce57-1739-41b5-8345-727f2100475f" providerId="AD" clId="Web-{2D898B2B-1971-D82C-06FB-E6A1B1D2D2D8}" dt="2020-12-05T20:45:42.977" v="10" actId="20577"/>
        <pc:sldMkLst>
          <pc:docMk/>
          <pc:sldMk cId="570505168" sldId="300"/>
        </pc:sldMkLst>
        <pc:spChg chg="mod">
          <ac:chgData name="Phong, David S" userId="S::dphong@calstatela.edu::7a06ce57-1739-41b5-8345-727f2100475f" providerId="AD" clId="Web-{2D898B2B-1971-D82C-06FB-E6A1B1D2D2D8}" dt="2020-12-05T20:45:42.977" v="10" actId="20577"/>
          <ac:spMkLst>
            <pc:docMk/>
            <pc:sldMk cId="570505168" sldId="300"/>
            <ac:spMk id="2" creationId="{7ECF6C7E-93DB-D34F-8A55-6932E4516D8B}"/>
          </ac:spMkLst>
        </pc:spChg>
      </pc:sldChg>
      <pc:sldChg chg="modSp">
        <pc:chgData name="Phong, David S" userId="S::dphong@calstatela.edu::7a06ce57-1739-41b5-8345-727f2100475f" providerId="AD" clId="Web-{2D898B2B-1971-D82C-06FB-E6A1B1D2D2D8}" dt="2020-12-05T20:45:52.086" v="16" actId="20577"/>
        <pc:sldMkLst>
          <pc:docMk/>
          <pc:sldMk cId="614035286" sldId="301"/>
        </pc:sldMkLst>
        <pc:spChg chg="mod">
          <ac:chgData name="Phong, David S" userId="S::dphong@calstatela.edu::7a06ce57-1739-41b5-8345-727f2100475f" providerId="AD" clId="Web-{2D898B2B-1971-D82C-06FB-E6A1B1D2D2D8}" dt="2020-12-05T20:45:52.086" v="16" actId="20577"/>
          <ac:spMkLst>
            <pc:docMk/>
            <pc:sldMk cId="614035286" sldId="301"/>
            <ac:spMk id="2" creationId="{7ECF6C7E-93DB-D34F-8A55-6932E4516D8B}"/>
          </ac:spMkLst>
        </pc:spChg>
      </pc:sldChg>
      <pc:sldChg chg="modSp">
        <pc:chgData name="Phong, David S" userId="S::dphong@calstatela.edu::7a06ce57-1739-41b5-8345-727f2100475f" providerId="AD" clId="Web-{2D898B2B-1971-D82C-06FB-E6A1B1D2D2D8}" dt="2020-12-05T20:46:39.525" v="45" actId="20577"/>
        <pc:sldMkLst>
          <pc:docMk/>
          <pc:sldMk cId="389692970" sldId="304"/>
        </pc:sldMkLst>
        <pc:spChg chg="mod">
          <ac:chgData name="Phong, David S" userId="S::dphong@calstatela.edu::7a06ce57-1739-41b5-8345-727f2100475f" providerId="AD" clId="Web-{2D898B2B-1971-D82C-06FB-E6A1B1D2D2D8}" dt="2020-12-05T20:46:39.525" v="45" actId="20577"/>
          <ac:spMkLst>
            <pc:docMk/>
            <pc:sldMk cId="389692970" sldId="304"/>
            <ac:spMk id="3" creationId="{B55E5559-BA5B-4932-9953-8ABF33E6E7AF}"/>
          </ac:spMkLst>
        </pc:spChg>
      </pc:sldChg>
      <pc:sldChg chg="addSp delSp modSp">
        <pc:chgData name="Phong, David S" userId="S::dphong@calstatela.edu::7a06ce57-1739-41b5-8345-727f2100475f" providerId="AD" clId="Web-{2D898B2B-1971-D82C-06FB-E6A1B1D2D2D8}" dt="2020-12-05T21:25:45.969" v="366" actId="20577"/>
        <pc:sldMkLst>
          <pc:docMk/>
          <pc:sldMk cId="159903270" sldId="337"/>
        </pc:sldMkLst>
        <pc:spChg chg="mod">
          <ac:chgData name="Phong, David S" userId="S::dphong@calstatela.edu::7a06ce57-1739-41b5-8345-727f2100475f" providerId="AD" clId="Web-{2D898B2B-1971-D82C-06FB-E6A1B1D2D2D8}" dt="2020-12-05T21:25:45.969" v="366" actId="20577"/>
          <ac:spMkLst>
            <pc:docMk/>
            <pc:sldMk cId="159903270" sldId="337"/>
            <ac:spMk id="7" creationId="{07F05446-79BD-4C59-9A81-FCCD885824AE}"/>
          </ac:spMkLst>
        </pc:spChg>
        <pc:picChg chg="add del mod">
          <ac:chgData name="Phong, David S" userId="S::dphong@calstatela.edu::7a06ce57-1739-41b5-8345-727f2100475f" providerId="AD" clId="Web-{2D898B2B-1971-D82C-06FB-E6A1B1D2D2D8}" dt="2020-12-05T21:25:02.078" v="53"/>
          <ac:picMkLst>
            <pc:docMk/>
            <pc:sldMk cId="159903270" sldId="337"/>
            <ac:picMk id="5" creationId="{F68E62E9-2D13-477A-AC39-E50662AC3242}"/>
          </ac:picMkLst>
        </pc:picChg>
      </pc:sldChg>
    </pc:docChg>
  </pc:docChgLst>
  <pc:docChgLst>
    <pc:chgData name="Mahlebashian, Matthew" userId="S::mmahleb@calstatela.edu::c7f27a51-5439-4c32-a6aa-2c91f6658496" providerId="AD" clId="Web-{7D63D9A3-BE25-9C4C-D40B-3DD1963CA96D}"/>
    <pc:docChg chg="addSld modSld">
      <pc:chgData name="Mahlebashian, Matthew" userId="S::mmahleb@calstatela.edu::c7f27a51-5439-4c32-a6aa-2c91f6658496" providerId="AD" clId="Web-{7D63D9A3-BE25-9C4C-D40B-3DD1963CA96D}" dt="2020-11-11T04:11:15.214" v="1037" actId="20577"/>
      <pc:docMkLst>
        <pc:docMk/>
      </pc:docMkLst>
      <pc:sldChg chg="addSp modSp">
        <pc:chgData name="Mahlebashian, Matthew" userId="S::mmahleb@calstatela.edu::c7f27a51-5439-4c32-a6aa-2c91f6658496" providerId="AD" clId="Web-{7D63D9A3-BE25-9C4C-D40B-3DD1963CA96D}" dt="2020-11-11T04:11:15.214" v="1036" actId="20577"/>
        <pc:sldMkLst>
          <pc:docMk/>
          <pc:sldMk cId="4173428745" sldId="266"/>
        </pc:sldMkLst>
        <pc:spChg chg="mod">
          <ac:chgData name="Mahlebashian, Matthew" userId="S::mmahleb@calstatela.edu::c7f27a51-5439-4c32-a6aa-2c91f6658496" providerId="AD" clId="Web-{7D63D9A3-BE25-9C4C-D40B-3DD1963CA96D}" dt="2020-11-11T04:11:15.214" v="1036" actId="20577"/>
          <ac:spMkLst>
            <pc:docMk/>
            <pc:sldMk cId="4173428745" sldId="266"/>
            <ac:spMk id="3" creationId="{A7A4F5CB-8AB0-4154-96DC-5DEE0B51186A}"/>
          </ac:spMkLst>
        </pc:spChg>
        <pc:picChg chg="add mod">
          <ac:chgData name="Mahlebashian, Matthew" userId="S::mmahleb@calstatela.edu::c7f27a51-5439-4c32-a6aa-2c91f6658496" providerId="AD" clId="Web-{7D63D9A3-BE25-9C4C-D40B-3DD1963CA96D}" dt="2020-11-11T03:29:15.920" v="429" actId="1076"/>
          <ac:picMkLst>
            <pc:docMk/>
            <pc:sldMk cId="4173428745" sldId="266"/>
            <ac:picMk id="4" creationId="{4A275BFC-E707-479D-89CE-1901249C4675}"/>
          </ac:picMkLst>
        </pc:picChg>
      </pc:sldChg>
      <pc:sldChg chg="modSp add replId">
        <pc:chgData name="Mahlebashian, Matthew" userId="S::mmahleb@calstatela.edu::c7f27a51-5439-4c32-a6aa-2c91f6658496" providerId="AD" clId="Web-{7D63D9A3-BE25-9C4C-D40B-3DD1963CA96D}" dt="2020-11-11T04:07:49.973" v="963" actId="1076"/>
        <pc:sldMkLst>
          <pc:docMk/>
          <pc:sldMk cId="3353625947" sldId="276"/>
        </pc:sldMkLst>
        <pc:spChg chg="mod">
          <ac:chgData name="Mahlebashian, Matthew" userId="S::mmahleb@calstatela.edu::c7f27a51-5439-4c32-a6aa-2c91f6658496" providerId="AD" clId="Web-{7D63D9A3-BE25-9C4C-D40B-3DD1963CA96D}" dt="2020-11-11T03:37:31.963" v="445" actId="20577"/>
          <ac:spMkLst>
            <pc:docMk/>
            <pc:sldMk cId="3353625947" sldId="276"/>
            <ac:spMk id="2" creationId="{E9B40C13-17F3-4D4E-A0F4-2D1F04CC0F40}"/>
          </ac:spMkLst>
        </pc:spChg>
        <pc:spChg chg="mod">
          <ac:chgData name="Mahlebashian, Matthew" userId="S::mmahleb@calstatela.edu::c7f27a51-5439-4c32-a6aa-2c91f6658496" providerId="AD" clId="Web-{7D63D9A3-BE25-9C4C-D40B-3DD1963CA96D}" dt="2020-11-11T04:07:49.895" v="961" actId="20577"/>
          <ac:spMkLst>
            <pc:docMk/>
            <pc:sldMk cId="3353625947" sldId="276"/>
            <ac:spMk id="3" creationId="{A7A4F5CB-8AB0-4154-96DC-5DEE0B51186A}"/>
          </ac:spMkLst>
        </pc:spChg>
        <pc:picChg chg="mod">
          <ac:chgData name="Mahlebashian, Matthew" userId="S::mmahleb@calstatela.edu::c7f27a51-5439-4c32-a6aa-2c91f6658496" providerId="AD" clId="Web-{7D63D9A3-BE25-9C4C-D40B-3DD1963CA96D}" dt="2020-11-11T04:07:49.973" v="963" actId="1076"/>
          <ac:picMkLst>
            <pc:docMk/>
            <pc:sldMk cId="3353625947" sldId="276"/>
            <ac:picMk id="4" creationId="{4A275BFC-E707-479D-89CE-1901249C4675}"/>
          </ac:picMkLst>
        </pc:picChg>
      </pc:sldChg>
    </pc:docChg>
  </pc:docChgLst>
  <pc:docChgLst>
    <pc:chgData name="Dorado, Karelly" userId="S::kdorado@calstatela.edu::d48aae87-102a-451b-9be3-19f7df7cafaa" providerId="AD" clId="Web-{51139A08-142A-2D77-7B1C-42240721E01B}"/>
    <pc:docChg chg="modSld">
      <pc:chgData name="Dorado, Karelly" userId="S::kdorado@calstatela.edu::d48aae87-102a-451b-9be3-19f7df7cafaa" providerId="AD" clId="Web-{51139A08-142A-2D77-7B1C-42240721E01B}" dt="2020-11-27T23:24:03.992" v="292" actId="20577"/>
      <pc:docMkLst>
        <pc:docMk/>
      </pc:docMkLst>
      <pc:sldChg chg="modSp">
        <pc:chgData name="Dorado, Karelly" userId="S::kdorado@calstatela.edu::d48aae87-102a-451b-9be3-19f7df7cafaa" providerId="AD" clId="Web-{51139A08-142A-2D77-7B1C-42240721E01B}" dt="2020-11-27T23:24:03.992" v="291" actId="20577"/>
        <pc:sldMkLst>
          <pc:docMk/>
          <pc:sldMk cId="1736614899" sldId="308"/>
        </pc:sldMkLst>
        <pc:spChg chg="mod">
          <ac:chgData name="Dorado, Karelly" userId="S::kdorado@calstatela.edu::d48aae87-102a-451b-9be3-19f7df7cafaa" providerId="AD" clId="Web-{51139A08-142A-2D77-7B1C-42240721E01B}" dt="2020-11-27T23:24:03.992" v="291" actId="20577"/>
          <ac:spMkLst>
            <pc:docMk/>
            <pc:sldMk cId="1736614899" sldId="308"/>
            <ac:spMk id="3" creationId="{EBB86A28-6CDD-7B43-95C9-5B55E131653C}"/>
          </ac:spMkLst>
        </pc:spChg>
      </pc:sldChg>
      <pc:sldChg chg="modSp">
        <pc:chgData name="Dorado, Karelly" userId="S::kdorado@calstatela.edu::d48aae87-102a-451b-9be3-19f7df7cafaa" providerId="AD" clId="Web-{51139A08-142A-2D77-7B1C-42240721E01B}" dt="2020-11-27T23:17:03.058" v="236" actId="20577"/>
        <pc:sldMkLst>
          <pc:docMk/>
          <pc:sldMk cId="479092816" sldId="312"/>
        </pc:sldMkLst>
        <pc:spChg chg="mod">
          <ac:chgData name="Dorado, Karelly" userId="S::kdorado@calstatela.edu::d48aae87-102a-451b-9be3-19f7df7cafaa" providerId="AD" clId="Web-{51139A08-142A-2D77-7B1C-42240721E01B}" dt="2020-11-27T23:17:03.058" v="236" actId="20577"/>
          <ac:spMkLst>
            <pc:docMk/>
            <pc:sldMk cId="479092816" sldId="312"/>
            <ac:spMk id="3" creationId="{404100AF-7AC1-7745-A058-DC9E463EADF9}"/>
          </ac:spMkLst>
        </pc:spChg>
      </pc:sldChg>
    </pc:docChg>
  </pc:docChgLst>
  <pc:docChgLst>
    <pc:chgData name="Fonseca, Roy A" userId="aa42a170-7a7c-4272-8395-79a9f5063ca5" providerId="ADAL" clId="{840609F0-6380-4A31-8025-436CD2460009}"/>
    <pc:docChg chg="undo custSel addSld delSld modSld sldOrd">
      <pc:chgData name="Fonseca, Roy A" userId="aa42a170-7a7c-4272-8395-79a9f5063ca5" providerId="ADAL" clId="{840609F0-6380-4A31-8025-436CD2460009}" dt="2021-04-19T05:23:19.732" v="721"/>
      <pc:docMkLst>
        <pc:docMk/>
      </pc:docMkLst>
      <pc:sldChg chg="del">
        <pc:chgData name="Fonseca, Roy A" userId="aa42a170-7a7c-4272-8395-79a9f5063ca5" providerId="ADAL" clId="{840609F0-6380-4A31-8025-436CD2460009}" dt="2021-04-19T01:43:21.002" v="40" actId="2696"/>
        <pc:sldMkLst>
          <pc:docMk/>
          <pc:sldMk cId="204998157" sldId="396"/>
        </pc:sldMkLst>
      </pc:sldChg>
      <pc:sldChg chg="modSp mod">
        <pc:chgData name="Fonseca, Roy A" userId="aa42a170-7a7c-4272-8395-79a9f5063ca5" providerId="ADAL" clId="{840609F0-6380-4A31-8025-436CD2460009}" dt="2021-04-19T03:06:28.753" v="337" actId="1076"/>
        <pc:sldMkLst>
          <pc:docMk/>
          <pc:sldMk cId="4164555647" sldId="403"/>
        </pc:sldMkLst>
        <pc:spChg chg="mod">
          <ac:chgData name="Fonseca, Roy A" userId="aa42a170-7a7c-4272-8395-79a9f5063ca5" providerId="ADAL" clId="{840609F0-6380-4A31-8025-436CD2460009}" dt="2021-04-19T01:21:27.626" v="0" actId="14100"/>
          <ac:spMkLst>
            <pc:docMk/>
            <pc:sldMk cId="4164555647" sldId="403"/>
            <ac:spMk id="2" creationId="{1AE4FA52-47DA-4C9C-8ACF-825DCBB78F5D}"/>
          </ac:spMkLst>
        </pc:spChg>
        <pc:graphicFrameChg chg="mod">
          <ac:chgData name="Fonseca, Roy A" userId="aa42a170-7a7c-4272-8395-79a9f5063ca5" providerId="ADAL" clId="{840609F0-6380-4A31-8025-436CD2460009}" dt="2021-04-19T03:06:28.753" v="337" actId="1076"/>
          <ac:graphicFrameMkLst>
            <pc:docMk/>
            <pc:sldMk cId="4164555647" sldId="403"/>
            <ac:graphicFrameMk id="11" creationId="{FC447EED-341A-4306-9737-8D4A16256BA1}"/>
          </ac:graphicFrameMkLst>
        </pc:graphicFrameChg>
      </pc:sldChg>
      <pc:sldChg chg="addSp modSp mod modClrScheme chgLayout">
        <pc:chgData name="Fonseca, Roy A" userId="aa42a170-7a7c-4272-8395-79a9f5063ca5" providerId="ADAL" clId="{840609F0-6380-4A31-8025-436CD2460009}" dt="2021-04-19T02:07:15.105" v="142" actId="20577"/>
        <pc:sldMkLst>
          <pc:docMk/>
          <pc:sldMk cId="1146347224" sldId="404"/>
        </pc:sldMkLst>
        <pc:spChg chg="mod ord">
          <ac:chgData name="Fonseca, Roy A" userId="aa42a170-7a7c-4272-8395-79a9f5063ca5" providerId="ADAL" clId="{840609F0-6380-4A31-8025-436CD2460009}" dt="2021-04-19T02:05:41.592" v="91" actId="700"/>
          <ac:spMkLst>
            <pc:docMk/>
            <pc:sldMk cId="1146347224" sldId="404"/>
            <ac:spMk id="2" creationId="{E1719B41-194E-46E8-B960-44ED963EB4D0}"/>
          </ac:spMkLst>
        </pc:spChg>
        <pc:spChg chg="mod ord">
          <ac:chgData name="Fonseca, Roy A" userId="aa42a170-7a7c-4272-8395-79a9f5063ca5" providerId="ADAL" clId="{840609F0-6380-4A31-8025-436CD2460009}" dt="2021-04-19T02:05:41.592" v="91" actId="700"/>
          <ac:spMkLst>
            <pc:docMk/>
            <pc:sldMk cId="1146347224" sldId="404"/>
            <ac:spMk id="3" creationId="{EAE9BBAF-6716-452E-82C0-F9DAD4B634F2}"/>
          </ac:spMkLst>
        </pc:spChg>
        <pc:spChg chg="add mod ord">
          <ac:chgData name="Fonseca, Roy A" userId="aa42a170-7a7c-4272-8395-79a9f5063ca5" providerId="ADAL" clId="{840609F0-6380-4A31-8025-436CD2460009}" dt="2021-04-19T02:07:15.105" v="142" actId="20577"/>
          <ac:spMkLst>
            <pc:docMk/>
            <pc:sldMk cId="1146347224" sldId="404"/>
            <ac:spMk id="4" creationId="{743CDC12-D349-43E6-93BD-8FF0FE8DD174}"/>
          </ac:spMkLst>
        </pc:spChg>
        <pc:spChg chg="add mod ord">
          <ac:chgData name="Fonseca, Roy A" userId="aa42a170-7a7c-4272-8395-79a9f5063ca5" providerId="ADAL" clId="{840609F0-6380-4A31-8025-436CD2460009}" dt="2021-04-19T02:05:41.592" v="91" actId="700"/>
          <ac:spMkLst>
            <pc:docMk/>
            <pc:sldMk cId="1146347224" sldId="404"/>
            <ac:spMk id="5" creationId="{10BB51F9-9295-4EB9-8F2E-4DAE64FDF3DC}"/>
          </ac:spMkLst>
        </pc:spChg>
      </pc:sldChg>
      <pc:sldChg chg="addSp delSp modSp add mod ord modClrScheme chgLayout">
        <pc:chgData name="Fonseca, Roy A" userId="aa42a170-7a7c-4272-8395-79a9f5063ca5" providerId="ADAL" clId="{840609F0-6380-4A31-8025-436CD2460009}" dt="2021-04-19T02:59:29.316" v="306" actId="20577"/>
        <pc:sldMkLst>
          <pc:docMk/>
          <pc:sldMk cId="4071265222" sldId="405"/>
        </pc:sldMkLst>
        <pc:spChg chg="mod ord">
          <ac:chgData name="Fonseca, Roy A" userId="aa42a170-7a7c-4272-8395-79a9f5063ca5" providerId="ADAL" clId="{840609F0-6380-4A31-8025-436CD2460009}" dt="2021-04-19T02:39:28.009" v="148" actId="6264"/>
          <ac:spMkLst>
            <pc:docMk/>
            <pc:sldMk cId="4071265222" sldId="405"/>
            <ac:spMk id="2" creationId="{3CA7903C-7572-45ED-9B0D-DD39E3AEA795}"/>
          </ac:spMkLst>
        </pc:spChg>
        <pc:spChg chg="mod ord">
          <ac:chgData name="Fonseca, Roy A" userId="aa42a170-7a7c-4272-8395-79a9f5063ca5" providerId="ADAL" clId="{840609F0-6380-4A31-8025-436CD2460009}" dt="2021-04-19T02:39:28.009" v="148" actId="6264"/>
          <ac:spMkLst>
            <pc:docMk/>
            <pc:sldMk cId="4071265222" sldId="405"/>
            <ac:spMk id="3" creationId="{2A5A2A9C-4979-4A72-A044-6081B31F9911}"/>
          </ac:spMkLst>
        </pc:spChg>
        <pc:spChg chg="mod ord">
          <ac:chgData name="Fonseca, Roy A" userId="aa42a170-7a7c-4272-8395-79a9f5063ca5" providerId="ADAL" clId="{840609F0-6380-4A31-8025-436CD2460009}" dt="2021-04-19T02:44:22.419" v="172" actId="20577"/>
          <ac:spMkLst>
            <pc:docMk/>
            <pc:sldMk cId="4071265222" sldId="405"/>
            <ac:spMk id="4" creationId="{DA70A4F4-5F64-45E5-A938-431A379552A4}"/>
          </ac:spMkLst>
        </pc:spChg>
        <pc:spChg chg="mod ord">
          <ac:chgData name="Fonseca, Roy A" userId="aa42a170-7a7c-4272-8395-79a9f5063ca5" providerId="ADAL" clId="{840609F0-6380-4A31-8025-436CD2460009}" dt="2021-04-19T02:39:28.009" v="148" actId="6264"/>
          <ac:spMkLst>
            <pc:docMk/>
            <pc:sldMk cId="4071265222" sldId="405"/>
            <ac:spMk id="5" creationId="{8DC3E1CA-1117-44F7-B41E-302A73783C10}"/>
          </ac:spMkLst>
        </pc:spChg>
        <pc:spChg chg="add del mod">
          <ac:chgData name="Fonseca, Roy A" userId="aa42a170-7a7c-4272-8395-79a9f5063ca5" providerId="ADAL" clId="{840609F0-6380-4A31-8025-436CD2460009}" dt="2021-04-19T02:03:55.984" v="73"/>
          <ac:spMkLst>
            <pc:docMk/>
            <pc:sldMk cId="4071265222" sldId="405"/>
            <ac:spMk id="6" creationId="{6F3A18E3-9BED-4267-A2A6-52C17D1767C1}"/>
          </ac:spMkLst>
        </pc:spChg>
        <pc:spChg chg="add del mod">
          <ac:chgData name="Fonseca, Roy A" userId="aa42a170-7a7c-4272-8395-79a9f5063ca5" providerId="ADAL" clId="{840609F0-6380-4A31-8025-436CD2460009}" dt="2021-04-19T02:04:18.942" v="76"/>
          <ac:spMkLst>
            <pc:docMk/>
            <pc:sldMk cId="4071265222" sldId="405"/>
            <ac:spMk id="8" creationId="{12359EA1-74F5-4AA3-BABB-E647EC4A98BE}"/>
          </ac:spMkLst>
        </pc:spChg>
        <pc:spChg chg="add del mod">
          <ac:chgData name="Fonseca, Roy A" userId="aa42a170-7a7c-4272-8395-79a9f5063ca5" providerId="ADAL" clId="{840609F0-6380-4A31-8025-436CD2460009}" dt="2021-04-19T02:38:32.361" v="144" actId="478"/>
          <ac:spMkLst>
            <pc:docMk/>
            <pc:sldMk cId="4071265222" sldId="405"/>
            <ac:spMk id="9" creationId="{D530898A-5985-41B2-8489-745AB7DBFC58}"/>
          </ac:spMkLst>
        </pc:spChg>
        <pc:spChg chg="add del mod">
          <ac:chgData name="Fonseca, Roy A" userId="aa42a170-7a7c-4272-8395-79a9f5063ca5" providerId="ADAL" clId="{840609F0-6380-4A31-8025-436CD2460009}" dt="2021-04-19T02:39:18.719" v="146" actId="6264"/>
          <ac:spMkLst>
            <pc:docMk/>
            <pc:sldMk cId="4071265222" sldId="405"/>
            <ac:spMk id="10" creationId="{D2AB36C0-03BB-44FF-B5A5-78D369F7DD84}"/>
          </ac:spMkLst>
        </pc:spChg>
        <pc:spChg chg="add del mod">
          <ac:chgData name="Fonseca, Roy A" userId="aa42a170-7a7c-4272-8395-79a9f5063ca5" providerId="ADAL" clId="{840609F0-6380-4A31-8025-436CD2460009}" dt="2021-04-19T02:39:18.719" v="146" actId="6264"/>
          <ac:spMkLst>
            <pc:docMk/>
            <pc:sldMk cId="4071265222" sldId="405"/>
            <ac:spMk id="11" creationId="{31B060F6-8EDA-4D54-A061-3392B5F2DFBB}"/>
          </ac:spMkLst>
        </pc:spChg>
        <pc:spChg chg="add del mod">
          <ac:chgData name="Fonseca, Roy A" userId="aa42a170-7a7c-4272-8395-79a9f5063ca5" providerId="ADAL" clId="{840609F0-6380-4A31-8025-436CD2460009}" dt="2021-04-19T02:39:18.719" v="146" actId="6264"/>
          <ac:spMkLst>
            <pc:docMk/>
            <pc:sldMk cId="4071265222" sldId="405"/>
            <ac:spMk id="12" creationId="{CBCBDDBF-E577-4EA9-A2AD-F14D5B7BFCD2}"/>
          </ac:spMkLst>
        </pc:spChg>
        <pc:spChg chg="add del mod">
          <ac:chgData name="Fonseca, Roy A" userId="aa42a170-7a7c-4272-8395-79a9f5063ca5" providerId="ADAL" clId="{840609F0-6380-4A31-8025-436CD2460009}" dt="2021-04-19T02:39:18.719" v="146" actId="6264"/>
          <ac:spMkLst>
            <pc:docMk/>
            <pc:sldMk cId="4071265222" sldId="405"/>
            <ac:spMk id="13" creationId="{7D21BB61-5266-4BEB-8F0E-0D17185C7A7E}"/>
          </ac:spMkLst>
        </pc:spChg>
        <pc:spChg chg="del">
          <ac:chgData name="Fonseca, Roy A" userId="aa42a170-7a7c-4272-8395-79a9f5063ca5" providerId="ADAL" clId="{840609F0-6380-4A31-8025-436CD2460009}" dt="2021-04-19T02:04:31.392" v="77" actId="700"/>
          <ac:spMkLst>
            <pc:docMk/>
            <pc:sldMk cId="4071265222" sldId="405"/>
            <ac:spMk id="17" creationId="{47A7F607-AF84-4119-AB81-961D2BB5B015}"/>
          </ac:spMkLst>
        </pc:spChg>
        <pc:spChg chg="del">
          <ac:chgData name="Fonseca, Roy A" userId="aa42a170-7a7c-4272-8395-79a9f5063ca5" providerId="ADAL" clId="{840609F0-6380-4A31-8025-436CD2460009}" dt="2021-04-19T02:04:31.392" v="77" actId="700"/>
          <ac:spMkLst>
            <pc:docMk/>
            <pc:sldMk cId="4071265222" sldId="405"/>
            <ac:spMk id="18" creationId="{B10AFD57-42D3-4E05-8917-CA83356EAF01}"/>
          </ac:spMkLst>
        </pc:spChg>
        <pc:spChg chg="del">
          <ac:chgData name="Fonseca, Roy A" userId="aa42a170-7a7c-4272-8395-79a9f5063ca5" providerId="ADAL" clId="{840609F0-6380-4A31-8025-436CD2460009}" dt="2021-04-19T02:04:31.392" v="77" actId="700"/>
          <ac:spMkLst>
            <pc:docMk/>
            <pc:sldMk cId="4071265222" sldId="405"/>
            <ac:spMk id="19" creationId="{AE95EC29-228A-4951-958F-A135EC95C065}"/>
          </ac:spMkLst>
        </pc:spChg>
        <pc:spChg chg="add del mod">
          <ac:chgData name="Fonseca, Roy A" userId="aa42a170-7a7c-4272-8395-79a9f5063ca5" providerId="ADAL" clId="{840609F0-6380-4A31-8025-436CD2460009}" dt="2021-04-19T02:39:28.009" v="148" actId="6264"/>
          <ac:spMkLst>
            <pc:docMk/>
            <pc:sldMk cId="4071265222" sldId="405"/>
            <ac:spMk id="20" creationId="{46B45630-25CD-4086-966E-59CCE9E14E18}"/>
          </ac:spMkLst>
        </pc:spChg>
        <pc:spChg chg="add del mod">
          <ac:chgData name="Fonseca, Roy A" userId="aa42a170-7a7c-4272-8395-79a9f5063ca5" providerId="ADAL" clId="{840609F0-6380-4A31-8025-436CD2460009}" dt="2021-04-19T02:39:28.009" v="148" actId="6264"/>
          <ac:spMkLst>
            <pc:docMk/>
            <pc:sldMk cId="4071265222" sldId="405"/>
            <ac:spMk id="21" creationId="{026B766B-BB70-4ED7-A4A2-311D419CD977}"/>
          </ac:spMkLst>
        </pc:spChg>
        <pc:spChg chg="add del mod">
          <ac:chgData name="Fonseca, Roy A" userId="aa42a170-7a7c-4272-8395-79a9f5063ca5" providerId="ADAL" clId="{840609F0-6380-4A31-8025-436CD2460009}" dt="2021-04-19T02:39:28.009" v="148" actId="6264"/>
          <ac:spMkLst>
            <pc:docMk/>
            <pc:sldMk cId="4071265222" sldId="405"/>
            <ac:spMk id="22" creationId="{7CA20EEE-9F33-4139-B511-277D87F9B02E}"/>
          </ac:spMkLst>
        </pc:spChg>
        <pc:spChg chg="add del mod">
          <ac:chgData name="Fonseca, Roy A" userId="aa42a170-7a7c-4272-8395-79a9f5063ca5" providerId="ADAL" clId="{840609F0-6380-4A31-8025-436CD2460009}" dt="2021-04-19T02:39:28.009" v="148" actId="6264"/>
          <ac:spMkLst>
            <pc:docMk/>
            <pc:sldMk cId="4071265222" sldId="405"/>
            <ac:spMk id="23" creationId="{303EA6CC-ADCA-4DF5-87AF-263641BB12D9}"/>
          </ac:spMkLst>
        </pc:spChg>
        <pc:graphicFrameChg chg="add del mod modGraphic">
          <ac:chgData name="Fonseca, Roy A" userId="aa42a170-7a7c-4272-8395-79a9f5063ca5" providerId="ADAL" clId="{840609F0-6380-4A31-8025-436CD2460009}" dt="2021-04-19T02:44:00.151" v="156" actId="478"/>
          <ac:graphicFrameMkLst>
            <pc:docMk/>
            <pc:sldMk cId="4071265222" sldId="405"/>
            <ac:graphicFrameMk id="24" creationId="{D751C841-9275-414B-B577-956DCE6B7314}"/>
          </ac:graphicFrameMkLst>
        </pc:graphicFrameChg>
        <pc:graphicFrameChg chg="add del mod modGraphic">
          <ac:chgData name="Fonseca, Roy A" userId="aa42a170-7a7c-4272-8395-79a9f5063ca5" providerId="ADAL" clId="{840609F0-6380-4A31-8025-436CD2460009}" dt="2021-04-19T02:51:49.515" v="175" actId="478"/>
          <ac:graphicFrameMkLst>
            <pc:docMk/>
            <pc:sldMk cId="4071265222" sldId="405"/>
            <ac:graphicFrameMk id="25" creationId="{46E56D04-43D2-431D-97EF-AD980671FBE1}"/>
          </ac:graphicFrameMkLst>
        </pc:graphicFrameChg>
        <pc:graphicFrameChg chg="add del mod modGraphic">
          <ac:chgData name="Fonseca, Roy A" userId="aa42a170-7a7c-4272-8395-79a9f5063ca5" providerId="ADAL" clId="{840609F0-6380-4A31-8025-436CD2460009}" dt="2021-04-19T02:56:18.508" v="190" actId="478"/>
          <ac:graphicFrameMkLst>
            <pc:docMk/>
            <pc:sldMk cId="4071265222" sldId="405"/>
            <ac:graphicFrameMk id="26" creationId="{C4559ED6-4DC0-4C5A-B18A-D5501C52A0AD}"/>
          </ac:graphicFrameMkLst>
        </pc:graphicFrameChg>
        <pc:graphicFrameChg chg="add del mod">
          <ac:chgData name="Fonseca, Roy A" userId="aa42a170-7a7c-4272-8395-79a9f5063ca5" providerId="ADAL" clId="{840609F0-6380-4A31-8025-436CD2460009}" dt="2021-04-19T02:56:45.777" v="192"/>
          <ac:graphicFrameMkLst>
            <pc:docMk/>
            <pc:sldMk cId="4071265222" sldId="405"/>
            <ac:graphicFrameMk id="27" creationId="{0D752BD6-A735-4FBB-BC29-B53241FBBF6F}"/>
          </ac:graphicFrameMkLst>
        </pc:graphicFrameChg>
        <pc:graphicFrameChg chg="add mod modGraphic">
          <ac:chgData name="Fonseca, Roy A" userId="aa42a170-7a7c-4272-8395-79a9f5063ca5" providerId="ADAL" clId="{840609F0-6380-4A31-8025-436CD2460009}" dt="2021-04-19T02:59:29.316" v="306" actId="20577"/>
          <ac:graphicFrameMkLst>
            <pc:docMk/>
            <pc:sldMk cId="4071265222" sldId="405"/>
            <ac:graphicFrameMk id="28" creationId="{2839A907-F9C9-438D-9366-E7B647873C83}"/>
          </ac:graphicFrameMkLst>
        </pc:graphicFrameChg>
        <pc:picChg chg="del">
          <ac:chgData name="Fonseca, Roy A" userId="aa42a170-7a7c-4272-8395-79a9f5063ca5" providerId="ADAL" clId="{840609F0-6380-4A31-8025-436CD2460009}" dt="2021-04-19T01:42:12.801" v="4" actId="478"/>
          <ac:picMkLst>
            <pc:docMk/>
            <pc:sldMk cId="4071265222" sldId="405"/>
            <ac:picMk id="7" creationId="{511D517E-C9CF-534B-A81A-BE53BC407443}"/>
          </ac:picMkLst>
        </pc:picChg>
      </pc:sldChg>
      <pc:sldChg chg="addSp delSp modSp add mod chgLayout">
        <pc:chgData name="Fonseca, Roy A" userId="aa42a170-7a7c-4272-8395-79a9f5063ca5" providerId="ADAL" clId="{840609F0-6380-4A31-8025-436CD2460009}" dt="2021-04-19T05:22:18.549" v="720" actId="20577"/>
        <pc:sldMkLst>
          <pc:docMk/>
          <pc:sldMk cId="637505893" sldId="406"/>
        </pc:sldMkLst>
        <pc:spChg chg="mod ord">
          <ac:chgData name="Fonseca, Roy A" userId="aa42a170-7a7c-4272-8395-79a9f5063ca5" providerId="ADAL" clId="{840609F0-6380-4A31-8025-436CD2460009}" dt="2021-04-19T02:03:27.169" v="70" actId="700"/>
          <ac:spMkLst>
            <pc:docMk/>
            <pc:sldMk cId="637505893" sldId="406"/>
            <ac:spMk id="2" creationId="{3CA7903C-7572-45ED-9B0D-DD39E3AEA795}"/>
          </ac:spMkLst>
        </pc:spChg>
        <pc:spChg chg="mod ord">
          <ac:chgData name="Fonseca, Roy A" userId="aa42a170-7a7c-4272-8395-79a9f5063ca5" providerId="ADAL" clId="{840609F0-6380-4A31-8025-436CD2460009}" dt="2021-04-19T02:03:27.169" v="70" actId="700"/>
          <ac:spMkLst>
            <pc:docMk/>
            <pc:sldMk cId="637505893" sldId="406"/>
            <ac:spMk id="3" creationId="{2A5A2A9C-4979-4A72-A044-6081B31F9911}"/>
          </ac:spMkLst>
        </pc:spChg>
        <pc:spChg chg="mod ord">
          <ac:chgData name="Fonseca, Roy A" userId="aa42a170-7a7c-4272-8395-79a9f5063ca5" providerId="ADAL" clId="{840609F0-6380-4A31-8025-436CD2460009}" dt="2021-04-19T02:03:27.169" v="70" actId="700"/>
          <ac:spMkLst>
            <pc:docMk/>
            <pc:sldMk cId="637505893" sldId="406"/>
            <ac:spMk id="4" creationId="{DA70A4F4-5F64-45E5-A938-431A379552A4}"/>
          </ac:spMkLst>
        </pc:spChg>
        <pc:spChg chg="mod ord">
          <ac:chgData name="Fonseca, Roy A" userId="aa42a170-7a7c-4272-8395-79a9f5063ca5" providerId="ADAL" clId="{840609F0-6380-4A31-8025-436CD2460009}" dt="2021-04-19T02:03:27.169" v="70" actId="700"/>
          <ac:spMkLst>
            <pc:docMk/>
            <pc:sldMk cId="637505893" sldId="406"/>
            <ac:spMk id="5" creationId="{8DC3E1CA-1117-44F7-B41E-302A73783C10}"/>
          </ac:spMkLst>
        </pc:spChg>
        <pc:spChg chg="add del mod">
          <ac:chgData name="Fonseca, Roy A" userId="aa42a170-7a7c-4272-8395-79a9f5063ca5" providerId="ADAL" clId="{840609F0-6380-4A31-8025-436CD2460009}" dt="2021-04-19T01:59:52.472" v="62" actId="6264"/>
          <ac:spMkLst>
            <pc:docMk/>
            <pc:sldMk cId="637505893" sldId="406"/>
            <ac:spMk id="6" creationId="{92515E53-83AE-4EB1-B2C2-EEBB32187CD8}"/>
          </ac:spMkLst>
        </pc:spChg>
        <pc:spChg chg="add del mod">
          <ac:chgData name="Fonseca, Roy A" userId="aa42a170-7a7c-4272-8395-79a9f5063ca5" providerId="ADAL" clId="{840609F0-6380-4A31-8025-436CD2460009}" dt="2021-04-19T01:59:52.472" v="62" actId="6264"/>
          <ac:spMkLst>
            <pc:docMk/>
            <pc:sldMk cId="637505893" sldId="406"/>
            <ac:spMk id="7" creationId="{F86621CB-EA15-41F5-9837-4DEC06CAF941}"/>
          </ac:spMkLst>
        </pc:spChg>
        <pc:spChg chg="add del mod">
          <ac:chgData name="Fonseca, Roy A" userId="aa42a170-7a7c-4272-8395-79a9f5063ca5" providerId="ADAL" clId="{840609F0-6380-4A31-8025-436CD2460009}" dt="2021-04-19T01:59:52.472" v="62" actId="6264"/>
          <ac:spMkLst>
            <pc:docMk/>
            <pc:sldMk cId="637505893" sldId="406"/>
            <ac:spMk id="8" creationId="{DC77AFD1-7FB5-40D2-B349-53804D644788}"/>
          </ac:spMkLst>
        </pc:spChg>
        <pc:spChg chg="add del mod">
          <ac:chgData name="Fonseca, Roy A" userId="aa42a170-7a7c-4272-8395-79a9f5063ca5" providerId="ADAL" clId="{840609F0-6380-4A31-8025-436CD2460009}" dt="2021-04-19T01:59:52.472" v="62" actId="6264"/>
          <ac:spMkLst>
            <pc:docMk/>
            <pc:sldMk cId="637505893" sldId="406"/>
            <ac:spMk id="9" creationId="{6B1F2D2A-E489-43F1-A452-FCE1D8BADFB4}"/>
          </ac:spMkLst>
        </pc:spChg>
        <pc:spChg chg="add mod">
          <ac:chgData name="Fonseca, Roy A" userId="aa42a170-7a7c-4272-8395-79a9f5063ca5" providerId="ADAL" clId="{840609F0-6380-4A31-8025-436CD2460009}" dt="2021-04-19T05:22:18.549" v="720" actId="20577"/>
          <ac:spMkLst>
            <pc:docMk/>
            <pc:sldMk cId="637505893" sldId="406"/>
            <ac:spMk id="10" creationId="{47C9AE1E-7207-42DC-AE86-F5CEF15A93F5}"/>
          </ac:spMkLst>
        </pc:spChg>
      </pc:sldChg>
      <pc:sldChg chg="new">
        <pc:chgData name="Fonseca, Roy A" userId="aa42a170-7a7c-4272-8395-79a9f5063ca5" providerId="ADAL" clId="{840609F0-6380-4A31-8025-436CD2460009}" dt="2021-04-19T02:05:25.961" v="90" actId="680"/>
        <pc:sldMkLst>
          <pc:docMk/>
          <pc:sldMk cId="4188863302" sldId="408"/>
        </pc:sldMkLst>
      </pc:sldChg>
      <pc:sldChg chg="addSp delSp modSp new mod">
        <pc:chgData name="Fonseca, Roy A" userId="aa42a170-7a7c-4272-8395-79a9f5063ca5" providerId="ADAL" clId="{840609F0-6380-4A31-8025-436CD2460009}" dt="2021-04-19T05:23:19.732" v="721"/>
        <pc:sldMkLst>
          <pc:docMk/>
          <pc:sldMk cId="583745346" sldId="421"/>
        </pc:sldMkLst>
        <pc:spChg chg="mod">
          <ac:chgData name="Fonseca, Roy A" userId="aa42a170-7a7c-4272-8395-79a9f5063ca5" providerId="ADAL" clId="{840609F0-6380-4A31-8025-436CD2460009}" dt="2021-04-19T05:23:19.732" v="721"/>
          <ac:spMkLst>
            <pc:docMk/>
            <pc:sldMk cId="583745346" sldId="421"/>
            <ac:spMk id="2" creationId="{4401382A-6EC9-467C-BE49-D73A58D4A4A6}"/>
          </ac:spMkLst>
        </pc:spChg>
        <pc:spChg chg="del">
          <ac:chgData name="Fonseca, Roy A" userId="aa42a170-7a7c-4272-8395-79a9f5063ca5" providerId="ADAL" clId="{840609F0-6380-4A31-8025-436CD2460009}" dt="2021-04-19T03:00:38.616" v="307" actId="3680"/>
          <ac:spMkLst>
            <pc:docMk/>
            <pc:sldMk cId="583745346" sldId="421"/>
            <ac:spMk id="3" creationId="{6F428644-E4FC-4C55-97ED-C29C33AE8393}"/>
          </ac:spMkLst>
        </pc:spChg>
        <pc:graphicFrameChg chg="add mod ord modGraphic">
          <ac:chgData name="Fonseca, Roy A" userId="aa42a170-7a7c-4272-8395-79a9f5063ca5" providerId="ADAL" clId="{840609F0-6380-4A31-8025-436CD2460009}" dt="2021-04-19T04:09:37.602" v="390" actId="20577"/>
          <ac:graphicFrameMkLst>
            <pc:docMk/>
            <pc:sldMk cId="583745346" sldId="421"/>
            <ac:graphicFrameMk id="6" creationId="{5E495292-7ED1-4545-824E-971F6CF6C8FA}"/>
          </ac:graphicFrameMkLst>
        </pc:graphicFrameChg>
      </pc:sldChg>
    </pc:docChg>
  </pc:docChgLst>
  <pc:docChgLst>
    <pc:chgData name="Torres, Brandon A" userId="S::btorre66@calstatela.edu::30e00120-a461-4de2-9b54-453362018ccc" providerId="AD" clId="Web-{D381BF9F-5087-B000-D8CB-B96549C2B49D}"/>
    <pc:docChg chg="modSld">
      <pc:chgData name="Torres, Brandon A" userId="S::btorre66@calstatela.edu::30e00120-a461-4de2-9b54-453362018ccc" providerId="AD" clId="Web-{D381BF9F-5087-B000-D8CB-B96549C2B49D}" dt="2021-04-18T17:18:31.171" v="16"/>
      <pc:docMkLst>
        <pc:docMk/>
      </pc:docMkLst>
      <pc:sldChg chg="delSp modSp">
        <pc:chgData name="Torres, Brandon A" userId="S::btorre66@calstatela.edu::30e00120-a461-4de2-9b54-453362018ccc" providerId="AD" clId="Web-{D381BF9F-5087-B000-D8CB-B96549C2B49D}" dt="2021-04-18T17:18:31.171" v="16"/>
        <pc:sldMkLst>
          <pc:docMk/>
          <pc:sldMk cId="989397225" sldId="382"/>
        </pc:sldMkLst>
        <pc:graphicFrameChg chg="mod modGraphic">
          <ac:chgData name="Torres, Brandon A" userId="S::btorre66@calstatela.edu::30e00120-a461-4de2-9b54-453362018ccc" providerId="AD" clId="Web-{D381BF9F-5087-B000-D8CB-B96549C2B49D}" dt="2021-04-18T17:18:31.171" v="16"/>
          <ac:graphicFrameMkLst>
            <pc:docMk/>
            <pc:sldMk cId="989397225" sldId="382"/>
            <ac:graphicFrameMk id="3" creationId="{D1EC9B38-83E2-44B1-8C20-8A5F092A4AEB}"/>
          </ac:graphicFrameMkLst>
        </pc:graphicFrameChg>
        <pc:picChg chg="mod">
          <ac:chgData name="Torres, Brandon A" userId="S::btorre66@calstatela.edu::30e00120-a461-4de2-9b54-453362018ccc" providerId="AD" clId="Web-{D381BF9F-5087-B000-D8CB-B96549C2B49D}" dt="2021-04-18T17:17:41.623" v="13" actId="14100"/>
          <ac:picMkLst>
            <pc:docMk/>
            <pc:sldMk cId="989397225" sldId="382"/>
            <ac:picMk id="4" creationId="{B58EB2BE-6CBE-4C39-BB32-327969B0D5A9}"/>
          </ac:picMkLst>
        </pc:picChg>
        <pc:picChg chg="mod">
          <ac:chgData name="Torres, Brandon A" userId="S::btorre66@calstatela.edu::30e00120-a461-4de2-9b54-453362018ccc" providerId="AD" clId="Web-{D381BF9F-5087-B000-D8CB-B96549C2B49D}" dt="2021-04-18T17:17:36.764" v="12" actId="14100"/>
          <ac:picMkLst>
            <pc:docMk/>
            <pc:sldMk cId="989397225" sldId="382"/>
            <ac:picMk id="7" creationId="{22E98B2A-72F6-4EC0-8051-3D22D84856E0}"/>
          </ac:picMkLst>
        </pc:picChg>
        <pc:cxnChg chg="del">
          <ac:chgData name="Torres, Brandon A" userId="S::btorre66@calstatela.edu::30e00120-a461-4de2-9b54-453362018ccc" providerId="AD" clId="Web-{D381BF9F-5087-B000-D8CB-B96549C2B49D}" dt="2021-04-18T17:17:03.670" v="8"/>
          <ac:cxnSpMkLst>
            <pc:docMk/>
            <pc:sldMk cId="989397225" sldId="382"/>
            <ac:cxnSpMk id="6" creationId="{1033F96D-FD29-4E22-A521-F32A4C327A81}"/>
          </ac:cxnSpMkLst>
        </pc:cxnChg>
        <pc:cxnChg chg="del">
          <ac:chgData name="Torres, Brandon A" userId="S::btorre66@calstatela.edu::30e00120-a461-4de2-9b54-453362018ccc" providerId="AD" clId="Web-{D381BF9F-5087-B000-D8CB-B96549C2B49D}" dt="2021-04-18T17:17:05.279" v="9"/>
          <ac:cxnSpMkLst>
            <pc:docMk/>
            <pc:sldMk cId="989397225" sldId="382"/>
            <ac:cxnSpMk id="10" creationId="{AA3AD6BA-19F7-42CC-B92D-57C27DF8C842}"/>
          </ac:cxnSpMkLst>
        </pc:cxnChg>
      </pc:sldChg>
      <pc:sldChg chg="modSp">
        <pc:chgData name="Torres, Brandon A" userId="S::btorre66@calstatela.edu::30e00120-a461-4de2-9b54-453362018ccc" providerId="AD" clId="Web-{D381BF9F-5087-B000-D8CB-B96549C2B49D}" dt="2021-04-18T17:09:47.287" v="7" actId="20577"/>
        <pc:sldMkLst>
          <pc:docMk/>
          <pc:sldMk cId="3184919979" sldId="383"/>
        </pc:sldMkLst>
        <pc:spChg chg="mod">
          <ac:chgData name="Torres, Brandon A" userId="S::btorre66@calstatela.edu::30e00120-a461-4de2-9b54-453362018ccc" providerId="AD" clId="Web-{D381BF9F-5087-B000-D8CB-B96549C2B49D}" dt="2021-04-18T17:09:47.287" v="7" actId="20577"/>
          <ac:spMkLst>
            <pc:docMk/>
            <pc:sldMk cId="3184919979" sldId="383"/>
            <ac:spMk id="8" creationId="{0ABA243B-F660-43B5-A990-A2F60BFB9841}"/>
          </ac:spMkLst>
        </pc:spChg>
      </pc:sldChg>
    </pc:docChg>
  </pc:docChgLst>
  <pc:docChgLst>
    <pc:chgData name="Johnson, Candace R" userId="S::cjohns57@calstatela.edu::9d1e0d33-ff62-419a-8706-aa42608e8c26" providerId="AD" clId="Web-{3035C29F-0038-C000-105A-27DCFE6EAD8C}"/>
    <pc:docChg chg="modSld">
      <pc:chgData name="Johnson, Candace R" userId="S::cjohns57@calstatela.edu::9d1e0d33-ff62-419a-8706-aa42608e8c26" providerId="AD" clId="Web-{3035C29F-0038-C000-105A-27DCFE6EAD8C}" dt="2021-04-27T02:29:07.889" v="2" actId="1076"/>
      <pc:docMkLst>
        <pc:docMk/>
      </pc:docMkLst>
      <pc:sldChg chg="modSp">
        <pc:chgData name="Johnson, Candace R" userId="S::cjohns57@calstatela.edu::9d1e0d33-ff62-419a-8706-aa42608e8c26" providerId="AD" clId="Web-{3035C29F-0038-C000-105A-27DCFE6EAD8C}" dt="2021-04-27T02:29:07.889" v="2" actId="1076"/>
        <pc:sldMkLst>
          <pc:docMk/>
          <pc:sldMk cId="1419177354" sldId="356"/>
        </pc:sldMkLst>
        <pc:grpChg chg="mod">
          <ac:chgData name="Johnson, Candace R" userId="S::cjohns57@calstatela.edu::9d1e0d33-ff62-419a-8706-aa42608e8c26" providerId="AD" clId="Web-{3035C29F-0038-C000-105A-27DCFE6EAD8C}" dt="2021-04-27T02:29:07.889" v="2" actId="1076"/>
          <ac:grpSpMkLst>
            <pc:docMk/>
            <pc:sldMk cId="1419177354" sldId="356"/>
            <ac:grpSpMk id="12" creationId="{94AB0993-6A5F-432A-B51A-008D7C33671C}"/>
          </ac:grpSpMkLst>
        </pc:grpChg>
      </pc:sldChg>
    </pc:docChg>
  </pc:docChgLst>
  <pc:docChgLst>
    <pc:chgData name="Rodriguez, Destinie E" userId="bcb1c0ad-7d6f-4e77-a11b-f7b1205b53aa" providerId="ADAL" clId="{29025FA8-302E-C648-81E9-0D0A3B2050CF}"/>
    <pc:docChg chg="undo custSel addSld delSld modSld sldOrd">
      <pc:chgData name="Rodriguez, Destinie E" userId="bcb1c0ad-7d6f-4e77-a11b-f7b1205b53aa" providerId="ADAL" clId="{29025FA8-302E-C648-81E9-0D0A3B2050CF}" dt="2020-12-06T23:09:26.889" v="111" actId="2696"/>
      <pc:docMkLst>
        <pc:docMk/>
      </pc:docMkLst>
      <pc:sldChg chg="modSp mod">
        <pc:chgData name="Rodriguez, Destinie E" userId="bcb1c0ad-7d6f-4e77-a11b-f7b1205b53aa" providerId="ADAL" clId="{29025FA8-302E-C648-81E9-0D0A3B2050CF}" dt="2020-12-04T23:18:39.225" v="23" actId="20577"/>
        <pc:sldMkLst>
          <pc:docMk/>
          <pc:sldMk cId="4045092314" sldId="264"/>
        </pc:sldMkLst>
        <pc:spChg chg="mod">
          <ac:chgData name="Rodriguez, Destinie E" userId="bcb1c0ad-7d6f-4e77-a11b-f7b1205b53aa" providerId="ADAL" clId="{29025FA8-302E-C648-81E9-0D0A3B2050CF}" dt="2020-12-04T23:18:39.225" v="23" actId="20577"/>
          <ac:spMkLst>
            <pc:docMk/>
            <pc:sldMk cId="4045092314" sldId="264"/>
            <ac:spMk id="5" creationId="{86974D8E-F2A8-9C4F-B3AE-8F5106C34F0A}"/>
          </ac:spMkLst>
        </pc:spChg>
      </pc:sldChg>
      <pc:sldChg chg="ord">
        <pc:chgData name="Rodriguez, Destinie E" userId="bcb1c0ad-7d6f-4e77-a11b-f7b1205b53aa" providerId="ADAL" clId="{29025FA8-302E-C648-81E9-0D0A3B2050CF}" dt="2020-12-04T22:56:55.079" v="3" actId="20578"/>
        <pc:sldMkLst>
          <pc:docMk/>
          <pc:sldMk cId="2822405402" sldId="295"/>
        </pc:sldMkLst>
      </pc:sldChg>
      <pc:sldChg chg="modSp mod">
        <pc:chgData name="Rodriguez, Destinie E" userId="bcb1c0ad-7d6f-4e77-a11b-f7b1205b53aa" providerId="ADAL" clId="{29025FA8-302E-C648-81E9-0D0A3B2050CF}" dt="2020-12-06T23:01:52.809" v="97" actId="20577"/>
        <pc:sldMkLst>
          <pc:docMk/>
          <pc:sldMk cId="497582244" sldId="305"/>
        </pc:sldMkLst>
        <pc:spChg chg="mod">
          <ac:chgData name="Rodriguez, Destinie E" userId="bcb1c0ad-7d6f-4e77-a11b-f7b1205b53aa" providerId="ADAL" clId="{29025FA8-302E-C648-81E9-0D0A3B2050CF}" dt="2020-12-06T23:01:52.809" v="97" actId="20577"/>
          <ac:spMkLst>
            <pc:docMk/>
            <pc:sldMk cId="497582244" sldId="305"/>
            <ac:spMk id="3" creationId="{2D820CB4-35A8-C545-B71E-0F83D11382B2}"/>
          </ac:spMkLst>
        </pc:spChg>
        <pc:spChg chg="mod">
          <ac:chgData name="Rodriguez, Destinie E" userId="bcb1c0ad-7d6f-4e77-a11b-f7b1205b53aa" providerId="ADAL" clId="{29025FA8-302E-C648-81E9-0D0A3B2050CF}" dt="2020-12-06T22:15:24.587" v="53" actId="20577"/>
          <ac:spMkLst>
            <pc:docMk/>
            <pc:sldMk cId="497582244" sldId="305"/>
            <ac:spMk id="9" creationId="{918E1D95-1FB8-45D0-A1C3-130C7FC24181}"/>
          </ac:spMkLst>
        </pc:spChg>
      </pc:sldChg>
      <pc:sldChg chg="del">
        <pc:chgData name="Rodriguez, Destinie E" userId="bcb1c0ad-7d6f-4e77-a11b-f7b1205b53aa" providerId="ADAL" clId="{29025FA8-302E-C648-81E9-0D0A3B2050CF}" dt="2020-12-06T23:05:58.029" v="98" actId="2696"/>
        <pc:sldMkLst>
          <pc:docMk/>
          <pc:sldMk cId="479092816" sldId="312"/>
        </pc:sldMkLst>
      </pc:sldChg>
      <pc:sldChg chg="ord">
        <pc:chgData name="Rodriguez, Destinie E" userId="bcb1c0ad-7d6f-4e77-a11b-f7b1205b53aa" providerId="ADAL" clId="{29025FA8-302E-C648-81E9-0D0A3B2050CF}" dt="2020-12-04T22:56:16.621" v="0" actId="20578"/>
        <pc:sldMkLst>
          <pc:docMk/>
          <pc:sldMk cId="1472516298" sldId="314"/>
        </pc:sldMkLst>
      </pc:sldChg>
      <pc:sldChg chg="modSp mod">
        <pc:chgData name="Rodriguez, Destinie E" userId="bcb1c0ad-7d6f-4e77-a11b-f7b1205b53aa" providerId="ADAL" clId="{29025FA8-302E-C648-81E9-0D0A3B2050CF}" dt="2020-12-06T23:01:03.633" v="95" actId="1076"/>
        <pc:sldMkLst>
          <pc:docMk/>
          <pc:sldMk cId="768786107" sldId="315"/>
        </pc:sldMkLst>
        <pc:spChg chg="mod">
          <ac:chgData name="Rodriguez, Destinie E" userId="bcb1c0ad-7d6f-4e77-a11b-f7b1205b53aa" providerId="ADAL" clId="{29025FA8-302E-C648-81E9-0D0A3B2050CF}" dt="2020-12-06T22:14:27.878" v="26" actId="14100"/>
          <ac:spMkLst>
            <pc:docMk/>
            <pc:sldMk cId="768786107" sldId="315"/>
            <ac:spMk id="3" creationId="{BA0AC7CB-8B65-E24B-9DB0-8B0593404174}"/>
          </ac:spMkLst>
        </pc:spChg>
        <pc:spChg chg="mod">
          <ac:chgData name="Rodriguez, Destinie E" userId="bcb1c0ad-7d6f-4e77-a11b-f7b1205b53aa" providerId="ADAL" clId="{29025FA8-302E-C648-81E9-0D0A3B2050CF}" dt="2020-12-06T22:15:41.418" v="90" actId="20577"/>
          <ac:spMkLst>
            <pc:docMk/>
            <pc:sldMk cId="768786107" sldId="315"/>
            <ac:spMk id="8" creationId="{66462BF2-755D-4930-920F-C6DC4F8F6640}"/>
          </ac:spMkLst>
        </pc:spChg>
        <pc:spChg chg="mod">
          <ac:chgData name="Rodriguez, Destinie E" userId="bcb1c0ad-7d6f-4e77-a11b-f7b1205b53aa" providerId="ADAL" clId="{29025FA8-302E-C648-81E9-0D0A3B2050CF}" dt="2020-12-06T23:00:13.649" v="92" actId="27636"/>
          <ac:spMkLst>
            <pc:docMk/>
            <pc:sldMk cId="768786107" sldId="315"/>
            <ac:spMk id="11" creationId="{C42A4483-0A6D-4A8A-81A1-1ABB53BA5672}"/>
          </ac:spMkLst>
        </pc:spChg>
        <pc:spChg chg="mod">
          <ac:chgData name="Rodriguez, Destinie E" userId="bcb1c0ad-7d6f-4e77-a11b-f7b1205b53aa" providerId="ADAL" clId="{29025FA8-302E-C648-81E9-0D0A3B2050CF}" dt="2020-12-06T23:01:03.633" v="95" actId="1076"/>
          <ac:spMkLst>
            <pc:docMk/>
            <pc:sldMk cId="768786107" sldId="315"/>
            <ac:spMk id="13" creationId="{3C589300-1B72-4FA8-93E3-20FE3F2F85CE}"/>
          </ac:spMkLst>
        </pc:spChg>
      </pc:sldChg>
      <pc:sldChg chg="ord">
        <pc:chgData name="Rodriguez, Destinie E" userId="bcb1c0ad-7d6f-4e77-a11b-f7b1205b53aa" providerId="ADAL" clId="{29025FA8-302E-C648-81E9-0D0A3B2050CF}" dt="2020-12-04T22:56:37.357" v="2" actId="20578"/>
        <pc:sldMkLst>
          <pc:docMk/>
          <pc:sldMk cId="3831286387" sldId="318"/>
        </pc:sldMkLst>
      </pc:sldChg>
      <pc:sldChg chg="addSp delSp modSp add del mod">
        <pc:chgData name="Rodriguez, Destinie E" userId="bcb1c0ad-7d6f-4e77-a11b-f7b1205b53aa" providerId="ADAL" clId="{29025FA8-302E-C648-81E9-0D0A3B2050CF}" dt="2020-12-06T23:09:26.889" v="111" actId="2696"/>
        <pc:sldMkLst>
          <pc:docMk/>
          <pc:sldMk cId="3652458000" sldId="351"/>
        </pc:sldMkLst>
        <pc:spChg chg="mod">
          <ac:chgData name="Rodriguez, Destinie E" userId="bcb1c0ad-7d6f-4e77-a11b-f7b1205b53aa" providerId="ADAL" clId="{29025FA8-302E-C648-81E9-0D0A3B2050CF}" dt="2020-12-06T23:09:16.638" v="110" actId="20577"/>
          <ac:spMkLst>
            <pc:docMk/>
            <pc:sldMk cId="3652458000" sldId="351"/>
            <ac:spMk id="3" creationId="{BA0AC7CB-8B65-E24B-9DB0-8B0593404174}"/>
          </ac:spMkLst>
        </pc:spChg>
        <pc:spChg chg="add del mod">
          <ac:chgData name="Rodriguez, Destinie E" userId="bcb1c0ad-7d6f-4e77-a11b-f7b1205b53aa" providerId="ADAL" clId="{29025FA8-302E-C648-81E9-0D0A3B2050CF}" dt="2020-12-06T23:08:14.347" v="104" actId="478"/>
          <ac:spMkLst>
            <pc:docMk/>
            <pc:sldMk cId="3652458000" sldId="351"/>
            <ac:spMk id="6" creationId="{731ECCBD-3086-0843-A5DC-C18EB35BBED5}"/>
          </ac:spMkLst>
        </pc:spChg>
        <pc:spChg chg="del mod">
          <ac:chgData name="Rodriguez, Destinie E" userId="bcb1c0ad-7d6f-4e77-a11b-f7b1205b53aa" providerId="ADAL" clId="{29025FA8-302E-C648-81E9-0D0A3B2050CF}" dt="2020-12-06T23:08:08.781" v="102" actId="478"/>
          <ac:spMkLst>
            <pc:docMk/>
            <pc:sldMk cId="3652458000" sldId="351"/>
            <ac:spMk id="11" creationId="{C42A4483-0A6D-4A8A-81A1-1ABB53BA5672}"/>
          </ac:spMkLst>
        </pc:spChg>
        <pc:spChg chg="del">
          <ac:chgData name="Rodriguez, Destinie E" userId="bcb1c0ad-7d6f-4e77-a11b-f7b1205b53aa" providerId="ADAL" clId="{29025FA8-302E-C648-81E9-0D0A3B2050CF}" dt="2020-12-06T23:08:12.019" v="103" actId="478"/>
          <ac:spMkLst>
            <pc:docMk/>
            <pc:sldMk cId="3652458000" sldId="351"/>
            <ac:spMk id="13" creationId="{3C589300-1B72-4FA8-93E3-20FE3F2F85CE}"/>
          </ac:spMkLst>
        </pc:spChg>
      </pc:sldChg>
    </pc:docChg>
  </pc:docChgLst>
  <pc:docChgLst>
    <pc:chgData name="Vo, David" userId="S::dvo11@calstatela.edu::0deed3dc-d020-451d-aee6-4b90d6e032a7" providerId="AD" clId="Web-{0D68D926-9F09-AAD7-9D4B-D286E98F5569}"/>
    <pc:docChg chg="modSld">
      <pc:chgData name="Vo, David" userId="S::dvo11@calstatela.edu::0deed3dc-d020-451d-aee6-4b90d6e032a7" providerId="AD" clId="Web-{0D68D926-9F09-AAD7-9D4B-D286E98F5569}" dt="2020-12-06T19:53:20.599" v="66" actId="14100"/>
      <pc:docMkLst>
        <pc:docMk/>
      </pc:docMkLst>
      <pc:sldChg chg="modSp">
        <pc:chgData name="Vo, David" userId="S::dvo11@calstatela.edu::0deed3dc-d020-451d-aee6-4b90d6e032a7" providerId="AD" clId="Web-{0D68D926-9F09-AAD7-9D4B-D286E98F5569}" dt="2020-12-06T19:52:47.753" v="64" actId="1076"/>
        <pc:sldMkLst>
          <pc:docMk/>
          <pc:sldMk cId="2757086078" sldId="256"/>
        </pc:sldMkLst>
        <pc:spChg chg="mod">
          <ac:chgData name="Vo, David" userId="S::dvo11@calstatela.edu::0deed3dc-d020-451d-aee6-4b90d6e032a7" providerId="AD" clId="Web-{0D68D926-9F09-AAD7-9D4B-D286E98F5569}" dt="2020-12-06T19:52:16.376" v="59" actId="20577"/>
          <ac:spMkLst>
            <pc:docMk/>
            <pc:sldMk cId="2757086078" sldId="256"/>
            <ac:spMk id="2" creationId="{F56E9371-6E05-45E0-803B-4C39AC28CC69}"/>
          </ac:spMkLst>
        </pc:spChg>
        <pc:picChg chg="mod">
          <ac:chgData name="Vo, David" userId="S::dvo11@calstatela.edu::0deed3dc-d020-451d-aee6-4b90d6e032a7" providerId="AD" clId="Web-{0D68D926-9F09-AAD7-9D4B-D286E98F5569}" dt="2020-12-06T19:52:47.753" v="64" actId="1076"/>
          <ac:picMkLst>
            <pc:docMk/>
            <pc:sldMk cId="2757086078" sldId="256"/>
            <ac:picMk id="13" creationId="{6783F508-9414-E741-85B1-C6AFE3208BC6}"/>
          </ac:picMkLst>
        </pc:picChg>
      </pc:sldChg>
      <pc:sldChg chg="delCm">
        <pc:chgData name="Vo, David" userId="S::dvo11@calstatela.edu::0deed3dc-d020-451d-aee6-4b90d6e032a7" providerId="AD" clId="Web-{0D68D926-9F09-AAD7-9D4B-D286E98F5569}" dt="2020-12-06T19:53:07.801" v="65"/>
        <pc:sldMkLst>
          <pc:docMk/>
          <pc:sldMk cId="1032757599" sldId="258"/>
        </pc:sldMkLst>
      </pc:sldChg>
      <pc:sldChg chg="addSp delSp modSp">
        <pc:chgData name="Vo, David" userId="S::dvo11@calstatela.edu::0deed3dc-d020-451d-aee6-4b90d6e032a7" providerId="AD" clId="Web-{0D68D926-9F09-AAD7-9D4B-D286E98F5569}" dt="2020-12-06T19:51:56.969" v="58"/>
        <pc:sldMkLst>
          <pc:docMk/>
          <pc:sldMk cId="389692970" sldId="304"/>
        </pc:sldMkLst>
        <pc:spChg chg="add del mod">
          <ac:chgData name="Vo, David" userId="S::dvo11@calstatela.edu::0deed3dc-d020-451d-aee6-4b90d6e032a7" providerId="AD" clId="Web-{0D68D926-9F09-AAD7-9D4B-D286E98F5569}" dt="2020-12-06T19:51:56.969" v="58"/>
          <ac:spMkLst>
            <pc:docMk/>
            <pc:sldMk cId="389692970" sldId="304"/>
            <ac:spMk id="3" creationId="{50DB0250-BAB0-4B62-836C-4F0D6876E783}"/>
          </ac:spMkLst>
        </pc:spChg>
        <pc:spChg chg="mod">
          <ac:chgData name="Vo, David" userId="S::dvo11@calstatela.edu::0deed3dc-d020-451d-aee6-4b90d6e032a7" providerId="AD" clId="Web-{0D68D926-9F09-AAD7-9D4B-D286E98F5569}" dt="2020-12-06T19:41:59.574" v="7" actId="20577"/>
          <ac:spMkLst>
            <pc:docMk/>
            <pc:sldMk cId="389692970" sldId="304"/>
            <ac:spMk id="8" creationId="{9D17B668-6B0B-4D0C-B13C-302562E536FD}"/>
          </ac:spMkLst>
        </pc:spChg>
      </pc:sldChg>
      <pc:sldChg chg="modSp">
        <pc:chgData name="Vo, David" userId="S::dvo11@calstatela.edu::0deed3dc-d020-451d-aee6-4b90d6e032a7" providerId="AD" clId="Web-{0D68D926-9F09-AAD7-9D4B-D286E98F5569}" dt="2020-12-06T19:53:20.599" v="66" actId="14100"/>
        <pc:sldMkLst>
          <pc:docMk/>
          <pc:sldMk cId="3161854313" sldId="350"/>
        </pc:sldMkLst>
        <pc:picChg chg="mod">
          <ac:chgData name="Vo, David" userId="S::dvo11@calstatela.edu::0deed3dc-d020-451d-aee6-4b90d6e032a7" providerId="AD" clId="Web-{0D68D926-9F09-AAD7-9D4B-D286E98F5569}" dt="2020-12-06T19:53:20.599" v="66" actId="14100"/>
          <ac:picMkLst>
            <pc:docMk/>
            <pc:sldMk cId="3161854313" sldId="350"/>
            <ac:picMk id="3" creationId="{E70242DA-6817-4B5F-9D0A-347BE7ED94D1}"/>
          </ac:picMkLst>
        </pc:picChg>
      </pc:sldChg>
    </pc:docChg>
  </pc:docChgLst>
  <pc:docChgLst>
    <pc:chgData name="Morimoto, Ashley K" userId="S::amorimo@calstatela.edu::f1fd6d5d-7660-4312-9e30-cf160e5e2f92" providerId="AD" clId="Web-{CD4BFC5D-5215-6A36-70E4-C3A6EED6240C}"/>
    <pc:docChg chg="modSld">
      <pc:chgData name="Morimoto, Ashley K" userId="S::amorimo@calstatela.edu::f1fd6d5d-7660-4312-9e30-cf160e5e2f92" providerId="AD" clId="Web-{CD4BFC5D-5215-6A36-70E4-C3A6EED6240C}" dt="2020-11-29T23:21:04.221" v="21" actId="20577"/>
      <pc:docMkLst>
        <pc:docMk/>
      </pc:docMkLst>
      <pc:sldChg chg="modSp">
        <pc:chgData name="Morimoto, Ashley K" userId="S::amorimo@calstatela.edu::f1fd6d5d-7660-4312-9e30-cf160e5e2f92" providerId="AD" clId="Web-{CD4BFC5D-5215-6A36-70E4-C3A6EED6240C}" dt="2020-11-29T23:21:04.206" v="20" actId="20577"/>
        <pc:sldMkLst>
          <pc:docMk/>
          <pc:sldMk cId="1738217919" sldId="286"/>
        </pc:sldMkLst>
        <pc:spChg chg="mod">
          <ac:chgData name="Morimoto, Ashley K" userId="S::amorimo@calstatela.edu::f1fd6d5d-7660-4312-9e30-cf160e5e2f92" providerId="AD" clId="Web-{CD4BFC5D-5215-6A36-70E4-C3A6EED6240C}" dt="2020-11-29T23:21:04.206" v="20" actId="20577"/>
          <ac:spMkLst>
            <pc:docMk/>
            <pc:sldMk cId="1738217919" sldId="286"/>
            <ac:spMk id="3" creationId="{76E75DF8-3012-4152-B453-9EF7F13C0B12}"/>
          </ac:spMkLst>
        </pc:spChg>
      </pc:sldChg>
    </pc:docChg>
  </pc:docChgLst>
  <pc:docChgLst>
    <pc:chgData name="Santillan, Erick" userId="S::esantil2@calstatela.edu::ed2732f2-99ff-45a1-9f08-6cff300f41fb" providerId="AD" clId="Web-{D9066AA9-4FC3-0D25-AFC9-6572584F4F24}"/>
    <pc:docChg chg="modSld">
      <pc:chgData name="Santillan, Erick" userId="S::esantil2@calstatela.edu::ed2732f2-99ff-45a1-9f08-6cff300f41fb" providerId="AD" clId="Web-{D9066AA9-4FC3-0D25-AFC9-6572584F4F24}" dt="2020-12-09T05:00:00.720" v="11"/>
      <pc:docMkLst>
        <pc:docMk/>
      </pc:docMkLst>
      <pc:sldChg chg="addSp delSp modSp">
        <pc:chgData name="Santillan, Erick" userId="S::esantil2@calstatela.edu::ed2732f2-99ff-45a1-9f08-6cff300f41fb" providerId="AD" clId="Web-{D9066AA9-4FC3-0D25-AFC9-6572584F4F24}" dt="2020-12-09T05:00:00.720" v="11"/>
        <pc:sldMkLst>
          <pc:docMk/>
          <pc:sldMk cId="1912582705" sldId="321"/>
        </pc:sldMkLst>
        <pc:spChg chg="add del mod">
          <ac:chgData name="Santillan, Erick" userId="S::esantil2@calstatela.edu::ed2732f2-99ff-45a1-9f08-6cff300f41fb" providerId="AD" clId="Web-{D9066AA9-4FC3-0D25-AFC9-6572584F4F24}" dt="2020-12-09T05:00:00.720" v="11"/>
          <ac:spMkLst>
            <pc:docMk/>
            <pc:sldMk cId="1912582705" sldId="321"/>
            <ac:spMk id="4" creationId="{2ACDC1DE-D602-4480-AE03-8B603CD16210}"/>
          </ac:spMkLst>
        </pc:spChg>
      </pc:sldChg>
    </pc:docChg>
  </pc:docChgLst>
  <pc:docChgLst>
    <pc:chgData name="Torres, Brandon A" userId="S::btorre66@calstatela.edu::30e00120-a461-4de2-9b54-453362018ccc" providerId="AD" clId="Web-{1C7FC19F-0071-B000-D8CB-BBDFD225CEB3}"/>
    <pc:docChg chg="modSld">
      <pc:chgData name="Torres, Brandon A" userId="S::btorre66@calstatela.edu::30e00120-a461-4de2-9b54-453362018ccc" providerId="AD" clId="Web-{1C7FC19F-0071-B000-D8CB-BBDFD225CEB3}" dt="2021-04-24T21:30:05.502" v="24" actId="1076"/>
      <pc:docMkLst>
        <pc:docMk/>
      </pc:docMkLst>
      <pc:sldChg chg="addSp delSp modSp">
        <pc:chgData name="Torres, Brandon A" userId="S::btorre66@calstatela.edu::30e00120-a461-4de2-9b54-453362018ccc" providerId="AD" clId="Web-{1C7FC19F-0071-B000-D8CB-BBDFD225CEB3}" dt="2021-04-24T21:30:05.502" v="24" actId="1076"/>
        <pc:sldMkLst>
          <pc:docMk/>
          <pc:sldMk cId="4250781062" sldId="426"/>
        </pc:sldMkLst>
        <pc:spChg chg="mod">
          <ac:chgData name="Torres, Brandon A" userId="S::btorre66@calstatela.edu::30e00120-a461-4de2-9b54-453362018ccc" providerId="AD" clId="Web-{1C7FC19F-0071-B000-D8CB-BBDFD225CEB3}" dt="2021-04-24T21:26:46.905" v="5" actId="1076"/>
          <ac:spMkLst>
            <pc:docMk/>
            <pc:sldMk cId="4250781062" sldId="426"/>
            <ac:spMk id="2" creationId="{5BD590B2-ACE0-A94C-A663-C8082DFBEC50}"/>
          </ac:spMkLst>
        </pc:spChg>
        <pc:spChg chg="del">
          <ac:chgData name="Torres, Brandon A" userId="S::btorre66@calstatela.edu::30e00120-a461-4de2-9b54-453362018ccc" providerId="AD" clId="Web-{1C7FC19F-0071-B000-D8CB-BBDFD225CEB3}" dt="2021-04-24T21:26:22.420" v="0"/>
          <ac:spMkLst>
            <pc:docMk/>
            <pc:sldMk cId="4250781062" sldId="426"/>
            <ac:spMk id="3" creationId="{4EC11767-663A-3E4A-930B-156B66E53FFC}"/>
          </ac:spMkLst>
        </pc:spChg>
        <pc:picChg chg="add mod ord">
          <ac:chgData name="Torres, Brandon A" userId="S::btorre66@calstatela.edu::30e00120-a461-4de2-9b54-453362018ccc" providerId="AD" clId="Web-{1C7FC19F-0071-B000-D8CB-BBDFD225CEB3}" dt="2021-04-24T21:30:05.502" v="24" actId="1076"/>
          <ac:picMkLst>
            <pc:docMk/>
            <pc:sldMk cId="4250781062" sldId="426"/>
            <ac:picMk id="6" creationId="{00500809-8471-4392-9909-7A3DC0A0A2B6}"/>
          </ac:picMkLst>
        </pc:picChg>
        <pc:picChg chg="add mod">
          <ac:chgData name="Torres, Brandon A" userId="S::btorre66@calstatela.edu::30e00120-a461-4de2-9b54-453362018ccc" providerId="AD" clId="Web-{1C7FC19F-0071-B000-D8CB-BBDFD225CEB3}" dt="2021-04-24T21:29:54.908" v="23" actId="1076"/>
          <ac:picMkLst>
            <pc:docMk/>
            <pc:sldMk cId="4250781062" sldId="426"/>
            <ac:picMk id="8" creationId="{D8A30D6E-E498-4E32-864B-BC32E584154E}"/>
          </ac:picMkLst>
        </pc:picChg>
      </pc:sldChg>
    </pc:docChg>
  </pc:docChgLst>
  <pc:docChgLst>
    <pc:chgData name="Sanchez Ledezma, Gabriela" userId="S::gsanc123@calstatela.edu::e19f2e2b-e01a-4302-925c-fd29b9c23215" providerId="AD" clId="Web-{83EF5F7A-BBC2-0263-B740-F3575ED84A1C}"/>
    <pc:docChg chg="modSld">
      <pc:chgData name="Sanchez Ledezma, Gabriela" userId="S::gsanc123@calstatela.edu::e19f2e2b-e01a-4302-925c-fd29b9c23215" providerId="AD" clId="Web-{83EF5F7A-BBC2-0263-B740-F3575ED84A1C}" dt="2021-04-18T20:24:24.695" v="21" actId="1076"/>
      <pc:docMkLst>
        <pc:docMk/>
      </pc:docMkLst>
      <pc:sldChg chg="addSp modSp">
        <pc:chgData name="Sanchez Ledezma, Gabriela" userId="S::gsanc123@calstatela.edu::e19f2e2b-e01a-4302-925c-fd29b9c23215" providerId="AD" clId="Web-{83EF5F7A-BBC2-0263-B740-F3575ED84A1C}" dt="2021-04-18T20:24:24.695" v="21" actId="1076"/>
        <pc:sldMkLst>
          <pc:docMk/>
          <pc:sldMk cId="4278558248" sldId="390"/>
        </pc:sldMkLst>
        <pc:spChg chg="add mod">
          <ac:chgData name="Sanchez Ledezma, Gabriela" userId="S::gsanc123@calstatela.edu::e19f2e2b-e01a-4302-925c-fd29b9c23215" providerId="AD" clId="Web-{83EF5F7A-BBC2-0263-B740-F3575ED84A1C}" dt="2021-04-18T20:23:20.691" v="2"/>
          <ac:spMkLst>
            <pc:docMk/>
            <pc:sldMk cId="4278558248" sldId="390"/>
            <ac:spMk id="9" creationId="{E356C404-905B-4BE6-9D68-30FAFD1680BB}"/>
          </ac:spMkLst>
        </pc:spChg>
        <pc:spChg chg="add mod">
          <ac:chgData name="Sanchez Ledezma, Gabriela" userId="S::gsanc123@calstatela.edu::e19f2e2b-e01a-4302-925c-fd29b9c23215" providerId="AD" clId="Web-{83EF5F7A-BBC2-0263-B740-F3575ED84A1C}" dt="2021-04-18T20:24:19.429" v="19" actId="1076"/>
          <ac:spMkLst>
            <pc:docMk/>
            <pc:sldMk cId="4278558248" sldId="390"/>
            <ac:spMk id="12" creationId="{12EBA16F-8BE3-4532-B3F8-1130DB44A18E}"/>
          </ac:spMkLst>
        </pc:spChg>
        <pc:graphicFrameChg chg="add mod modGraphic">
          <ac:chgData name="Sanchez Ledezma, Gabriela" userId="S::gsanc123@calstatela.edu::e19f2e2b-e01a-4302-925c-fd29b9c23215" providerId="AD" clId="Web-{83EF5F7A-BBC2-0263-B740-F3575ED84A1C}" dt="2021-04-18T20:24:24.695" v="21" actId="1076"/>
          <ac:graphicFrameMkLst>
            <pc:docMk/>
            <pc:sldMk cId="4278558248" sldId="390"/>
            <ac:graphicFrameMk id="8" creationId="{601A047B-5992-419A-A194-DFD6310BF9F0}"/>
          </ac:graphicFrameMkLst>
        </pc:graphicFrameChg>
        <pc:graphicFrameChg chg="add mod modGraphic">
          <ac:chgData name="Sanchez Ledezma, Gabriela" userId="S::gsanc123@calstatela.edu::e19f2e2b-e01a-4302-925c-fd29b9c23215" providerId="AD" clId="Web-{83EF5F7A-BBC2-0263-B740-F3575ED84A1C}" dt="2021-04-18T20:24:19.460" v="20" actId="1076"/>
          <ac:graphicFrameMkLst>
            <pc:docMk/>
            <pc:sldMk cId="4278558248" sldId="390"/>
            <ac:graphicFrameMk id="11" creationId="{833CAAA0-FE2E-461F-916E-7C49383C99D4}"/>
          </ac:graphicFrameMkLst>
        </pc:graphicFrameChg>
      </pc:sldChg>
    </pc:docChg>
  </pc:docChgLst>
  <pc:docChgLst>
    <pc:chgData name="Torres, Brandon A" userId="S::btorre66@calstatela.edu::30e00120-a461-4de2-9b54-453362018ccc" providerId="AD" clId="Web-{571BA0F4-F99E-6C17-9A5F-80AB8E845F84}"/>
    <pc:docChg chg="delSld modSld">
      <pc:chgData name="Torres, Brandon A" userId="S::btorre66@calstatela.edu::30e00120-a461-4de2-9b54-453362018ccc" providerId="AD" clId="Web-{571BA0F4-F99E-6C17-9A5F-80AB8E845F84}" dt="2020-12-06T04:21:38.535" v="50" actId="20577"/>
      <pc:docMkLst>
        <pc:docMk/>
      </pc:docMkLst>
      <pc:sldChg chg="addSp delSp modSp">
        <pc:chgData name="Torres, Brandon A" userId="S::btorre66@calstatela.edu::30e00120-a461-4de2-9b54-453362018ccc" providerId="AD" clId="Web-{571BA0F4-F99E-6C17-9A5F-80AB8E845F84}" dt="2020-12-06T04:21:38.535" v="50" actId="20577"/>
        <pc:sldMkLst>
          <pc:docMk/>
          <pc:sldMk cId="3816598816" sldId="293"/>
        </pc:sldMkLst>
        <pc:spChg chg="mod">
          <ac:chgData name="Torres, Brandon A" userId="S::btorre66@calstatela.edu::30e00120-a461-4de2-9b54-453362018ccc" providerId="AD" clId="Web-{571BA0F4-F99E-6C17-9A5F-80AB8E845F84}" dt="2020-12-06T04:21:38.535" v="50" actId="20577"/>
          <ac:spMkLst>
            <pc:docMk/>
            <pc:sldMk cId="3816598816" sldId="293"/>
            <ac:spMk id="2" creationId="{7ECF6C7E-93DB-D34F-8A55-6932E4516D8B}"/>
          </ac:spMkLst>
        </pc:spChg>
        <pc:spChg chg="del">
          <ac:chgData name="Torres, Brandon A" userId="S::btorre66@calstatela.edu::30e00120-a461-4de2-9b54-453362018ccc" providerId="AD" clId="Web-{571BA0F4-F99E-6C17-9A5F-80AB8E845F84}" dt="2020-12-06T04:20:53.564" v="39"/>
          <ac:spMkLst>
            <pc:docMk/>
            <pc:sldMk cId="3816598816" sldId="293"/>
            <ac:spMk id="6" creationId="{A3121FB7-3DA5-44EA-AE01-354629D22DA3}"/>
          </ac:spMkLst>
        </pc:spChg>
        <pc:graphicFrameChg chg="del mod modGraphic">
          <ac:chgData name="Torres, Brandon A" userId="S::btorre66@calstatela.edu::30e00120-a461-4de2-9b54-453362018ccc" providerId="AD" clId="Web-{571BA0F4-F99E-6C17-9A5F-80AB8E845F84}" dt="2020-12-06T04:20:53.548" v="38"/>
          <ac:graphicFrameMkLst>
            <pc:docMk/>
            <pc:sldMk cId="3816598816" sldId="293"/>
            <ac:graphicFrameMk id="5" creationId="{4D74DCD0-B8ED-4022-9380-345FA96154EA}"/>
          </ac:graphicFrameMkLst>
        </pc:graphicFrameChg>
        <pc:picChg chg="del">
          <ac:chgData name="Torres, Brandon A" userId="S::btorre66@calstatela.edu::30e00120-a461-4de2-9b54-453362018ccc" providerId="AD" clId="Web-{571BA0F4-F99E-6C17-9A5F-80AB8E845F84}" dt="2020-12-06T03:25:56.346" v="1"/>
          <ac:picMkLst>
            <pc:docMk/>
            <pc:sldMk cId="3816598816" sldId="293"/>
            <ac:picMk id="7" creationId="{E159F2BC-5A69-4EF5-A57D-44C1E4E9C751}"/>
          </ac:picMkLst>
        </pc:picChg>
        <pc:picChg chg="add mod">
          <ac:chgData name="Torres, Brandon A" userId="S::btorre66@calstatela.edu::30e00120-a461-4de2-9b54-453362018ccc" providerId="AD" clId="Web-{571BA0F4-F99E-6C17-9A5F-80AB8E845F84}" dt="2020-12-06T03:26:24.692" v="14" actId="1076"/>
          <ac:picMkLst>
            <pc:docMk/>
            <pc:sldMk cId="3816598816" sldId="293"/>
            <ac:picMk id="9" creationId="{2FB288CC-8162-4741-89E4-2FE6BBC86BB9}"/>
          </ac:picMkLst>
        </pc:picChg>
      </pc:sldChg>
      <pc:sldChg chg="addSp delSp modSp">
        <pc:chgData name="Torres, Brandon A" userId="S::btorre66@calstatela.edu::30e00120-a461-4de2-9b54-453362018ccc" providerId="AD" clId="Web-{571BA0F4-F99E-6C17-9A5F-80AB8E845F84}" dt="2020-12-06T04:16:48.766" v="32" actId="20577"/>
        <pc:sldMkLst>
          <pc:docMk/>
          <pc:sldMk cId="667867831" sldId="296"/>
        </pc:sldMkLst>
        <pc:spChg chg="mod">
          <ac:chgData name="Torres, Brandon A" userId="S::btorre66@calstatela.edu::30e00120-a461-4de2-9b54-453362018ccc" providerId="AD" clId="Web-{571BA0F4-F99E-6C17-9A5F-80AB8E845F84}" dt="2020-12-06T04:16:48.766" v="32" actId="20577"/>
          <ac:spMkLst>
            <pc:docMk/>
            <pc:sldMk cId="667867831" sldId="296"/>
            <ac:spMk id="2" creationId="{7ECF6C7E-93DB-D34F-8A55-6932E4516D8B}"/>
          </ac:spMkLst>
        </pc:spChg>
        <pc:spChg chg="del">
          <ac:chgData name="Torres, Brandon A" userId="S::btorre66@calstatela.edu::30e00120-a461-4de2-9b54-453362018ccc" providerId="AD" clId="Web-{571BA0F4-F99E-6C17-9A5F-80AB8E845F84}" dt="2020-12-06T04:08:33.734" v="16"/>
          <ac:spMkLst>
            <pc:docMk/>
            <pc:sldMk cId="667867831" sldId="296"/>
            <ac:spMk id="5" creationId="{519CEC7C-753B-439D-9614-1A1A4E23E0A9}"/>
          </ac:spMkLst>
        </pc:spChg>
        <pc:graphicFrameChg chg="del">
          <ac:chgData name="Torres, Brandon A" userId="S::btorre66@calstatela.edu::30e00120-a461-4de2-9b54-453362018ccc" providerId="AD" clId="Web-{571BA0F4-F99E-6C17-9A5F-80AB8E845F84}" dt="2020-12-06T04:08:29.343" v="15"/>
          <ac:graphicFrameMkLst>
            <pc:docMk/>
            <pc:sldMk cId="667867831" sldId="296"/>
            <ac:graphicFrameMk id="4" creationId="{BE966F4B-915D-40EF-BED2-5C7E7820FB82}"/>
          </ac:graphicFrameMkLst>
        </pc:graphicFrameChg>
        <pc:picChg chg="add mod">
          <ac:chgData name="Torres, Brandon A" userId="S::btorre66@calstatela.edu::30e00120-a461-4de2-9b54-453362018ccc" providerId="AD" clId="Web-{571BA0F4-F99E-6C17-9A5F-80AB8E845F84}" dt="2020-12-06T04:09:23.847" v="26" actId="1076"/>
          <ac:picMkLst>
            <pc:docMk/>
            <pc:sldMk cId="667867831" sldId="296"/>
            <ac:picMk id="6" creationId="{5998F24F-1259-40D8-B9A8-271712798CAA}"/>
          </ac:picMkLst>
        </pc:picChg>
        <pc:picChg chg="mod">
          <ac:chgData name="Torres, Brandon A" userId="S::btorre66@calstatela.edu::30e00120-a461-4de2-9b54-453362018ccc" providerId="AD" clId="Web-{571BA0F4-F99E-6C17-9A5F-80AB8E845F84}" dt="2020-12-06T04:09:04.986" v="23" actId="1076"/>
          <ac:picMkLst>
            <pc:docMk/>
            <pc:sldMk cId="667867831" sldId="296"/>
            <ac:picMk id="10" creationId="{C6ADB0EA-717F-2048-8209-8034C69F2D33}"/>
          </ac:picMkLst>
        </pc:picChg>
      </pc:sldChg>
      <pc:sldChg chg="del">
        <pc:chgData name="Torres, Brandon A" userId="S::btorre66@calstatela.edu::30e00120-a461-4de2-9b54-453362018ccc" providerId="AD" clId="Web-{571BA0F4-F99E-6C17-9A5F-80AB8E845F84}" dt="2020-12-06T04:20:32.797" v="35"/>
        <pc:sldMkLst>
          <pc:docMk/>
          <pc:sldMk cId="570505168" sldId="300"/>
        </pc:sldMkLst>
      </pc:sldChg>
    </pc:docChg>
  </pc:docChgLst>
  <pc:docChgLst>
    <pc:chgData name="Torres, Brandon A" userId="S::btorre66@calstatela.edu::30e00120-a461-4de2-9b54-453362018ccc" providerId="AD" clId="Web-{BF40FF22-1CB5-FB3D-CABA-8283B0D2579A}"/>
    <pc:docChg chg="modSld">
      <pc:chgData name="Torres, Brandon A" userId="S::btorre66@calstatela.edu::30e00120-a461-4de2-9b54-453362018ccc" providerId="AD" clId="Web-{BF40FF22-1CB5-FB3D-CABA-8283B0D2579A}" dt="2020-12-06T23:54:39.506" v="153"/>
      <pc:docMkLst>
        <pc:docMk/>
      </pc:docMkLst>
      <pc:sldChg chg="modSp">
        <pc:chgData name="Torres, Brandon A" userId="S::btorre66@calstatela.edu::30e00120-a461-4de2-9b54-453362018ccc" providerId="AD" clId="Web-{BF40FF22-1CB5-FB3D-CABA-8283B0D2579A}" dt="2020-12-06T22:59:26.717" v="7" actId="1076"/>
        <pc:sldMkLst>
          <pc:docMk/>
          <pc:sldMk cId="3644990708" sldId="267"/>
        </pc:sldMkLst>
        <pc:spChg chg="mod">
          <ac:chgData name="Torres, Brandon A" userId="S::btorre66@calstatela.edu::30e00120-a461-4de2-9b54-453362018ccc" providerId="AD" clId="Web-{BF40FF22-1CB5-FB3D-CABA-8283B0D2579A}" dt="2020-12-06T22:59:26.717" v="7" actId="1076"/>
          <ac:spMkLst>
            <pc:docMk/>
            <pc:sldMk cId="3644990708" sldId="267"/>
            <ac:spMk id="24" creationId="{BC5EEF04-243E-47F7-AB65-6CB0F8D6E45E}"/>
          </ac:spMkLst>
        </pc:spChg>
        <pc:spChg chg="mod">
          <ac:chgData name="Torres, Brandon A" userId="S::btorre66@calstatela.edu::30e00120-a461-4de2-9b54-453362018ccc" providerId="AD" clId="Web-{BF40FF22-1CB5-FB3D-CABA-8283B0D2579A}" dt="2020-12-06T22:58:56.044" v="3" actId="1076"/>
          <ac:spMkLst>
            <pc:docMk/>
            <pc:sldMk cId="3644990708" sldId="267"/>
            <ac:spMk id="25" creationId="{0C2F51CB-DF06-4ED4-B97B-BAAB3C8CAEAB}"/>
          </ac:spMkLst>
        </pc:spChg>
        <pc:cxnChg chg="mod">
          <ac:chgData name="Torres, Brandon A" userId="S::btorre66@calstatela.edu::30e00120-a461-4de2-9b54-453362018ccc" providerId="AD" clId="Web-{BF40FF22-1CB5-FB3D-CABA-8283B0D2579A}" dt="2020-12-06T22:59:09.810" v="5" actId="14100"/>
          <ac:cxnSpMkLst>
            <pc:docMk/>
            <pc:sldMk cId="3644990708" sldId="267"/>
            <ac:cxnSpMk id="26" creationId="{85E59C24-AE0F-4D44-949A-22D5EB6A1D12}"/>
          </ac:cxnSpMkLst>
        </pc:cxnChg>
      </pc:sldChg>
      <pc:sldChg chg="modSp">
        <pc:chgData name="Torres, Brandon A" userId="S::btorre66@calstatela.edu::30e00120-a461-4de2-9b54-453362018ccc" providerId="AD" clId="Web-{BF40FF22-1CB5-FB3D-CABA-8283B0D2579A}" dt="2020-12-06T23:21:03.843" v="73"/>
        <pc:sldMkLst>
          <pc:docMk/>
          <pc:sldMk cId="3586592242" sldId="287"/>
        </pc:sldMkLst>
        <pc:spChg chg="mod">
          <ac:chgData name="Torres, Brandon A" userId="S::btorre66@calstatela.edu::30e00120-a461-4de2-9b54-453362018ccc" providerId="AD" clId="Web-{BF40FF22-1CB5-FB3D-CABA-8283B0D2579A}" dt="2020-12-06T23:07:12.104" v="29" actId="1076"/>
          <ac:spMkLst>
            <pc:docMk/>
            <pc:sldMk cId="3586592242" sldId="287"/>
            <ac:spMk id="4" creationId="{6232F5BB-F098-4F9E-84A3-3A9FA2473AF2}"/>
          </ac:spMkLst>
        </pc:spChg>
        <pc:graphicFrameChg chg="mod modGraphic">
          <ac:chgData name="Torres, Brandon A" userId="S::btorre66@calstatela.edu::30e00120-a461-4de2-9b54-453362018ccc" providerId="AD" clId="Web-{BF40FF22-1CB5-FB3D-CABA-8283B0D2579A}" dt="2020-12-06T23:17:36.604" v="43"/>
          <ac:graphicFrameMkLst>
            <pc:docMk/>
            <pc:sldMk cId="3586592242" sldId="287"/>
            <ac:graphicFrameMk id="6" creationId="{56A7A10E-BAF5-4BCB-AAA8-A1D545DFBA49}"/>
          </ac:graphicFrameMkLst>
        </pc:graphicFrameChg>
        <pc:graphicFrameChg chg="mod modGraphic">
          <ac:chgData name="Torres, Brandon A" userId="S::btorre66@calstatela.edu::30e00120-a461-4de2-9b54-453362018ccc" providerId="AD" clId="Web-{BF40FF22-1CB5-FB3D-CABA-8283B0D2579A}" dt="2020-12-06T23:21:03.843" v="73"/>
          <ac:graphicFrameMkLst>
            <pc:docMk/>
            <pc:sldMk cId="3586592242" sldId="287"/>
            <ac:graphicFrameMk id="8" creationId="{CCFD68E8-300C-4135-9451-441D771D247D}"/>
          </ac:graphicFrameMkLst>
        </pc:graphicFrameChg>
      </pc:sldChg>
      <pc:sldChg chg="modSp">
        <pc:chgData name="Torres, Brandon A" userId="S::btorre66@calstatela.edu::30e00120-a461-4de2-9b54-453362018ccc" providerId="AD" clId="Web-{BF40FF22-1CB5-FB3D-CABA-8283B0D2579A}" dt="2020-12-06T23:52:53.563" v="137"/>
        <pc:sldMkLst>
          <pc:docMk/>
          <pc:sldMk cId="667867831" sldId="296"/>
        </pc:sldMkLst>
        <pc:graphicFrameChg chg="mod modGraphic">
          <ac:chgData name="Torres, Brandon A" userId="S::btorre66@calstatela.edu::30e00120-a461-4de2-9b54-453362018ccc" providerId="AD" clId="Web-{BF40FF22-1CB5-FB3D-CABA-8283B0D2579A}" dt="2020-12-06T23:52:53.563" v="137"/>
          <ac:graphicFrameMkLst>
            <pc:docMk/>
            <pc:sldMk cId="667867831" sldId="296"/>
            <ac:graphicFrameMk id="13" creationId="{98609559-429E-467A-B429-64D2842FC8C8}"/>
          </ac:graphicFrameMkLst>
        </pc:graphicFrameChg>
      </pc:sldChg>
      <pc:sldChg chg="modSp">
        <pc:chgData name="Torres, Brandon A" userId="S::btorre66@calstatela.edu::30e00120-a461-4de2-9b54-453362018ccc" providerId="AD" clId="Web-{BF40FF22-1CB5-FB3D-CABA-8283B0D2579A}" dt="2020-12-06T23:54:39.506" v="153"/>
        <pc:sldMkLst>
          <pc:docMk/>
          <pc:sldMk cId="880347071" sldId="298"/>
        </pc:sldMkLst>
        <pc:graphicFrameChg chg="mod modGraphic">
          <ac:chgData name="Torres, Brandon A" userId="S::btorre66@calstatela.edu::30e00120-a461-4de2-9b54-453362018ccc" providerId="AD" clId="Web-{BF40FF22-1CB5-FB3D-CABA-8283B0D2579A}" dt="2020-12-06T23:54:39.506" v="153"/>
          <ac:graphicFrameMkLst>
            <pc:docMk/>
            <pc:sldMk cId="880347071" sldId="298"/>
            <ac:graphicFrameMk id="6" creationId="{9D08EE2E-62A2-48C7-84A9-DE0A8854089C}"/>
          </ac:graphicFrameMkLst>
        </pc:graphicFrameChg>
        <pc:picChg chg="mod">
          <ac:chgData name="Torres, Brandon A" userId="S::btorre66@calstatela.edu::30e00120-a461-4de2-9b54-453362018ccc" providerId="AD" clId="Web-{BF40FF22-1CB5-FB3D-CABA-8283B0D2579A}" dt="2020-12-06T23:02:29.675" v="10" actId="1076"/>
          <ac:picMkLst>
            <pc:docMk/>
            <pc:sldMk cId="880347071" sldId="298"/>
            <ac:picMk id="3" creationId="{5F004F7C-75D6-4A74-ABF7-5A3B5F88B33C}"/>
          </ac:picMkLst>
        </pc:picChg>
      </pc:sldChg>
      <pc:sldChg chg="modSp">
        <pc:chgData name="Torres, Brandon A" userId="S::btorre66@calstatela.edu::30e00120-a461-4de2-9b54-453362018ccc" providerId="AD" clId="Web-{BF40FF22-1CB5-FB3D-CABA-8283B0D2579A}" dt="2020-12-06T23:52:47.328" v="136"/>
        <pc:sldMkLst>
          <pc:docMk/>
          <pc:sldMk cId="614035286" sldId="301"/>
        </pc:sldMkLst>
        <pc:graphicFrameChg chg="mod modGraphic">
          <ac:chgData name="Torres, Brandon A" userId="S::btorre66@calstatela.edu::30e00120-a461-4de2-9b54-453362018ccc" providerId="AD" clId="Web-{BF40FF22-1CB5-FB3D-CABA-8283B0D2579A}" dt="2020-12-06T23:52:47.328" v="136"/>
          <ac:graphicFrameMkLst>
            <pc:docMk/>
            <pc:sldMk cId="614035286" sldId="301"/>
            <ac:graphicFrameMk id="6" creationId="{97D0C9DC-EDA7-4320-AD92-DA33B1042CEA}"/>
          </ac:graphicFrameMkLst>
        </pc:graphicFrameChg>
      </pc:sldChg>
    </pc:docChg>
  </pc:docChgLst>
  <pc:docChgLst>
    <pc:chgData name="Vo, David" userId="S::dvo11@calstatela.edu::0deed3dc-d020-451d-aee6-4b90d6e032a7" providerId="AD" clId="Web-{82610BF3-7FF8-C4CC-9863-5C21BB0B3A89}"/>
    <pc:docChg chg="modSld addMainMaster delMainMaster">
      <pc:chgData name="Vo, David" userId="S::dvo11@calstatela.edu::0deed3dc-d020-451d-aee6-4b90d6e032a7" providerId="AD" clId="Web-{82610BF3-7FF8-C4CC-9863-5C21BB0B3A89}" dt="2020-11-04T03:44:04.903" v="19"/>
      <pc:docMkLst>
        <pc:docMk/>
      </pc:docMkLst>
      <pc:sldChg chg="addSp delSp modSp mod setBg modClrScheme chgLayout">
        <pc:chgData name="Vo, David" userId="S::dvo11@calstatela.edu::0deed3dc-d020-451d-aee6-4b90d6e032a7" providerId="AD" clId="Web-{82610BF3-7FF8-C4CC-9863-5C21BB0B3A89}" dt="2020-11-04T03:44:04.903" v="19"/>
        <pc:sldMkLst>
          <pc:docMk/>
          <pc:sldMk cId="2922980108" sldId="256"/>
        </pc:sldMkLst>
        <pc:spChg chg="mod ord">
          <ac:chgData name="Vo, David" userId="S::dvo11@calstatela.edu::0deed3dc-d020-451d-aee6-4b90d6e032a7" providerId="AD" clId="Web-{82610BF3-7FF8-C4CC-9863-5C21BB0B3A89}" dt="2020-11-04T03:44:04.903" v="19"/>
          <ac:spMkLst>
            <pc:docMk/>
            <pc:sldMk cId="2922980108" sldId="256"/>
            <ac:spMk id="2" creationId="{7ACF246D-F711-BA41-976F-86C6407C9DAC}"/>
          </ac:spMkLst>
        </pc:spChg>
        <pc:spChg chg="mod ord">
          <ac:chgData name="Vo, David" userId="S::dvo11@calstatela.edu::0deed3dc-d020-451d-aee6-4b90d6e032a7" providerId="AD" clId="Web-{82610BF3-7FF8-C4CC-9863-5C21BB0B3A89}" dt="2020-11-04T03:44:04.903" v="19"/>
          <ac:spMkLst>
            <pc:docMk/>
            <pc:sldMk cId="2922980108" sldId="256"/>
            <ac:spMk id="3" creationId="{2551C04A-E408-4C41-B547-3835CD02F3FD}"/>
          </ac:spMkLst>
        </pc:spChg>
        <pc:spChg chg="add del">
          <ac:chgData name="Vo, David" userId="S::dvo11@calstatela.edu::0deed3dc-d020-451d-aee6-4b90d6e032a7" providerId="AD" clId="Web-{82610BF3-7FF8-C4CC-9863-5C21BB0B3A89}" dt="2020-11-04T03:44:04.903" v="19"/>
          <ac:spMkLst>
            <pc:docMk/>
            <pc:sldMk cId="2922980108" sldId="256"/>
            <ac:spMk id="13" creationId="{66D61E08-70C3-48D8-BEA0-787111DC30DA}"/>
          </ac:spMkLst>
        </pc:spChg>
        <pc:spChg chg="add del">
          <ac:chgData name="Vo, David" userId="S::dvo11@calstatela.edu::0deed3dc-d020-451d-aee6-4b90d6e032a7" providerId="AD" clId="Web-{82610BF3-7FF8-C4CC-9863-5C21BB0B3A89}" dt="2020-11-04T03:44:04.903" v="19"/>
          <ac:spMkLst>
            <pc:docMk/>
            <pc:sldMk cId="2922980108" sldId="256"/>
            <ac:spMk id="15" creationId="{FC55298F-0AE5-478E-AD2B-03C2614C5833}"/>
          </ac:spMkLst>
        </pc:spChg>
        <pc:spChg chg="add del">
          <ac:chgData name="Vo, David" userId="S::dvo11@calstatela.edu::0deed3dc-d020-451d-aee6-4b90d6e032a7" providerId="AD" clId="Web-{82610BF3-7FF8-C4CC-9863-5C21BB0B3A89}" dt="2020-11-04T03:44:04.903" v="19"/>
          <ac:spMkLst>
            <pc:docMk/>
            <pc:sldMk cId="2922980108" sldId="256"/>
            <ac:spMk id="17" creationId="{C180E4EA-0B63-4779-A895-7E90E71088F3}"/>
          </ac:spMkLst>
        </pc:spChg>
        <pc:spChg chg="add del">
          <ac:chgData name="Vo, David" userId="S::dvo11@calstatela.edu::0deed3dc-d020-451d-aee6-4b90d6e032a7" providerId="AD" clId="Web-{82610BF3-7FF8-C4CC-9863-5C21BB0B3A89}" dt="2020-11-04T03:44:04.903" v="19"/>
          <ac:spMkLst>
            <pc:docMk/>
            <pc:sldMk cId="2922980108" sldId="256"/>
            <ac:spMk id="19" creationId="{CEE01D9D-3DE8-4EED-B0D3-8F3C79CC7673}"/>
          </ac:spMkLst>
        </pc:spChg>
        <pc:spChg chg="add del">
          <ac:chgData name="Vo, David" userId="S::dvo11@calstatela.edu::0deed3dc-d020-451d-aee6-4b90d6e032a7" providerId="AD" clId="Web-{82610BF3-7FF8-C4CC-9863-5C21BB0B3A89}" dt="2020-11-04T03:44:04.903" v="19"/>
          <ac:spMkLst>
            <pc:docMk/>
            <pc:sldMk cId="2922980108" sldId="256"/>
            <ac:spMk id="21" creationId="{89AF5CE9-607F-43F4-8983-DCD6DA4051FD}"/>
          </ac:spMkLst>
        </pc:spChg>
        <pc:spChg chg="add del">
          <ac:chgData name="Vo, David" userId="S::dvo11@calstatela.edu::0deed3dc-d020-451d-aee6-4b90d6e032a7" providerId="AD" clId="Web-{82610BF3-7FF8-C4CC-9863-5C21BB0B3A89}" dt="2020-11-04T03:44:04.903" v="19"/>
          <ac:spMkLst>
            <pc:docMk/>
            <pc:sldMk cId="2922980108" sldId="256"/>
            <ac:spMk id="23" creationId="{6EEA2DBD-9E1E-4521-8C01-F32AD18A89E3}"/>
          </ac:spMkLst>
        </pc:spChg>
        <pc:spChg chg="add del">
          <ac:chgData name="Vo, David" userId="S::dvo11@calstatela.edu::0deed3dc-d020-451d-aee6-4b90d6e032a7" providerId="AD" clId="Web-{82610BF3-7FF8-C4CC-9863-5C21BB0B3A89}" dt="2020-11-04T03:44:04.903" v="19"/>
          <ac:spMkLst>
            <pc:docMk/>
            <pc:sldMk cId="2922980108" sldId="256"/>
            <ac:spMk id="25" creationId="{15BBD2C1-BA9B-46A9-A27A-33498B169272}"/>
          </ac:spMkLst>
        </pc:spChg>
        <pc:spChg chg="add">
          <ac:chgData name="Vo, David" userId="S::dvo11@calstatela.edu::0deed3dc-d020-451d-aee6-4b90d6e032a7" providerId="AD" clId="Web-{82610BF3-7FF8-C4CC-9863-5C21BB0B3A89}" dt="2020-11-04T03:44:04.903" v="19"/>
          <ac:spMkLst>
            <pc:docMk/>
            <pc:sldMk cId="2922980108" sldId="256"/>
            <ac:spMk id="29" creationId="{66D61E08-70C3-48D8-BEA0-787111DC30DA}"/>
          </ac:spMkLst>
        </pc:spChg>
        <pc:spChg chg="add del">
          <ac:chgData name="Vo, David" userId="S::dvo11@calstatela.edu::0deed3dc-d020-451d-aee6-4b90d6e032a7" providerId="AD" clId="Web-{82610BF3-7FF8-C4CC-9863-5C21BB0B3A89}" dt="2020-11-04T03:44:04.872" v="18"/>
          <ac:spMkLst>
            <pc:docMk/>
            <pc:sldMk cId="2922980108" sldId="256"/>
            <ac:spMk id="30" creationId="{3167F201-EA3A-41F3-8305-5985A44A95A1}"/>
          </ac:spMkLst>
        </pc:spChg>
        <pc:spChg chg="add">
          <ac:chgData name="Vo, David" userId="S::dvo11@calstatela.edu::0deed3dc-d020-451d-aee6-4b90d6e032a7" providerId="AD" clId="Web-{82610BF3-7FF8-C4CC-9863-5C21BB0B3A89}" dt="2020-11-04T03:44:04.903" v="19"/>
          <ac:spMkLst>
            <pc:docMk/>
            <pc:sldMk cId="2922980108" sldId="256"/>
            <ac:spMk id="31" creationId="{FC55298F-0AE5-478E-AD2B-03C2614C5833}"/>
          </ac:spMkLst>
        </pc:spChg>
        <pc:spChg chg="add del">
          <ac:chgData name="Vo, David" userId="S::dvo11@calstatela.edu::0deed3dc-d020-451d-aee6-4b90d6e032a7" providerId="AD" clId="Web-{82610BF3-7FF8-C4CC-9863-5C21BB0B3A89}" dt="2020-11-04T03:44:04.872" v="18"/>
          <ac:spMkLst>
            <pc:docMk/>
            <pc:sldMk cId="2922980108" sldId="256"/>
            <ac:spMk id="32" creationId="{FFD44D11-B1C5-420A-9591-370DC8BAA10E}"/>
          </ac:spMkLst>
        </pc:spChg>
        <pc:spChg chg="add">
          <ac:chgData name="Vo, David" userId="S::dvo11@calstatela.edu::0deed3dc-d020-451d-aee6-4b90d6e032a7" providerId="AD" clId="Web-{82610BF3-7FF8-C4CC-9863-5C21BB0B3A89}" dt="2020-11-04T03:44:04.903" v="19"/>
          <ac:spMkLst>
            <pc:docMk/>
            <pc:sldMk cId="2922980108" sldId="256"/>
            <ac:spMk id="33" creationId="{C180E4EA-0B63-4779-A895-7E90E71088F3}"/>
          </ac:spMkLst>
        </pc:spChg>
        <pc:spChg chg="add">
          <ac:chgData name="Vo, David" userId="S::dvo11@calstatela.edu::0deed3dc-d020-451d-aee6-4b90d6e032a7" providerId="AD" clId="Web-{82610BF3-7FF8-C4CC-9863-5C21BB0B3A89}" dt="2020-11-04T03:44:04.903" v="19"/>
          <ac:spMkLst>
            <pc:docMk/>
            <pc:sldMk cId="2922980108" sldId="256"/>
            <ac:spMk id="35" creationId="{CEE01D9D-3DE8-4EED-B0D3-8F3C79CC7673}"/>
          </ac:spMkLst>
        </pc:spChg>
        <pc:spChg chg="add">
          <ac:chgData name="Vo, David" userId="S::dvo11@calstatela.edu::0deed3dc-d020-451d-aee6-4b90d6e032a7" providerId="AD" clId="Web-{82610BF3-7FF8-C4CC-9863-5C21BB0B3A89}" dt="2020-11-04T03:44:04.903" v="19"/>
          <ac:spMkLst>
            <pc:docMk/>
            <pc:sldMk cId="2922980108" sldId="256"/>
            <ac:spMk id="37" creationId="{89AF5CE9-607F-43F4-8983-DCD6DA4051FD}"/>
          </ac:spMkLst>
        </pc:spChg>
        <pc:spChg chg="add del">
          <ac:chgData name="Vo, David" userId="S::dvo11@calstatela.edu::0deed3dc-d020-451d-aee6-4b90d6e032a7" providerId="AD" clId="Web-{82610BF3-7FF8-C4CC-9863-5C21BB0B3A89}" dt="2020-11-04T03:44:04.872" v="18"/>
          <ac:spMkLst>
            <pc:docMk/>
            <pc:sldMk cId="2922980108" sldId="256"/>
            <ac:spMk id="38" creationId="{1C4DC544-6AEA-484E-A978-32384E2F9BD9}"/>
          </ac:spMkLst>
        </pc:spChg>
        <pc:spChg chg="add">
          <ac:chgData name="Vo, David" userId="S::dvo11@calstatela.edu::0deed3dc-d020-451d-aee6-4b90d6e032a7" providerId="AD" clId="Web-{82610BF3-7FF8-C4CC-9863-5C21BB0B3A89}" dt="2020-11-04T03:44:04.903" v="19"/>
          <ac:spMkLst>
            <pc:docMk/>
            <pc:sldMk cId="2922980108" sldId="256"/>
            <ac:spMk id="39" creationId="{6EEA2DBD-9E1E-4521-8C01-F32AD18A89E3}"/>
          </ac:spMkLst>
        </pc:spChg>
        <pc:spChg chg="add del">
          <ac:chgData name="Vo, David" userId="S::dvo11@calstatela.edu::0deed3dc-d020-451d-aee6-4b90d6e032a7" providerId="AD" clId="Web-{82610BF3-7FF8-C4CC-9863-5C21BB0B3A89}" dt="2020-11-04T03:44:04.872" v="18"/>
          <ac:spMkLst>
            <pc:docMk/>
            <pc:sldMk cId="2922980108" sldId="256"/>
            <ac:spMk id="40" creationId="{A1F1470C-B594-449D-A8CD-EB7BC156F7BD}"/>
          </ac:spMkLst>
        </pc:spChg>
        <pc:spChg chg="add">
          <ac:chgData name="Vo, David" userId="S::dvo11@calstatela.edu::0deed3dc-d020-451d-aee6-4b90d6e032a7" providerId="AD" clId="Web-{82610BF3-7FF8-C4CC-9863-5C21BB0B3A89}" dt="2020-11-04T03:44:04.903" v="19"/>
          <ac:spMkLst>
            <pc:docMk/>
            <pc:sldMk cId="2922980108" sldId="256"/>
            <ac:spMk id="41" creationId="{15BBD2C1-BA9B-46A9-A27A-33498B169272}"/>
          </ac:spMkLst>
        </pc:spChg>
        <pc:spChg chg="add del">
          <ac:chgData name="Vo, David" userId="S::dvo11@calstatela.edu::0deed3dc-d020-451d-aee6-4b90d6e032a7" providerId="AD" clId="Web-{82610BF3-7FF8-C4CC-9863-5C21BB0B3A89}" dt="2020-11-04T03:44:04.872" v="18"/>
          <ac:spMkLst>
            <pc:docMk/>
            <pc:sldMk cId="2922980108" sldId="256"/>
            <ac:spMk id="42" creationId="{B809F8B1-FE88-427F-98C6-1B8CFED80282}"/>
          </ac:spMkLst>
        </pc:spChg>
        <pc:spChg chg="add del">
          <ac:chgData name="Vo, David" userId="S::dvo11@calstatela.edu::0deed3dc-d020-451d-aee6-4b90d6e032a7" providerId="AD" clId="Web-{82610BF3-7FF8-C4CC-9863-5C21BB0B3A89}" dt="2020-11-04T03:44:04.872" v="18"/>
          <ac:spMkLst>
            <pc:docMk/>
            <pc:sldMk cId="2922980108" sldId="256"/>
            <ac:spMk id="44" creationId="{2050D290-680D-48D7-9488-498F59E54FFC}"/>
          </ac:spMkLst>
        </pc:spChg>
        <pc:spChg chg="add del">
          <ac:chgData name="Vo, David" userId="S::dvo11@calstatela.edu::0deed3dc-d020-451d-aee6-4b90d6e032a7" providerId="AD" clId="Web-{82610BF3-7FF8-C4CC-9863-5C21BB0B3A89}" dt="2020-11-04T03:44:04.872" v="18"/>
          <ac:spMkLst>
            <pc:docMk/>
            <pc:sldMk cId="2922980108" sldId="256"/>
            <ac:spMk id="46" creationId="{E8C81616-E276-41D8-92C5-1C891FE995BE}"/>
          </ac:spMkLst>
        </pc:spChg>
        <pc:spChg chg="add del">
          <ac:chgData name="Vo, David" userId="S::dvo11@calstatela.edu::0deed3dc-d020-451d-aee6-4b90d6e032a7" providerId="AD" clId="Web-{82610BF3-7FF8-C4CC-9863-5C21BB0B3A89}" dt="2020-11-04T03:44:04.872" v="18"/>
          <ac:spMkLst>
            <pc:docMk/>
            <pc:sldMk cId="2922980108" sldId="256"/>
            <ac:spMk id="48" creationId="{86BBDB21-2BF1-4C2F-A790-19FBC789C3F2}"/>
          </ac:spMkLst>
        </pc:spChg>
        <pc:spChg chg="add del">
          <ac:chgData name="Vo, David" userId="S::dvo11@calstatela.edu::0deed3dc-d020-451d-aee6-4b90d6e032a7" providerId="AD" clId="Web-{82610BF3-7FF8-C4CC-9863-5C21BB0B3A89}" dt="2020-11-04T03:44:04.872" v="18"/>
          <ac:spMkLst>
            <pc:docMk/>
            <pc:sldMk cId="2922980108" sldId="256"/>
            <ac:spMk id="50" creationId="{E78FF87C-9F4A-4F75-998D-3ECB6543BAB8}"/>
          </ac:spMkLst>
        </pc:spChg>
        <pc:picChg chg="add mod">
          <ac:chgData name="Vo, David" userId="S::dvo11@calstatela.edu::0deed3dc-d020-451d-aee6-4b90d6e032a7" providerId="AD" clId="Web-{82610BF3-7FF8-C4CC-9863-5C21BB0B3A89}" dt="2020-11-04T03:44:04.903" v="19"/>
          <ac:picMkLst>
            <pc:docMk/>
            <pc:sldMk cId="2922980108" sldId="256"/>
            <ac:picMk id="5" creationId="{9C7909A7-623C-4147-AF58-2EB546F2FF57}"/>
          </ac:picMkLst>
        </pc:picChg>
        <pc:cxnChg chg="add del">
          <ac:chgData name="Vo, David" userId="S::dvo11@calstatela.edu::0deed3dc-d020-451d-aee6-4b90d6e032a7" providerId="AD" clId="Web-{82610BF3-7FF8-C4CC-9863-5C21BB0B3A89}" dt="2020-11-04T03:44:04.903" v="19"/>
          <ac:cxnSpMkLst>
            <pc:docMk/>
            <pc:sldMk cId="2922980108" sldId="256"/>
            <ac:cxnSpMk id="9" creationId="{A57C1A16-B8AB-4D99-A195-A38F556A6486}"/>
          </ac:cxnSpMkLst>
        </pc:cxnChg>
        <pc:cxnChg chg="add del">
          <ac:chgData name="Vo, David" userId="S::dvo11@calstatela.edu::0deed3dc-d020-451d-aee6-4b90d6e032a7" providerId="AD" clId="Web-{82610BF3-7FF8-C4CC-9863-5C21BB0B3A89}" dt="2020-11-04T03:44:04.903" v="19"/>
          <ac:cxnSpMkLst>
            <pc:docMk/>
            <pc:sldMk cId="2922980108" sldId="256"/>
            <ac:cxnSpMk id="11" creationId="{F8A9B20B-D1DD-4573-B5EC-558029519236}"/>
          </ac:cxnSpMkLst>
        </pc:cxnChg>
        <pc:cxnChg chg="add">
          <ac:chgData name="Vo, David" userId="S::dvo11@calstatela.edu::0deed3dc-d020-451d-aee6-4b90d6e032a7" providerId="AD" clId="Web-{82610BF3-7FF8-C4CC-9863-5C21BB0B3A89}" dt="2020-11-04T03:44:04.903" v="19"/>
          <ac:cxnSpMkLst>
            <pc:docMk/>
            <pc:sldMk cId="2922980108" sldId="256"/>
            <ac:cxnSpMk id="27" creationId="{A57C1A16-B8AB-4D99-A195-A38F556A6486}"/>
          </ac:cxnSpMkLst>
        </pc:cxnChg>
        <pc:cxnChg chg="add">
          <ac:chgData name="Vo, David" userId="S::dvo11@calstatela.edu::0deed3dc-d020-451d-aee6-4b90d6e032a7" providerId="AD" clId="Web-{82610BF3-7FF8-C4CC-9863-5C21BB0B3A89}" dt="2020-11-04T03:44:04.903" v="19"/>
          <ac:cxnSpMkLst>
            <pc:docMk/>
            <pc:sldMk cId="2922980108" sldId="256"/>
            <ac:cxnSpMk id="28" creationId="{F8A9B20B-D1DD-4573-B5EC-558029519236}"/>
          </ac:cxnSpMkLst>
        </pc:cxnChg>
        <pc:cxnChg chg="add del">
          <ac:chgData name="Vo, David" userId="S::dvo11@calstatela.edu::0deed3dc-d020-451d-aee6-4b90d6e032a7" providerId="AD" clId="Web-{82610BF3-7FF8-C4CC-9863-5C21BB0B3A89}" dt="2020-11-04T03:44:04.872" v="18"/>
          <ac:cxnSpMkLst>
            <pc:docMk/>
            <pc:sldMk cId="2922980108" sldId="256"/>
            <ac:cxnSpMk id="34" creationId="{9FF46BC6-C78D-47E7-87CF-A1DD38B02BD3}"/>
          </ac:cxnSpMkLst>
        </pc:cxnChg>
        <pc:cxnChg chg="add del">
          <ac:chgData name="Vo, David" userId="S::dvo11@calstatela.edu::0deed3dc-d020-451d-aee6-4b90d6e032a7" providerId="AD" clId="Web-{82610BF3-7FF8-C4CC-9863-5C21BB0B3A89}" dt="2020-11-04T03:44:04.872" v="18"/>
          <ac:cxnSpMkLst>
            <pc:docMk/>
            <pc:sldMk cId="2922980108" sldId="256"/>
            <ac:cxnSpMk id="36" creationId="{BE3C958F-F320-49F4-9AB7-FD2F51A7712E}"/>
          </ac:cxnSpMkLst>
        </pc:cxnChg>
      </pc:sldChg>
      <pc:sldChg chg="modSp mod modClrScheme chgLayout">
        <pc:chgData name="Vo, David" userId="S::dvo11@calstatela.edu::0deed3dc-d020-451d-aee6-4b90d6e032a7" providerId="AD" clId="Web-{82610BF3-7FF8-C4CC-9863-5C21BB0B3A89}" dt="2020-11-04T03:42:08.254" v="2"/>
        <pc:sldMkLst>
          <pc:docMk/>
          <pc:sldMk cId="1032757599" sldId="258"/>
        </pc:sldMkLst>
        <pc:spChg chg="mod ord">
          <ac:chgData name="Vo, David" userId="S::dvo11@calstatela.edu::0deed3dc-d020-451d-aee6-4b90d6e032a7" providerId="AD" clId="Web-{82610BF3-7FF8-C4CC-9863-5C21BB0B3A89}" dt="2020-11-04T03:42:08.254" v="2"/>
          <ac:spMkLst>
            <pc:docMk/>
            <pc:sldMk cId="1032757599" sldId="258"/>
            <ac:spMk id="2" creationId="{28A51897-0DC6-CE4E-9E54-E38C9CC66414}"/>
          </ac:spMkLst>
        </pc:spChg>
      </pc:sldChg>
      <pc:sldChg chg="modSp mod modClrScheme chgLayout">
        <pc:chgData name="Vo, David" userId="S::dvo11@calstatela.edu::0deed3dc-d020-451d-aee6-4b90d6e032a7" providerId="AD" clId="Web-{82610BF3-7FF8-C4CC-9863-5C21BB0B3A89}" dt="2020-11-04T03:42:08.254" v="2"/>
        <pc:sldMkLst>
          <pc:docMk/>
          <pc:sldMk cId="1180221239" sldId="259"/>
        </pc:sldMkLst>
        <pc:spChg chg="mod ord">
          <ac:chgData name="Vo, David" userId="S::dvo11@calstatela.edu::0deed3dc-d020-451d-aee6-4b90d6e032a7" providerId="AD" clId="Web-{82610BF3-7FF8-C4CC-9863-5C21BB0B3A89}" dt="2020-11-04T03:42:08.254" v="2"/>
          <ac:spMkLst>
            <pc:docMk/>
            <pc:sldMk cId="1180221239" sldId="259"/>
            <ac:spMk id="2" creationId="{DB44EB38-8C13-8C47-8A1F-3DF1D6880948}"/>
          </ac:spMkLst>
        </pc:spChg>
      </pc:sldChg>
      <pc:sldChg chg="modSp mod modClrScheme chgLayout">
        <pc:chgData name="Vo, David" userId="S::dvo11@calstatela.edu::0deed3dc-d020-451d-aee6-4b90d6e032a7" providerId="AD" clId="Web-{82610BF3-7FF8-C4CC-9863-5C21BB0B3A89}" dt="2020-11-04T03:42:08.254" v="2"/>
        <pc:sldMkLst>
          <pc:docMk/>
          <pc:sldMk cId="783871009" sldId="260"/>
        </pc:sldMkLst>
        <pc:spChg chg="mod ord">
          <ac:chgData name="Vo, David" userId="S::dvo11@calstatela.edu::0deed3dc-d020-451d-aee6-4b90d6e032a7" providerId="AD" clId="Web-{82610BF3-7FF8-C4CC-9863-5C21BB0B3A89}" dt="2020-11-04T03:42:08.254" v="2"/>
          <ac:spMkLst>
            <pc:docMk/>
            <pc:sldMk cId="783871009" sldId="260"/>
            <ac:spMk id="2" creationId="{D443344D-D7BA-0943-8210-0215EEFEE9F8}"/>
          </ac:spMkLst>
        </pc:spChg>
      </pc:sldChg>
      <pc:sldChg chg="modSp mod modClrScheme chgLayout">
        <pc:chgData name="Vo, David" userId="S::dvo11@calstatela.edu::0deed3dc-d020-451d-aee6-4b90d6e032a7" providerId="AD" clId="Web-{82610BF3-7FF8-C4CC-9863-5C21BB0B3A89}" dt="2020-11-04T03:42:08.254" v="2"/>
        <pc:sldMkLst>
          <pc:docMk/>
          <pc:sldMk cId="2568416291" sldId="261"/>
        </pc:sldMkLst>
        <pc:spChg chg="mod ord">
          <ac:chgData name="Vo, David" userId="S::dvo11@calstatela.edu::0deed3dc-d020-451d-aee6-4b90d6e032a7" providerId="AD" clId="Web-{82610BF3-7FF8-C4CC-9863-5C21BB0B3A89}" dt="2020-11-04T03:42:08.254" v="2"/>
          <ac:spMkLst>
            <pc:docMk/>
            <pc:sldMk cId="2568416291" sldId="261"/>
            <ac:spMk id="2" creationId="{B557FF39-9CA2-A14B-8B1F-D70081580900}"/>
          </ac:spMkLst>
        </pc:spChg>
      </pc:sldChg>
      <pc:sldChg chg="modSp mod modClrScheme chgLayout">
        <pc:chgData name="Vo, David" userId="S::dvo11@calstatela.edu::0deed3dc-d020-451d-aee6-4b90d6e032a7" providerId="AD" clId="Web-{82610BF3-7FF8-C4CC-9863-5C21BB0B3A89}" dt="2020-11-04T03:42:08.254" v="2"/>
        <pc:sldMkLst>
          <pc:docMk/>
          <pc:sldMk cId="2892351882" sldId="262"/>
        </pc:sldMkLst>
        <pc:spChg chg="mod ord">
          <ac:chgData name="Vo, David" userId="S::dvo11@calstatela.edu::0deed3dc-d020-451d-aee6-4b90d6e032a7" providerId="AD" clId="Web-{82610BF3-7FF8-C4CC-9863-5C21BB0B3A89}" dt="2020-11-04T03:42:08.254" v="2"/>
          <ac:spMkLst>
            <pc:docMk/>
            <pc:sldMk cId="2892351882" sldId="262"/>
            <ac:spMk id="2" creationId="{C41A6CC3-EBF0-1D41-BD29-F119D91EE200}"/>
          </ac:spMkLst>
        </pc:spChg>
      </pc:sldChg>
      <pc:sldChg chg="modSp mod modClrScheme chgLayout">
        <pc:chgData name="Vo, David" userId="S::dvo11@calstatela.edu::0deed3dc-d020-451d-aee6-4b90d6e032a7" providerId="AD" clId="Web-{82610BF3-7FF8-C4CC-9863-5C21BB0B3A89}" dt="2020-11-04T03:42:08.254" v="2"/>
        <pc:sldMkLst>
          <pc:docMk/>
          <pc:sldMk cId="3928407946" sldId="263"/>
        </pc:sldMkLst>
        <pc:spChg chg="mod ord">
          <ac:chgData name="Vo, David" userId="S::dvo11@calstatela.edu::0deed3dc-d020-451d-aee6-4b90d6e032a7" providerId="AD" clId="Web-{82610BF3-7FF8-C4CC-9863-5C21BB0B3A89}" dt="2020-11-04T03:42:08.254" v="2"/>
          <ac:spMkLst>
            <pc:docMk/>
            <pc:sldMk cId="3928407946" sldId="263"/>
            <ac:spMk id="2" creationId="{E08E30FD-8F73-8744-BD6A-F00B7CF4DD0F}"/>
          </ac:spMkLst>
        </pc:spChg>
      </pc:sldChg>
      <pc:sldChg chg="modSp mod modClrScheme chgLayout">
        <pc:chgData name="Vo, David" userId="S::dvo11@calstatela.edu::0deed3dc-d020-451d-aee6-4b90d6e032a7" providerId="AD" clId="Web-{82610BF3-7FF8-C4CC-9863-5C21BB0B3A89}" dt="2020-11-04T03:42:08.254" v="2"/>
        <pc:sldMkLst>
          <pc:docMk/>
          <pc:sldMk cId="4045092314" sldId="264"/>
        </pc:sldMkLst>
        <pc:spChg chg="mod ord">
          <ac:chgData name="Vo, David" userId="S::dvo11@calstatela.edu::0deed3dc-d020-451d-aee6-4b90d6e032a7" providerId="AD" clId="Web-{82610BF3-7FF8-C4CC-9863-5C21BB0B3A89}" dt="2020-11-04T03:42:08.254" v="2"/>
          <ac:spMkLst>
            <pc:docMk/>
            <pc:sldMk cId="4045092314" sldId="264"/>
            <ac:spMk id="2" creationId="{4C79F4EA-86FD-724B-B4A1-0A97F66B5E8C}"/>
          </ac:spMkLst>
        </pc:spChg>
      </pc:sldChg>
      <pc:sldChg chg="modSp mod modClrScheme chgLayout">
        <pc:chgData name="Vo, David" userId="S::dvo11@calstatela.edu::0deed3dc-d020-451d-aee6-4b90d6e032a7" providerId="AD" clId="Web-{82610BF3-7FF8-C4CC-9863-5C21BB0B3A89}" dt="2020-11-04T03:42:08.254" v="2"/>
        <pc:sldMkLst>
          <pc:docMk/>
          <pc:sldMk cId="4038084604" sldId="265"/>
        </pc:sldMkLst>
        <pc:spChg chg="mod ord">
          <ac:chgData name="Vo, David" userId="S::dvo11@calstatela.edu::0deed3dc-d020-451d-aee6-4b90d6e032a7" providerId="AD" clId="Web-{82610BF3-7FF8-C4CC-9863-5C21BB0B3A89}" dt="2020-11-04T03:42:08.254" v="2"/>
          <ac:spMkLst>
            <pc:docMk/>
            <pc:sldMk cId="4038084604" sldId="265"/>
            <ac:spMk id="2" creationId="{B31B9066-4D04-3047-B16A-F40E8066B362}"/>
          </ac:spMkLst>
        </pc:spChg>
      </pc:sldChg>
      <pc:sldChg chg="modSp mod modClrScheme chgLayout">
        <pc:chgData name="Vo, David" userId="S::dvo11@calstatela.edu::0deed3dc-d020-451d-aee6-4b90d6e032a7" providerId="AD" clId="Web-{82610BF3-7FF8-C4CC-9863-5C21BB0B3A89}" dt="2020-11-04T03:42:08.254" v="2"/>
        <pc:sldMkLst>
          <pc:docMk/>
          <pc:sldMk cId="4173428745" sldId="266"/>
        </pc:sldMkLst>
        <pc:spChg chg="mod ord">
          <ac:chgData name="Vo, David" userId="S::dvo11@calstatela.edu::0deed3dc-d020-451d-aee6-4b90d6e032a7" providerId="AD" clId="Web-{82610BF3-7FF8-C4CC-9863-5C21BB0B3A89}" dt="2020-11-04T03:42:08.254" v="2"/>
          <ac:spMkLst>
            <pc:docMk/>
            <pc:sldMk cId="4173428745" sldId="266"/>
            <ac:spMk id="2" creationId="{E9B40C13-17F3-4D4E-A0F4-2D1F04CC0F40}"/>
          </ac:spMkLst>
        </pc:spChg>
      </pc:sldChg>
      <pc:sldChg chg="modSp mod modClrScheme chgLayout">
        <pc:chgData name="Vo, David" userId="S::dvo11@calstatela.edu::0deed3dc-d020-451d-aee6-4b90d6e032a7" providerId="AD" clId="Web-{82610BF3-7FF8-C4CC-9863-5C21BB0B3A89}" dt="2020-11-04T03:42:08.254" v="2"/>
        <pc:sldMkLst>
          <pc:docMk/>
          <pc:sldMk cId="3644990708" sldId="267"/>
        </pc:sldMkLst>
        <pc:spChg chg="mod ord">
          <ac:chgData name="Vo, David" userId="S::dvo11@calstatela.edu::0deed3dc-d020-451d-aee6-4b90d6e032a7" providerId="AD" clId="Web-{82610BF3-7FF8-C4CC-9863-5C21BB0B3A89}" dt="2020-11-04T03:42:08.254" v="2"/>
          <ac:spMkLst>
            <pc:docMk/>
            <pc:sldMk cId="3644990708" sldId="267"/>
            <ac:spMk id="2" creationId="{2C5E0B8D-41FA-9844-9959-0E9E509C38DE}"/>
          </ac:spMkLst>
        </pc:spChg>
      </pc:sldChg>
      <pc:sldChg chg="modSp mod modClrScheme chgLayout">
        <pc:chgData name="Vo, David" userId="S::dvo11@calstatela.edu::0deed3dc-d020-451d-aee6-4b90d6e032a7" providerId="AD" clId="Web-{82610BF3-7FF8-C4CC-9863-5C21BB0B3A89}" dt="2020-11-04T03:42:08.254" v="2"/>
        <pc:sldMkLst>
          <pc:docMk/>
          <pc:sldMk cId="4029916898" sldId="268"/>
        </pc:sldMkLst>
        <pc:spChg chg="mod ord">
          <ac:chgData name="Vo, David" userId="S::dvo11@calstatela.edu::0deed3dc-d020-451d-aee6-4b90d6e032a7" providerId="AD" clId="Web-{82610BF3-7FF8-C4CC-9863-5C21BB0B3A89}" dt="2020-11-04T03:42:08.254" v="2"/>
          <ac:spMkLst>
            <pc:docMk/>
            <pc:sldMk cId="4029916898" sldId="268"/>
            <ac:spMk id="2" creationId="{7ECF6C7E-93DB-D34F-8A55-6932E4516D8B}"/>
          </ac:spMkLst>
        </pc:spChg>
      </pc:sldChg>
      <pc:sldChg chg="modSp mod modClrScheme chgLayout">
        <pc:chgData name="Vo, David" userId="S::dvo11@calstatela.edu::0deed3dc-d020-451d-aee6-4b90d6e032a7" providerId="AD" clId="Web-{82610BF3-7FF8-C4CC-9863-5C21BB0B3A89}" dt="2020-11-04T03:42:08.254" v="2"/>
        <pc:sldMkLst>
          <pc:docMk/>
          <pc:sldMk cId="568691126" sldId="269"/>
        </pc:sldMkLst>
        <pc:spChg chg="mod ord">
          <ac:chgData name="Vo, David" userId="S::dvo11@calstatela.edu::0deed3dc-d020-451d-aee6-4b90d6e032a7" providerId="AD" clId="Web-{82610BF3-7FF8-C4CC-9863-5C21BB0B3A89}" dt="2020-11-04T03:42:08.254" v="2"/>
          <ac:spMkLst>
            <pc:docMk/>
            <pc:sldMk cId="568691126" sldId="269"/>
            <ac:spMk id="2" creationId="{57EFEB6F-095A-6646-B664-194458C23E8D}"/>
          </ac:spMkLst>
        </pc:spChg>
      </pc:sldChg>
      <pc:sldChg chg="modSp mod modClrScheme chgLayout">
        <pc:chgData name="Vo, David" userId="S::dvo11@calstatela.edu::0deed3dc-d020-451d-aee6-4b90d6e032a7" providerId="AD" clId="Web-{82610BF3-7FF8-C4CC-9863-5C21BB0B3A89}" dt="2020-11-04T03:42:08.254" v="2"/>
        <pc:sldMkLst>
          <pc:docMk/>
          <pc:sldMk cId="611510149" sldId="270"/>
        </pc:sldMkLst>
        <pc:spChg chg="mod ord">
          <ac:chgData name="Vo, David" userId="S::dvo11@calstatela.edu::0deed3dc-d020-451d-aee6-4b90d6e032a7" providerId="AD" clId="Web-{82610BF3-7FF8-C4CC-9863-5C21BB0B3A89}" dt="2020-11-04T03:42:08.254" v="2"/>
          <ac:spMkLst>
            <pc:docMk/>
            <pc:sldMk cId="611510149" sldId="270"/>
            <ac:spMk id="2" creationId="{BB06F216-4E33-F647-AB97-1FBB2227F8A1}"/>
          </ac:spMkLst>
        </pc:spChg>
      </pc:sldChg>
      <pc:sldChg chg="modSp mod modClrScheme chgLayout">
        <pc:chgData name="Vo, David" userId="S::dvo11@calstatela.edu::0deed3dc-d020-451d-aee6-4b90d6e032a7" providerId="AD" clId="Web-{82610BF3-7FF8-C4CC-9863-5C21BB0B3A89}" dt="2020-11-04T03:42:08.254" v="2"/>
        <pc:sldMkLst>
          <pc:docMk/>
          <pc:sldMk cId="1717420240" sldId="271"/>
        </pc:sldMkLst>
        <pc:spChg chg="mod ord">
          <ac:chgData name="Vo, David" userId="S::dvo11@calstatela.edu::0deed3dc-d020-451d-aee6-4b90d6e032a7" providerId="AD" clId="Web-{82610BF3-7FF8-C4CC-9863-5C21BB0B3A89}" dt="2020-11-04T03:42:08.254" v="2"/>
          <ac:spMkLst>
            <pc:docMk/>
            <pc:sldMk cId="1717420240" sldId="271"/>
            <ac:spMk id="2" creationId="{F75251CA-0BBA-A242-8282-0DCD9AB605CD}"/>
          </ac:spMkLst>
        </pc:spChg>
      </pc:sldChg>
      <pc:sldChg chg="modSp mod modClrScheme chgLayout">
        <pc:chgData name="Vo, David" userId="S::dvo11@calstatela.edu::0deed3dc-d020-451d-aee6-4b90d6e032a7" providerId="AD" clId="Web-{82610BF3-7FF8-C4CC-9863-5C21BB0B3A89}" dt="2020-11-04T03:42:08.254" v="2"/>
        <pc:sldMkLst>
          <pc:docMk/>
          <pc:sldMk cId="4011272177" sldId="272"/>
        </pc:sldMkLst>
        <pc:spChg chg="mod ord">
          <ac:chgData name="Vo, David" userId="S::dvo11@calstatela.edu::0deed3dc-d020-451d-aee6-4b90d6e032a7" providerId="AD" clId="Web-{82610BF3-7FF8-C4CC-9863-5C21BB0B3A89}" dt="2020-11-04T03:42:08.254" v="2"/>
          <ac:spMkLst>
            <pc:docMk/>
            <pc:sldMk cId="4011272177" sldId="272"/>
            <ac:spMk id="2" creationId="{C6CB9321-CD33-AC43-A4DE-B24CF7239A77}"/>
          </ac:spMkLst>
        </pc:spChg>
      </pc:sldChg>
      <pc:sldChg chg="modSp mod modClrScheme chgLayout">
        <pc:chgData name="Vo, David" userId="S::dvo11@calstatela.edu::0deed3dc-d020-451d-aee6-4b90d6e032a7" providerId="AD" clId="Web-{82610BF3-7FF8-C4CC-9863-5C21BB0B3A89}" dt="2020-11-04T03:42:08.254" v="2"/>
        <pc:sldMkLst>
          <pc:docMk/>
          <pc:sldMk cId="3602909275" sldId="273"/>
        </pc:sldMkLst>
        <pc:spChg chg="mod ord">
          <ac:chgData name="Vo, David" userId="S::dvo11@calstatela.edu::0deed3dc-d020-451d-aee6-4b90d6e032a7" providerId="AD" clId="Web-{82610BF3-7FF8-C4CC-9863-5C21BB0B3A89}" dt="2020-11-04T03:42:08.254" v="2"/>
          <ac:spMkLst>
            <pc:docMk/>
            <pc:sldMk cId="3602909275" sldId="273"/>
            <ac:spMk id="2" creationId="{1835F078-5CF7-CF4F-B21E-94440BD75E35}"/>
          </ac:spMkLst>
        </pc:spChg>
      </pc:sldChg>
      <pc:sldChg chg="modSp mod modClrScheme chgLayout">
        <pc:chgData name="Vo, David" userId="S::dvo11@calstatela.edu::0deed3dc-d020-451d-aee6-4b90d6e032a7" providerId="AD" clId="Web-{82610BF3-7FF8-C4CC-9863-5C21BB0B3A89}" dt="2020-11-04T03:42:08.254" v="2"/>
        <pc:sldMkLst>
          <pc:docMk/>
          <pc:sldMk cId="341692245" sldId="274"/>
        </pc:sldMkLst>
        <pc:spChg chg="mod ord">
          <ac:chgData name="Vo, David" userId="S::dvo11@calstatela.edu::0deed3dc-d020-451d-aee6-4b90d6e032a7" providerId="AD" clId="Web-{82610BF3-7FF8-C4CC-9863-5C21BB0B3A89}" dt="2020-11-04T03:42:08.254" v="2"/>
          <ac:spMkLst>
            <pc:docMk/>
            <pc:sldMk cId="341692245" sldId="274"/>
            <ac:spMk id="2" creationId="{C41BE893-9DE8-2D49-95BC-261BE8D4733A}"/>
          </ac:spMkLst>
        </pc:spChg>
      </pc:sldChg>
      <pc:sldMasterChg chg="del delSldLayout">
        <pc:chgData name="Vo, David" userId="S::dvo11@calstatela.edu::0deed3dc-d020-451d-aee6-4b90d6e032a7" providerId="AD" clId="Web-{82610BF3-7FF8-C4CC-9863-5C21BB0B3A89}" dt="2020-11-04T03:41:24.470" v="0"/>
        <pc:sldMasterMkLst>
          <pc:docMk/>
          <pc:sldMasterMk cId="3781832608" sldId="2147483648"/>
        </pc:sldMasterMkLst>
        <pc:sldLayoutChg chg="del">
          <pc:chgData name="Vo, David" userId="S::dvo11@calstatela.edu::0deed3dc-d020-451d-aee6-4b90d6e032a7" providerId="AD" clId="Web-{82610BF3-7FF8-C4CC-9863-5C21BB0B3A89}" dt="2020-11-04T03:41:24.470" v="0"/>
          <pc:sldLayoutMkLst>
            <pc:docMk/>
            <pc:sldMasterMk cId="3781832608" sldId="2147483648"/>
            <pc:sldLayoutMk cId="207515673" sldId="2147483649"/>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3360978230" sldId="2147483650"/>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3120916893" sldId="2147483651"/>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4048223517" sldId="2147483652"/>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776377466" sldId="2147483653"/>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1128229184" sldId="2147483654"/>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3950015703" sldId="2147483655"/>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967820015" sldId="2147483656"/>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2111008440" sldId="2147483657"/>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1299532731" sldId="2147483658"/>
          </pc:sldLayoutMkLst>
        </pc:sldLayoutChg>
        <pc:sldLayoutChg chg="del">
          <pc:chgData name="Vo, David" userId="S::dvo11@calstatela.edu::0deed3dc-d020-451d-aee6-4b90d6e032a7" providerId="AD" clId="Web-{82610BF3-7FF8-C4CC-9863-5C21BB0B3A89}" dt="2020-11-04T03:41:24.470" v="0"/>
          <pc:sldLayoutMkLst>
            <pc:docMk/>
            <pc:sldMasterMk cId="3781832608" sldId="2147483648"/>
            <pc:sldLayoutMk cId="3337334316" sldId="2147483659"/>
          </pc:sldLayoutMkLst>
        </pc:sldLayoutChg>
      </pc:sldMasterChg>
      <pc:sldMasterChg chg="add del addSldLayout delSldLayout modSldLayout">
        <pc:chgData name="Vo, David" userId="S::dvo11@calstatela.edu::0deed3dc-d020-451d-aee6-4b90d6e032a7" providerId="AD" clId="Web-{82610BF3-7FF8-C4CC-9863-5C21BB0B3A89}" dt="2020-11-04T03:41:48.269" v="1"/>
        <pc:sldMasterMkLst>
          <pc:docMk/>
          <pc:sldMasterMk cId="872794869" sldId="2147483660"/>
        </pc:sldMasterMkLst>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2239822813" sldId="2147483661"/>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524352251" sldId="2147483662"/>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271910051" sldId="2147483663"/>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1591329671" sldId="2147483664"/>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3831512412" sldId="2147483665"/>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2829494034" sldId="2147483666"/>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3300962051" sldId="2147483667"/>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1462307741" sldId="2147483668"/>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3482675536" sldId="2147483669"/>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328873513" sldId="2147483670"/>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3835323893" sldId="2147483671"/>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2526238727" sldId="2147483672"/>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2374763132" sldId="2147483673"/>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1575704247" sldId="2147483674"/>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2446040891" sldId="2147483675"/>
          </pc:sldLayoutMkLst>
        </pc:sldLayoutChg>
        <pc:sldLayoutChg chg="add del mod replId">
          <pc:chgData name="Vo, David" userId="S::dvo11@calstatela.edu::0deed3dc-d020-451d-aee6-4b90d6e032a7" providerId="AD" clId="Web-{82610BF3-7FF8-C4CC-9863-5C21BB0B3A89}" dt="2020-11-04T03:41:48.269" v="1"/>
          <pc:sldLayoutMkLst>
            <pc:docMk/>
            <pc:sldMasterMk cId="872794869" sldId="2147483660"/>
            <pc:sldLayoutMk cId="3354688744" sldId="2147483676"/>
          </pc:sldLayoutMkLst>
        </pc:sldLayoutChg>
      </pc:sldMasterChg>
      <pc:sldMasterChg chg="add del addSldLayout delSldLayout modSldLayout">
        <pc:chgData name="Vo, David" userId="S::dvo11@calstatela.edu::0deed3dc-d020-451d-aee6-4b90d6e032a7" providerId="AD" clId="Web-{82610BF3-7FF8-C4CC-9863-5C21BB0B3A89}" dt="2020-11-04T03:42:08.254" v="2"/>
        <pc:sldMasterMkLst>
          <pc:docMk/>
          <pc:sldMasterMk cId="2476075248" sldId="2147483677"/>
        </pc:sldMasterMkLst>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410919798" sldId="2147483678"/>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3342092437" sldId="2147483679"/>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666403785" sldId="2147483680"/>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840619254" sldId="2147483681"/>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339365818" sldId="2147483682"/>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2112082605" sldId="2147483683"/>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42863780" sldId="2147483684"/>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802237304" sldId="2147483685"/>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871038736" sldId="2147483686"/>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335584230" sldId="2147483687"/>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3481396602" sldId="2147483688"/>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4188418364" sldId="2147483689"/>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214311761" sldId="2147483690"/>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355106486" sldId="2147483691"/>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1428685162" sldId="2147483692"/>
          </pc:sldLayoutMkLst>
        </pc:sldLayoutChg>
        <pc:sldLayoutChg chg="add del mod replId">
          <pc:chgData name="Vo, David" userId="S::dvo11@calstatela.edu::0deed3dc-d020-451d-aee6-4b90d6e032a7" providerId="AD" clId="Web-{82610BF3-7FF8-C4CC-9863-5C21BB0B3A89}" dt="2020-11-04T03:42:08.254" v="2"/>
          <pc:sldLayoutMkLst>
            <pc:docMk/>
            <pc:sldMasterMk cId="2476075248" sldId="2147483677"/>
            <pc:sldLayoutMk cId="4283319049" sldId="2147483693"/>
          </pc:sldLayoutMkLst>
        </pc:sldLayoutChg>
      </pc:sldMasterChg>
      <pc:sldMasterChg chg="add addSldLayout modSldLayout">
        <pc:chgData name="Vo, David" userId="S::dvo11@calstatela.edu::0deed3dc-d020-451d-aee6-4b90d6e032a7" providerId="AD" clId="Web-{82610BF3-7FF8-C4CC-9863-5C21BB0B3A89}" dt="2020-11-04T03:42:08.254" v="2"/>
        <pc:sldMasterMkLst>
          <pc:docMk/>
          <pc:sldMasterMk cId="781600500" sldId="2147483694"/>
        </pc:sldMasterMkLst>
        <pc:sldLayoutChg chg="add mod replId">
          <pc:chgData name="Vo, David" userId="S::dvo11@calstatela.edu::0deed3dc-d020-451d-aee6-4b90d6e032a7" providerId="AD" clId="Web-{82610BF3-7FF8-C4CC-9863-5C21BB0B3A89}" dt="2020-11-04T03:42:08.254" v="2"/>
          <pc:sldLayoutMkLst>
            <pc:docMk/>
            <pc:sldMasterMk cId="781600500" sldId="2147483694"/>
            <pc:sldLayoutMk cId="1913868421" sldId="2147483695"/>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1343912482" sldId="2147483696"/>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1557525898" sldId="2147483697"/>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3760826414" sldId="2147483698"/>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2227682648" sldId="2147483699"/>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707242325" sldId="2147483700"/>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3992616544" sldId="2147483701"/>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2262331299" sldId="2147483702"/>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3592534915" sldId="2147483703"/>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3782696150" sldId="2147483704"/>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2286221815" sldId="2147483705"/>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2879608835" sldId="2147483706"/>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3259241392" sldId="2147483707"/>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1225307105" sldId="2147483708"/>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2241823271" sldId="2147483709"/>
          </pc:sldLayoutMkLst>
        </pc:sldLayoutChg>
        <pc:sldLayoutChg chg="add mod replId">
          <pc:chgData name="Vo, David" userId="S::dvo11@calstatela.edu::0deed3dc-d020-451d-aee6-4b90d6e032a7" providerId="AD" clId="Web-{82610BF3-7FF8-C4CC-9863-5C21BB0B3A89}" dt="2020-11-04T03:42:08.254" v="2"/>
          <pc:sldLayoutMkLst>
            <pc:docMk/>
            <pc:sldMasterMk cId="781600500" sldId="2147483694"/>
            <pc:sldLayoutMk cId="647516569" sldId="2147483710"/>
          </pc:sldLayoutMkLst>
        </pc:sldLayoutChg>
      </pc:sldMasterChg>
    </pc:docChg>
  </pc:docChgLst>
  <pc:docChgLst>
    <pc:chgData name="Hector Menendez" userId="b0156674-96d9-4d92-a55b-af2bfc7828e1" providerId="ADAL" clId="{8E919EB2-97AD-5A40-A0A8-325F38092AD7}"/>
    <pc:docChg chg="undo custSel addSld modSld sldOrd addSection delSection">
      <pc:chgData name="Hector Menendez" userId="b0156674-96d9-4d92-a55b-af2bfc7828e1" providerId="ADAL" clId="{8E919EB2-97AD-5A40-A0A8-325F38092AD7}" dt="2020-11-28T00:17:58.893" v="380" actId="20577"/>
      <pc:docMkLst>
        <pc:docMk/>
      </pc:docMkLst>
      <pc:sldChg chg="addSp modSp new mod modClrScheme chgLayout">
        <pc:chgData name="Hector Menendez" userId="b0156674-96d9-4d92-a55b-af2bfc7828e1" providerId="ADAL" clId="{8E919EB2-97AD-5A40-A0A8-325F38092AD7}" dt="2020-11-18T03:53:26.333" v="373" actId="20577"/>
        <pc:sldMkLst>
          <pc:docMk/>
          <pc:sldMk cId="1756779787" sldId="294"/>
        </pc:sldMkLst>
        <pc:spChg chg="mod ord">
          <ac:chgData name="Hector Menendez" userId="b0156674-96d9-4d92-a55b-af2bfc7828e1" providerId="ADAL" clId="{8E919EB2-97AD-5A40-A0A8-325F38092AD7}" dt="2020-11-18T03:51:57.608" v="182" actId="700"/>
          <ac:spMkLst>
            <pc:docMk/>
            <pc:sldMk cId="1756779787" sldId="294"/>
            <ac:spMk id="2" creationId="{33C08F38-51C7-0442-8A18-B82D67C54C37}"/>
          </ac:spMkLst>
        </pc:spChg>
        <pc:spChg chg="add mod ord">
          <ac:chgData name="Hector Menendez" userId="b0156674-96d9-4d92-a55b-af2bfc7828e1" providerId="ADAL" clId="{8E919EB2-97AD-5A40-A0A8-325F38092AD7}" dt="2020-11-18T03:53:26.333" v="373" actId="20577"/>
          <ac:spMkLst>
            <pc:docMk/>
            <pc:sldMk cId="1756779787" sldId="294"/>
            <ac:spMk id="3" creationId="{87E80E8F-58B1-4640-877E-86EBDB79840F}"/>
          </ac:spMkLst>
        </pc:spChg>
      </pc:sldChg>
      <pc:sldChg chg="addSp modSp new mod ord modClrScheme chgLayout">
        <pc:chgData name="Hector Menendez" userId="b0156674-96d9-4d92-a55b-af2bfc7828e1" providerId="ADAL" clId="{8E919EB2-97AD-5A40-A0A8-325F38092AD7}" dt="2020-11-28T00:17:58.893" v="380" actId="20577"/>
        <pc:sldMkLst>
          <pc:docMk/>
          <pc:sldMk cId="2822405402" sldId="295"/>
        </pc:sldMkLst>
        <pc:spChg chg="mod ord">
          <ac:chgData name="Hector Menendez" userId="b0156674-96d9-4d92-a55b-af2bfc7828e1" providerId="ADAL" clId="{8E919EB2-97AD-5A40-A0A8-325F38092AD7}" dt="2020-11-18T03:29:30.813" v="39" actId="700"/>
          <ac:spMkLst>
            <pc:docMk/>
            <pc:sldMk cId="2822405402" sldId="295"/>
            <ac:spMk id="2" creationId="{B88141C8-30C2-3045-BA10-FAA3B9E32E30}"/>
          </ac:spMkLst>
        </pc:spChg>
        <pc:spChg chg="add mod ord">
          <ac:chgData name="Hector Menendez" userId="b0156674-96d9-4d92-a55b-af2bfc7828e1" providerId="ADAL" clId="{8E919EB2-97AD-5A40-A0A8-325F38092AD7}" dt="2020-11-28T00:17:58.893" v="380" actId="20577"/>
          <ac:spMkLst>
            <pc:docMk/>
            <pc:sldMk cId="2822405402" sldId="295"/>
            <ac:spMk id="3" creationId="{F9020537-D32E-9241-854E-8FEED1EFBD6C}"/>
          </ac:spMkLst>
        </pc:spChg>
      </pc:sldChg>
    </pc:docChg>
  </pc:docChgLst>
  <pc:docChgLst>
    <pc:chgData name="Fernandez, Nataly" userId="S::nferna17@calstatela.edu::3f9bda6e-8c7d-4f9c-bc53-5cd935b6bec5" providerId="AD" clId="Web-{599DBF9F-1070-B000-D8CB-BB86ED8E0F58}"/>
    <pc:docChg chg="addSld">
      <pc:chgData name="Fernandez, Nataly" userId="S::nferna17@calstatela.edu::3f9bda6e-8c7d-4f9c-bc53-5cd935b6bec5" providerId="AD" clId="Web-{599DBF9F-1070-B000-D8CB-BB86ED8E0F58}" dt="2021-04-19T01:06:15.201" v="0"/>
      <pc:docMkLst>
        <pc:docMk/>
      </pc:docMkLst>
      <pc:sldChg chg="new">
        <pc:chgData name="Fernandez, Nataly" userId="S::nferna17@calstatela.edu::3f9bda6e-8c7d-4f9c-bc53-5cd935b6bec5" providerId="AD" clId="Web-{599DBF9F-1070-B000-D8CB-BB86ED8E0F58}" dt="2021-04-19T01:06:15.201" v="0"/>
        <pc:sldMkLst>
          <pc:docMk/>
          <pc:sldMk cId="1289936102" sldId="395"/>
        </pc:sldMkLst>
      </pc:sldChg>
    </pc:docChg>
  </pc:docChgLst>
  <pc:docChgLst>
    <pc:chgData name="Calvo, Christian D" userId="S::ccalvo3@calstatela.edu::b734fcfc-7bed-40dd-886c-4d409aa872b4" providerId="AD" clId="Web-{688ABF9F-3000-B000-D8CB-BBD19EB58998}"/>
    <pc:docChg chg="modSld">
      <pc:chgData name="Calvo, Christian D" userId="S::ccalvo3@calstatela.edu::b734fcfc-7bed-40dd-886c-4d409aa872b4" providerId="AD" clId="Web-{688ABF9F-3000-B000-D8CB-BBD19EB58998}" dt="2021-04-18T20:01:37.874" v="10" actId="20577"/>
      <pc:docMkLst>
        <pc:docMk/>
      </pc:docMkLst>
      <pc:sldChg chg="modSp">
        <pc:chgData name="Calvo, Christian D" userId="S::ccalvo3@calstatela.edu::b734fcfc-7bed-40dd-886c-4d409aa872b4" providerId="AD" clId="Web-{688ABF9F-3000-B000-D8CB-BBD19EB58998}" dt="2021-04-18T20:01:37.874" v="10" actId="20577"/>
        <pc:sldMkLst>
          <pc:docMk/>
          <pc:sldMk cId="2578709702" sldId="386"/>
        </pc:sldMkLst>
        <pc:spChg chg="mod">
          <ac:chgData name="Calvo, Christian D" userId="S::ccalvo3@calstatela.edu::b734fcfc-7bed-40dd-886c-4d409aa872b4" providerId="AD" clId="Web-{688ABF9F-3000-B000-D8CB-BBD19EB58998}" dt="2021-04-18T20:01:37.874" v="10" actId="20577"/>
          <ac:spMkLst>
            <pc:docMk/>
            <pc:sldMk cId="2578709702" sldId="386"/>
            <ac:spMk id="2" creationId="{93F548FB-7E67-4BF6-8841-F0ACC44838C8}"/>
          </ac:spMkLst>
        </pc:spChg>
      </pc:sldChg>
    </pc:docChg>
  </pc:docChgLst>
  <pc:docChgLst>
    <pc:chgData name="Velazquez, Jose M" userId="S::jvelaz25@calstatela.edu::b9a2ecda-d0b2-430b-940e-670f0835f082" providerId="AD" clId="Web-{86F88960-8702-37E2-E267-4ABCB7E4C802}"/>
    <pc:docChg chg="modSld">
      <pc:chgData name="Velazquez, Jose M" userId="S::jvelaz25@calstatela.edu::b9a2ecda-d0b2-430b-940e-670f0835f082" providerId="AD" clId="Web-{86F88960-8702-37E2-E267-4ABCB7E4C802}" dt="2020-12-06T21:20:50.081" v="3"/>
      <pc:docMkLst>
        <pc:docMk/>
      </pc:docMkLst>
      <pc:sldChg chg="modSp">
        <pc:chgData name="Velazquez, Jose M" userId="S::jvelaz25@calstatela.edu::b9a2ecda-d0b2-430b-940e-670f0835f082" providerId="AD" clId="Web-{86F88960-8702-37E2-E267-4ABCB7E4C802}" dt="2020-12-06T21:20:50.081" v="3"/>
        <pc:sldMkLst>
          <pc:docMk/>
          <pc:sldMk cId="1323754853" sldId="338"/>
        </pc:sldMkLst>
        <pc:graphicFrameChg chg="mod modGraphic">
          <ac:chgData name="Velazquez, Jose M" userId="S::jvelaz25@calstatela.edu::b9a2ecda-d0b2-430b-940e-670f0835f082" providerId="AD" clId="Web-{86F88960-8702-37E2-E267-4ABCB7E4C802}" dt="2020-12-06T21:20:50.081" v="3"/>
          <ac:graphicFrameMkLst>
            <pc:docMk/>
            <pc:sldMk cId="1323754853" sldId="338"/>
            <ac:graphicFrameMk id="7" creationId="{173DD9FB-13BE-4DAC-8FCA-580C24BDD252}"/>
          </ac:graphicFrameMkLst>
        </pc:graphicFrameChg>
      </pc:sldChg>
    </pc:docChg>
  </pc:docChgLst>
  <pc:docChgLst>
    <pc:chgData name="Ramos, Kevin N" userId="S::kramos41@calstatela.edu::d760918a-d6b5-41f7-b95a-b2097f911074" providerId="AD" clId="Web-{C1B8FB4C-7FF4-1698-DA41-1BC6624E366F}"/>
    <pc:docChg chg="modSld">
      <pc:chgData name="Ramos, Kevin N" userId="S::kramos41@calstatela.edu::d760918a-d6b5-41f7-b95a-b2097f911074" providerId="AD" clId="Web-{C1B8FB4C-7FF4-1698-DA41-1BC6624E366F}" dt="2020-12-07T00:37:55.407" v="216" actId="1076"/>
      <pc:docMkLst>
        <pc:docMk/>
      </pc:docMkLst>
      <pc:sldChg chg="delSp">
        <pc:chgData name="Ramos, Kevin N" userId="S::kramos41@calstatela.edu::d760918a-d6b5-41f7-b95a-b2097f911074" providerId="AD" clId="Web-{C1B8FB4C-7FF4-1698-DA41-1BC6624E366F}" dt="2020-12-07T00:35:30.498" v="203"/>
        <pc:sldMkLst>
          <pc:docMk/>
          <pc:sldMk cId="4173428745" sldId="266"/>
        </pc:sldMkLst>
        <pc:picChg chg="del">
          <ac:chgData name="Ramos, Kevin N" userId="S::kramos41@calstatela.edu::d760918a-d6b5-41f7-b95a-b2097f911074" providerId="AD" clId="Web-{C1B8FB4C-7FF4-1698-DA41-1BC6624E366F}" dt="2020-12-07T00:35:30.498" v="203"/>
          <ac:picMkLst>
            <pc:docMk/>
            <pc:sldMk cId="4173428745" sldId="266"/>
            <ac:picMk id="12" creationId="{8E0F1613-A607-4397-8A64-F63D7EAF3D64}"/>
          </ac:picMkLst>
        </pc:picChg>
      </pc:sldChg>
      <pc:sldChg chg="addSp delSp modSp addAnim modAnim">
        <pc:chgData name="Ramos, Kevin N" userId="S::kramos41@calstatela.edu::d760918a-d6b5-41f7-b95a-b2097f911074" providerId="AD" clId="Web-{C1B8FB4C-7FF4-1698-DA41-1BC6624E366F}" dt="2020-12-07T00:37:55.407" v="216" actId="1076"/>
        <pc:sldMkLst>
          <pc:docMk/>
          <pc:sldMk cId="3353625947" sldId="276"/>
        </pc:sldMkLst>
        <pc:spChg chg="add mod">
          <ac:chgData name="Ramos, Kevin N" userId="S::kramos41@calstatela.edu::d760918a-d6b5-41f7-b95a-b2097f911074" providerId="AD" clId="Web-{C1B8FB4C-7FF4-1698-DA41-1BC6624E366F}" dt="2020-12-07T00:28:26.786" v="79" actId="1076"/>
          <ac:spMkLst>
            <pc:docMk/>
            <pc:sldMk cId="3353625947" sldId="276"/>
            <ac:spMk id="3" creationId="{3E6588A5-3190-4175-9B2A-ADFD2A5E521C}"/>
          </ac:spMkLst>
        </pc:spChg>
        <pc:spChg chg="add del">
          <ac:chgData name="Ramos, Kevin N" userId="S::kramos41@calstatela.edu::d760918a-d6b5-41f7-b95a-b2097f911074" providerId="AD" clId="Web-{C1B8FB4C-7FF4-1698-DA41-1BC6624E366F}" dt="2020-12-07T00:28:03.113" v="60"/>
          <ac:spMkLst>
            <pc:docMk/>
            <pc:sldMk cId="3353625947" sldId="276"/>
            <ac:spMk id="4" creationId="{65EE98CA-F8BA-4C19-ACE5-35B99D1BF39C}"/>
          </ac:spMkLst>
        </pc:spChg>
        <pc:spChg chg="add del">
          <ac:chgData name="Ramos, Kevin N" userId="S::kramos41@calstatela.edu::d760918a-d6b5-41f7-b95a-b2097f911074" providerId="AD" clId="Web-{C1B8FB4C-7FF4-1698-DA41-1BC6624E366F}" dt="2020-12-07T00:28:01.004" v="59"/>
          <ac:spMkLst>
            <pc:docMk/>
            <pc:sldMk cId="3353625947" sldId="276"/>
            <ac:spMk id="5" creationId="{6CA770FE-AF76-4EAD-BAE9-21C807FFA613}"/>
          </ac:spMkLst>
        </pc:spChg>
        <pc:spChg chg="add del mod">
          <ac:chgData name="Ramos, Kevin N" userId="S::kramos41@calstatela.edu::d760918a-d6b5-41f7-b95a-b2097f911074" providerId="AD" clId="Web-{C1B8FB4C-7FF4-1698-DA41-1BC6624E366F}" dt="2020-12-07T00:27:58.535" v="58"/>
          <ac:spMkLst>
            <pc:docMk/>
            <pc:sldMk cId="3353625947" sldId="276"/>
            <ac:spMk id="8" creationId="{A2816D63-7059-442F-8AE0-79A4C1B9371A}"/>
          </ac:spMkLst>
        </pc:spChg>
        <pc:spChg chg="mod">
          <ac:chgData name="Ramos, Kevin N" userId="S::kramos41@calstatela.edu::d760918a-d6b5-41f7-b95a-b2097f911074" providerId="AD" clId="Web-{C1B8FB4C-7FF4-1698-DA41-1BC6624E366F}" dt="2020-12-07T00:29:47.944" v="122" actId="20577"/>
          <ac:spMkLst>
            <pc:docMk/>
            <pc:sldMk cId="3353625947" sldId="276"/>
            <ac:spMk id="10" creationId="{9A45CBC0-840C-4D87-A330-059ACCFA3AB4}"/>
          </ac:spMkLst>
        </pc:spChg>
        <pc:spChg chg="add mod">
          <ac:chgData name="Ramos, Kevin N" userId="S::kramos41@calstatela.edu::d760918a-d6b5-41f7-b95a-b2097f911074" providerId="AD" clId="Web-{C1B8FB4C-7FF4-1698-DA41-1BC6624E366F}" dt="2020-12-07T00:28:42.192" v="103" actId="1076"/>
          <ac:spMkLst>
            <pc:docMk/>
            <pc:sldMk cId="3353625947" sldId="276"/>
            <ac:spMk id="11" creationId="{1CE8FF92-4707-469F-9C5E-7B720320AF0B}"/>
          </ac:spMkLst>
        </pc:spChg>
        <pc:spChg chg="add mod">
          <ac:chgData name="Ramos, Kevin N" userId="S::kramos41@calstatela.edu::d760918a-d6b5-41f7-b95a-b2097f911074" providerId="AD" clId="Web-{C1B8FB4C-7FF4-1698-DA41-1BC6624E366F}" dt="2020-12-07T00:33:46.511" v="199" actId="20577"/>
          <ac:spMkLst>
            <pc:docMk/>
            <pc:sldMk cId="3353625947" sldId="276"/>
            <ac:spMk id="12" creationId="{076898E0-DD1A-4480-AD55-1369EEB3F624}"/>
          </ac:spMkLst>
        </pc:spChg>
        <pc:picChg chg="mod">
          <ac:chgData name="Ramos, Kevin N" userId="S::kramos41@calstatela.edu::d760918a-d6b5-41f7-b95a-b2097f911074" providerId="AD" clId="Web-{C1B8FB4C-7FF4-1698-DA41-1BC6624E366F}" dt="2020-12-07T00:33:54.511" v="202" actId="1076"/>
          <ac:picMkLst>
            <pc:docMk/>
            <pc:sldMk cId="3353625947" sldId="276"/>
            <ac:picMk id="6" creationId="{556A755F-46DC-450E-ABA7-E53DB2F1BD5C}"/>
          </ac:picMkLst>
        </pc:picChg>
        <pc:picChg chg="add mod">
          <ac:chgData name="Ramos, Kevin N" userId="S::kramos41@calstatela.edu::d760918a-d6b5-41f7-b95a-b2097f911074" providerId="AD" clId="Web-{C1B8FB4C-7FF4-1698-DA41-1BC6624E366F}" dt="2020-12-07T00:37:55.407" v="216" actId="1076"/>
          <ac:picMkLst>
            <pc:docMk/>
            <pc:sldMk cId="3353625947" sldId="276"/>
            <ac:picMk id="13" creationId="{0B01C37A-0F6A-49AB-8B5D-ADACE0406FE8}"/>
          </ac:picMkLst>
        </pc:picChg>
      </pc:sldChg>
    </pc:docChg>
  </pc:docChgLst>
  <pc:docChgLst>
    <pc:chgData name="Fonseca, Roy A" userId="S::rfonsec2@calstatela.edu::aa42a170-7a7c-4272-8395-79a9f5063ca5" providerId="AD" clId="Web-{AE9DBF9F-90A5-B000-D8CB-BEED69EC9A4A}"/>
    <pc:docChg chg="addSld delSld modSld">
      <pc:chgData name="Fonseca, Roy A" userId="S::rfonsec2@calstatela.edu::aa42a170-7a7c-4272-8395-79a9f5063ca5" providerId="AD" clId="Web-{AE9DBF9F-90A5-B000-D8CB-BEED69EC9A4A}" dt="2021-04-19T01:19:17.688" v="50" actId="1076"/>
      <pc:docMkLst>
        <pc:docMk/>
      </pc:docMkLst>
      <pc:sldChg chg="del">
        <pc:chgData name="Fonseca, Roy A" userId="S::rfonsec2@calstatela.edu::aa42a170-7a7c-4272-8395-79a9f5063ca5" providerId="AD" clId="Web-{AE9DBF9F-90A5-B000-D8CB-BEED69EC9A4A}" dt="2021-04-19T01:13:17.506" v="1"/>
        <pc:sldMkLst>
          <pc:docMk/>
          <pc:sldMk cId="1289936102" sldId="395"/>
        </pc:sldMkLst>
      </pc:sldChg>
      <pc:sldChg chg="modSp add replId">
        <pc:chgData name="Fonseca, Roy A" userId="S::rfonsec2@calstatela.edu::aa42a170-7a7c-4272-8395-79a9f5063ca5" providerId="AD" clId="Web-{AE9DBF9F-90A5-B000-D8CB-BEED69EC9A4A}" dt="2021-04-19T01:16:20.812" v="45" actId="20577"/>
        <pc:sldMkLst>
          <pc:docMk/>
          <pc:sldMk cId="204998157" sldId="396"/>
        </pc:sldMkLst>
        <pc:spChg chg="mod">
          <ac:chgData name="Fonseca, Roy A" userId="S::rfonsec2@calstatela.edu::aa42a170-7a7c-4272-8395-79a9f5063ca5" providerId="AD" clId="Web-{AE9DBF9F-90A5-B000-D8CB-BEED69EC9A4A}" dt="2021-04-19T01:13:44.226" v="21" actId="20577"/>
          <ac:spMkLst>
            <pc:docMk/>
            <pc:sldMk cId="204998157" sldId="396"/>
            <ac:spMk id="2" creationId="{9CA4F31A-0DC9-479A-A86A-D3B11F7DFB58}"/>
          </ac:spMkLst>
        </pc:spChg>
        <pc:spChg chg="mod">
          <ac:chgData name="Fonseca, Roy A" userId="S::rfonsec2@calstatela.edu::aa42a170-7a7c-4272-8395-79a9f5063ca5" providerId="AD" clId="Web-{AE9DBF9F-90A5-B000-D8CB-BEED69EC9A4A}" dt="2021-04-19T01:13:31.272" v="14" actId="20577"/>
          <ac:spMkLst>
            <pc:docMk/>
            <pc:sldMk cId="204998157" sldId="396"/>
            <ac:spMk id="4" creationId="{1584B2F5-BA6C-431B-A8FB-ED3499FFB51F}"/>
          </ac:spMkLst>
        </pc:spChg>
        <pc:spChg chg="mod">
          <ac:chgData name="Fonseca, Roy A" userId="S::rfonsec2@calstatela.edu::aa42a170-7a7c-4272-8395-79a9f5063ca5" providerId="AD" clId="Web-{AE9DBF9F-90A5-B000-D8CB-BEED69EC9A4A}" dt="2021-04-19T01:16:20.812" v="45" actId="20577"/>
          <ac:spMkLst>
            <pc:docMk/>
            <pc:sldMk cId="204998157" sldId="396"/>
            <ac:spMk id="5" creationId="{EDA57433-BB34-4564-AF73-1D116967C2AD}"/>
          </ac:spMkLst>
        </pc:spChg>
      </pc:sldChg>
      <pc:sldChg chg="modSp">
        <pc:chgData name="Fonseca, Roy A" userId="S::rfonsec2@calstatela.edu::aa42a170-7a7c-4272-8395-79a9f5063ca5" providerId="AD" clId="Web-{AE9DBF9F-90A5-B000-D8CB-BEED69EC9A4A}" dt="2021-04-19T01:19:17.688" v="50" actId="1076"/>
        <pc:sldMkLst>
          <pc:docMk/>
          <pc:sldMk cId="1000773861" sldId="400"/>
        </pc:sldMkLst>
        <pc:spChg chg="mod">
          <ac:chgData name="Fonseca, Roy A" userId="S::rfonsec2@calstatela.edu::aa42a170-7a7c-4272-8395-79a9f5063ca5" providerId="AD" clId="Web-{AE9DBF9F-90A5-B000-D8CB-BEED69EC9A4A}" dt="2021-04-19T01:19:17.688" v="50" actId="1076"/>
          <ac:spMkLst>
            <pc:docMk/>
            <pc:sldMk cId="1000773861" sldId="400"/>
            <ac:spMk id="2" creationId="{0F7C08C1-12D7-4933-9285-1002B844F0F5}"/>
          </ac:spMkLst>
        </pc:spChg>
      </pc:sldChg>
      <pc:sldChg chg="modSp">
        <pc:chgData name="Fonseca, Roy A" userId="S::rfonsec2@calstatela.edu::aa42a170-7a7c-4272-8395-79a9f5063ca5" providerId="AD" clId="Web-{AE9DBF9F-90A5-B000-D8CB-BEED69EC9A4A}" dt="2021-04-19T01:18:37.983" v="48" actId="1076"/>
        <pc:sldMkLst>
          <pc:docMk/>
          <pc:sldMk cId="4164555647" sldId="403"/>
        </pc:sldMkLst>
        <pc:spChg chg="mod">
          <ac:chgData name="Fonseca, Roy A" userId="S::rfonsec2@calstatela.edu::aa42a170-7a7c-4272-8395-79a9f5063ca5" providerId="AD" clId="Web-{AE9DBF9F-90A5-B000-D8CB-BEED69EC9A4A}" dt="2021-04-19T01:18:27.107" v="47" actId="14100"/>
          <ac:spMkLst>
            <pc:docMk/>
            <pc:sldMk cId="4164555647" sldId="403"/>
            <ac:spMk id="2" creationId="{1AE4FA52-47DA-4C9C-8ACF-825DCBB78F5D}"/>
          </ac:spMkLst>
        </pc:spChg>
        <pc:graphicFrameChg chg="mod">
          <ac:chgData name="Fonseca, Roy A" userId="S::rfonsec2@calstatela.edu::aa42a170-7a7c-4272-8395-79a9f5063ca5" providerId="AD" clId="Web-{AE9DBF9F-90A5-B000-D8CB-BEED69EC9A4A}" dt="2021-04-19T01:18:37.983" v="48" actId="1076"/>
          <ac:graphicFrameMkLst>
            <pc:docMk/>
            <pc:sldMk cId="4164555647" sldId="403"/>
            <ac:graphicFrameMk id="11" creationId="{FC447EED-341A-4306-9737-8D4A16256BA1}"/>
          </ac:graphicFrameMkLst>
        </pc:graphicFrameChg>
      </pc:sldChg>
      <pc:sldChg chg="new">
        <pc:chgData name="Fonseca, Roy A" userId="S::rfonsec2@calstatela.edu::aa42a170-7a7c-4272-8395-79a9f5063ca5" providerId="AD" clId="Web-{AE9DBF9F-90A5-B000-D8CB-BEED69EC9A4A}" dt="2021-04-19T01:18:10.950" v="46"/>
        <pc:sldMkLst>
          <pc:docMk/>
          <pc:sldMk cId="1146347224" sldId="404"/>
        </pc:sldMkLst>
      </pc:sldChg>
    </pc:docChg>
  </pc:docChgLst>
  <pc:docChgLst>
    <pc:chgData name="Lopez Villa, Emanuel D" userId="S::elopezv3@calstatela.edu::aef2fed9-5553-4457-9369-392918c6d0bf" providerId="AD" clId="Web-{457CBF9F-70E8-C000-1751-54D168D3F9C2}"/>
    <pc:docChg chg="modSld sldOrd">
      <pc:chgData name="Lopez Villa, Emanuel D" userId="S::elopezv3@calstatela.edu::aef2fed9-5553-4457-9369-392918c6d0bf" providerId="AD" clId="Web-{457CBF9F-70E8-C000-1751-54D168D3F9C2}" dt="2021-04-18T16:02:43.939" v="62" actId="20577"/>
      <pc:docMkLst>
        <pc:docMk/>
      </pc:docMkLst>
      <pc:sldChg chg="modSp">
        <pc:chgData name="Lopez Villa, Emanuel D" userId="S::elopezv3@calstatela.edu::aef2fed9-5553-4457-9369-392918c6d0bf" providerId="AD" clId="Web-{457CBF9F-70E8-C000-1751-54D168D3F9C2}" dt="2021-04-18T16:02:43.939" v="62" actId="20577"/>
        <pc:sldMkLst>
          <pc:docMk/>
          <pc:sldMk cId="2350648808" sldId="367"/>
        </pc:sldMkLst>
        <pc:spChg chg="mod">
          <ac:chgData name="Lopez Villa, Emanuel D" userId="S::elopezv3@calstatela.edu::aef2fed9-5553-4457-9369-392918c6d0bf" providerId="AD" clId="Web-{457CBF9F-70E8-C000-1751-54D168D3F9C2}" dt="2021-04-18T16:02:43.939" v="62" actId="20577"/>
          <ac:spMkLst>
            <pc:docMk/>
            <pc:sldMk cId="2350648808" sldId="367"/>
            <ac:spMk id="8" creationId="{0ABA243B-F660-43B5-A990-A2F60BFB9841}"/>
          </ac:spMkLst>
        </pc:spChg>
      </pc:sldChg>
      <pc:sldChg chg="modSp ord">
        <pc:chgData name="Lopez Villa, Emanuel D" userId="S::elopezv3@calstatela.edu::aef2fed9-5553-4457-9369-392918c6d0bf" providerId="AD" clId="Web-{457CBF9F-70E8-C000-1751-54D168D3F9C2}" dt="2021-04-18T16:02:28.594" v="44" actId="20577"/>
        <pc:sldMkLst>
          <pc:docMk/>
          <pc:sldMk cId="3184919979" sldId="383"/>
        </pc:sldMkLst>
        <pc:spChg chg="mod">
          <ac:chgData name="Lopez Villa, Emanuel D" userId="S::elopezv3@calstatela.edu::aef2fed9-5553-4457-9369-392918c6d0bf" providerId="AD" clId="Web-{457CBF9F-70E8-C000-1751-54D168D3F9C2}" dt="2021-04-18T16:02:28.594" v="44" actId="20577"/>
          <ac:spMkLst>
            <pc:docMk/>
            <pc:sldMk cId="3184919979" sldId="383"/>
            <ac:spMk id="8" creationId="{0ABA243B-F660-43B5-A990-A2F60BFB9841}"/>
          </ac:spMkLst>
        </pc:spChg>
      </pc:sldChg>
    </pc:docChg>
  </pc:docChgLst>
  <pc:docChgLst>
    <pc:chgData name="Ramos, Kevin N" userId="S::kramos41@calstatela.edu::d760918a-d6b5-41f7-b95a-b2097f911074" providerId="AD" clId="Web-{125EBF9F-A0EC-C000-123D-255620759DCF}"/>
    <pc:docChg chg="modSld">
      <pc:chgData name="Ramos, Kevin N" userId="S::kramos41@calstatela.edu::d760918a-d6b5-41f7-b95a-b2097f911074" providerId="AD" clId="Web-{125EBF9F-A0EC-C000-123D-255620759DCF}" dt="2021-04-18T06:53:04.268" v="304" actId="1076"/>
      <pc:docMkLst>
        <pc:docMk/>
      </pc:docMkLst>
      <pc:sldChg chg="delSp modSp modNotes">
        <pc:chgData name="Ramos, Kevin N" userId="S::kramos41@calstatela.edu::d760918a-d6b5-41f7-b95a-b2097f911074" providerId="AD" clId="Web-{125EBF9F-A0EC-C000-123D-255620759DCF}" dt="2021-04-18T06:53:04.268" v="304" actId="1076"/>
        <pc:sldMkLst>
          <pc:docMk/>
          <pc:sldMk cId="2505023032" sldId="274"/>
        </pc:sldMkLst>
        <pc:spChg chg="mod">
          <ac:chgData name="Ramos, Kevin N" userId="S::kramos41@calstatela.edu::d760918a-d6b5-41f7-b95a-b2097f911074" providerId="AD" clId="Web-{125EBF9F-A0EC-C000-123D-255620759DCF}" dt="2021-04-18T06:53:04.268" v="304" actId="1076"/>
          <ac:spMkLst>
            <pc:docMk/>
            <pc:sldMk cId="2505023032" sldId="274"/>
            <ac:spMk id="6" creationId="{FFEBA4C4-FD09-4E4B-B3BB-3D3EAD2DDA33}"/>
          </ac:spMkLst>
        </pc:spChg>
        <pc:picChg chg="del mod">
          <ac:chgData name="Ramos, Kevin N" userId="S::kramos41@calstatela.edu::d760918a-d6b5-41f7-b95a-b2097f911074" providerId="AD" clId="Web-{125EBF9F-A0EC-C000-123D-255620759DCF}" dt="2021-04-18T06:40:55.263" v="2"/>
          <ac:picMkLst>
            <pc:docMk/>
            <pc:sldMk cId="2505023032" sldId="274"/>
            <ac:picMk id="4" creationId="{9E708207-09AF-480E-8784-BC0737F671DF}"/>
          </ac:picMkLst>
        </pc:picChg>
      </pc:sldChg>
      <pc:sldChg chg="modNotes">
        <pc:chgData name="Ramos, Kevin N" userId="S::kramos41@calstatela.edu::d760918a-d6b5-41f7-b95a-b2097f911074" providerId="AD" clId="Web-{125EBF9F-A0EC-C000-123D-255620759DCF}" dt="2021-04-18T06:52:04.875" v="303"/>
        <pc:sldMkLst>
          <pc:docMk/>
          <pc:sldMk cId="3279495340" sldId="275"/>
        </pc:sldMkLst>
      </pc:sldChg>
    </pc:docChg>
  </pc:docChgLst>
  <pc:docChgLst>
    <pc:chgData name="Santillan, Erick" userId="S::esantil2@calstatela.edu::ed2732f2-99ff-45a1-9f08-6cff300f41fb" providerId="AD" clId="Web-{3A95BF9F-8056-B000-D5E4-3D84C94BA4A6}"/>
    <pc:docChg chg="modSld">
      <pc:chgData name="Santillan, Erick" userId="S::esantil2@calstatela.edu::ed2732f2-99ff-45a1-9f08-6cff300f41fb" providerId="AD" clId="Web-{3A95BF9F-8056-B000-D5E4-3D84C94BA4A6}" dt="2021-04-18T22:57:44.854" v="23" actId="20577"/>
      <pc:docMkLst>
        <pc:docMk/>
      </pc:docMkLst>
      <pc:sldChg chg="modSp">
        <pc:chgData name="Santillan, Erick" userId="S::esantil2@calstatela.edu::ed2732f2-99ff-45a1-9f08-6cff300f41fb" providerId="AD" clId="Web-{3A95BF9F-8056-B000-D5E4-3D84C94BA4A6}" dt="2021-04-18T22:57:44.854" v="23" actId="20577"/>
        <pc:sldMkLst>
          <pc:docMk/>
          <pc:sldMk cId="178162676" sldId="359"/>
        </pc:sldMkLst>
        <pc:spChg chg="mod">
          <ac:chgData name="Santillan, Erick" userId="S::esantil2@calstatela.edu::ed2732f2-99ff-45a1-9f08-6cff300f41fb" providerId="AD" clId="Web-{3A95BF9F-8056-B000-D5E4-3D84C94BA4A6}" dt="2021-04-18T22:57:44.854" v="23" actId="20577"/>
          <ac:spMkLst>
            <pc:docMk/>
            <pc:sldMk cId="178162676" sldId="359"/>
            <ac:spMk id="3" creationId="{18A859EA-4A0A-444E-A6ED-DE3315EB620D}"/>
          </ac:spMkLst>
        </pc:spChg>
      </pc:sldChg>
    </pc:docChg>
  </pc:docChgLst>
  <pc:docChgLst>
    <pc:chgData name="Cortes, Jorge A" userId="S::jcorte60@calstatela.edu::a77a8934-eb52-4451-8c92-229f1dfa3600" providerId="AD" clId="Web-{487AC39F-701F-B000-D5E4-35ABAAA9A3E0}"/>
    <pc:docChg chg="modSld">
      <pc:chgData name="Cortes, Jorge A" userId="S::jcorte60@calstatela.edu::a77a8934-eb52-4451-8c92-229f1dfa3600" providerId="AD" clId="Web-{487AC39F-701F-B000-D5E4-35ABAAA9A3E0}" dt="2021-05-01T01:12:52.649" v="78" actId="1076"/>
      <pc:docMkLst>
        <pc:docMk/>
      </pc:docMkLst>
      <pc:sldChg chg="modSp">
        <pc:chgData name="Cortes, Jorge A" userId="S::jcorte60@calstatela.edu::a77a8934-eb52-4451-8c92-229f1dfa3600" providerId="AD" clId="Web-{487AC39F-701F-B000-D5E4-35ABAAA9A3E0}" dt="2021-05-01T01:09:23.426" v="29" actId="14100"/>
        <pc:sldMkLst>
          <pc:docMk/>
          <pc:sldMk cId="47541829" sldId="273"/>
        </pc:sldMkLst>
        <pc:picChg chg="mod">
          <ac:chgData name="Cortes, Jorge A" userId="S::jcorte60@calstatela.edu::a77a8934-eb52-4451-8c92-229f1dfa3600" providerId="AD" clId="Web-{487AC39F-701F-B000-D5E4-35ABAAA9A3E0}" dt="2021-05-01T01:09:23.426" v="29" actId="14100"/>
          <ac:picMkLst>
            <pc:docMk/>
            <pc:sldMk cId="47541829" sldId="273"/>
            <ac:picMk id="2050" creationId="{49443D10-A4DC-4AD4-8FA3-EC1D003AE9CE}"/>
          </ac:picMkLst>
        </pc:picChg>
      </pc:sldChg>
      <pc:sldChg chg="modSp">
        <pc:chgData name="Cortes, Jorge A" userId="S::jcorte60@calstatela.edu::a77a8934-eb52-4451-8c92-229f1dfa3600" providerId="AD" clId="Web-{487AC39F-701F-B000-D5E4-35ABAAA9A3E0}" dt="2021-05-01T01:09:08.504" v="27" actId="1076"/>
        <pc:sldMkLst>
          <pc:docMk/>
          <pc:sldMk cId="2133458328" sldId="363"/>
        </pc:sldMkLst>
        <pc:spChg chg="mod">
          <ac:chgData name="Cortes, Jorge A" userId="S::jcorte60@calstatela.edu::a77a8934-eb52-4451-8c92-229f1dfa3600" providerId="AD" clId="Web-{487AC39F-701F-B000-D5E4-35ABAAA9A3E0}" dt="2021-05-01T01:09:08.504" v="27" actId="1076"/>
          <ac:spMkLst>
            <pc:docMk/>
            <pc:sldMk cId="2133458328" sldId="363"/>
            <ac:spMk id="6" creationId="{EEF6A738-4706-44F1-B909-D1C8B33F1F55}"/>
          </ac:spMkLst>
        </pc:spChg>
        <pc:picChg chg="mod">
          <ac:chgData name="Cortes, Jorge A" userId="S::jcorte60@calstatela.edu::a77a8934-eb52-4451-8c92-229f1dfa3600" providerId="AD" clId="Web-{487AC39F-701F-B000-D5E4-35ABAAA9A3E0}" dt="2021-05-01T01:09:03.051" v="26" actId="14100"/>
          <ac:picMkLst>
            <pc:docMk/>
            <pc:sldMk cId="2133458328" sldId="363"/>
            <ac:picMk id="3" creationId="{B9EEC03E-4AAE-4238-AFCB-E75753C14AAF}"/>
          </ac:picMkLst>
        </pc:picChg>
        <pc:picChg chg="mod">
          <ac:chgData name="Cortes, Jorge A" userId="S::jcorte60@calstatela.edu::a77a8934-eb52-4451-8c92-229f1dfa3600" providerId="AD" clId="Web-{487AC39F-701F-B000-D5E4-35ABAAA9A3E0}" dt="2021-05-01T01:09:01.019" v="25" actId="1076"/>
          <ac:picMkLst>
            <pc:docMk/>
            <pc:sldMk cId="2133458328" sldId="363"/>
            <ac:picMk id="16" creationId="{AF2C255C-F7E2-4B77-83E3-C2623688BCDF}"/>
          </ac:picMkLst>
        </pc:picChg>
      </pc:sldChg>
      <pc:sldChg chg="modSp">
        <pc:chgData name="Cortes, Jorge A" userId="S::jcorte60@calstatela.edu::a77a8934-eb52-4451-8c92-229f1dfa3600" providerId="AD" clId="Web-{487AC39F-701F-B000-D5E4-35ABAAA9A3E0}" dt="2021-05-01T01:08:35.237" v="18" actId="20577"/>
        <pc:sldMkLst>
          <pc:docMk/>
          <pc:sldMk cId="2113461015" sldId="365"/>
        </pc:sldMkLst>
        <pc:spChg chg="mod">
          <ac:chgData name="Cortes, Jorge A" userId="S::jcorte60@calstatela.edu::a77a8934-eb52-4451-8c92-229f1dfa3600" providerId="AD" clId="Web-{487AC39F-701F-B000-D5E4-35ABAAA9A3E0}" dt="2021-05-01T01:08:35.237" v="18" actId="20577"/>
          <ac:spMkLst>
            <pc:docMk/>
            <pc:sldMk cId="2113461015" sldId="365"/>
            <ac:spMk id="6" creationId="{DB8B91AE-63FF-465C-9B82-63D457A3A100}"/>
          </ac:spMkLst>
        </pc:spChg>
        <pc:picChg chg="mod">
          <ac:chgData name="Cortes, Jorge A" userId="S::jcorte60@calstatela.edu::a77a8934-eb52-4451-8c92-229f1dfa3600" providerId="AD" clId="Web-{487AC39F-701F-B000-D5E4-35ABAAA9A3E0}" dt="2021-05-01T01:08:12.284" v="1" actId="1076"/>
          <ac:picMkLst>
            <pc:docMk/>
            <pc:sldMk cId="2113461015" sldId="365"/>
            <ac:picMk id="3" creationId="{71714016-4C7D-40E2-B1C9-4C9EA57D55E6}"/>
          </ac:picMkLst>
        </pc:picChg>
        <pc:picChg chg="mod">
          <ac:chgData name="Cortes, Jorge A" userId="S::jcorte60@calstatela.edu::a77a8934-eb52-4451-8c92-229f1dfa3600" providerId="AD" clId="Web-{487AC39F-701F-B000-D5E4-35ABAAA9A3E0}" dt="2021-05-01T01:08:14.799" v="2" actId="14100"/>
          <ac:picMkLst>
            <pc:docMk/>
            <pc:sldMk cId="2113461015" sldId="365"/>
            <ac:picMk id="7" creationId="{C8B0F686-118A-40A3-AE7E-AECF707225EB}"/>
          </ac:picMkLst>
        </pc:picChg>
      </pc:sldChg>
      <pc:sldChg chg="addSp delSp modSp">
        <pc:chgData name="Cortes, Jorge A" userId="S::jcorte60@calstatela.edu::a77a8934-eb52-4451-8c92-229f1dfa3600" providerId="AD" clId="Web-{487AC39F-701F-B000-D5E4-35ABAAA9A3E0}" dt="2021-05-01T01:12:52.649" v="78" actId="1076"/>
        <pc:sldMkLst>
          <pc:docMk/>
          <pc:sldMk cId="4178758235" sldId="438"/>
        </pc:sldMkLst>
        <pc:spChg chg="add del mod">
          <ac:chgData name="Cortes, Jorge A" userId="S::jcorte60@calstatela.edu::a77a8934-eb52-4451-8c92-229f1dfa3600" providerId="AD" clId="Web-{487AC39F-701F-B000-D5E4-35ABAAA9A3E0}" dt="2021-05-01T01:10:47.084" v="33"/>
          <ac:spMkLst>
            <pc:docMk/>
            <pc:sldMk cId="4178758235" sldId="438"/>
            <ac:spMk id="6" creationId="{3196F064-BC53-44B8-BF59-B74C2316D191}"/>
          </ac:spMkLst>
        </pc:spChg>
        <pc:spChg chg="mod">
          <ac:chgData name="Cortes, Jorge A" userId="S::jcorte60@calstatela.edu::a77a8934-eb52-4451-8c92-229f1dfa3600" providerId="AD" clId="Web-{487AC39F-701F-B000-D5E4-35ABAAA9A3E0}" dt="2021-05-01T01:11:57.554" v="66" actId="1076"/>
          <ac:spMkLst>
            <pc:docMk/>
            <pc:sldMk cId="4178758235" sldId="438"/>
            <ac:spMk id="12" creationId="{A3D5C21D-1A44-4BE0-A121-281FC44421E6}"/>
          </ac:spMkLst>
        </pc:spChg>
        <pc:spChg chg="del">
          <ac:chgData name="Cortes, Jorge A" userId="S::jcorte60@calstatela.edu::a77a8934-eb52-4451-8c92-229f1dfa3600" providerId="AD" clId="Web-{487AC39F-701F-B000-D5E4-35ABAAA9A3E0}" dt="2021-05-01T01:11:10.116" v="35"/>
          <ac:spMkLst>
            <pc:docMk/>
            <pc:sldMk cId="4178758235" sldId="438"/>
            <ac:spMk id="35" creationId="{619E60A6-E658-4EFF-BD46-75FCB748884A}"/>
          </ac:spMkLst>
        </pc:spChg>
        <pc:spChg chg="del">
          <ac:chgData name="Cortes, Jorge A" userId="S::jcorte60@calstatela.edu::a77a8934-eb52-4451-8c92-229f1dfa3600" providerId="AD" clId="Web-{487AC39F-701F-B000-D5E4-35ABAAA9A3E0}" dt="2021-05-01T01:11:10.210" v="38"/>
          <ac:spMkLst>
            <pc:docMk/>
            <pc:sldMk cId="4178758235" sldId="438"/>
            <ac:spMk id="38" creationId="{6ABFCD23-2BB6-494F-AAF6-AC4F3E7B7692}"/>
          </ac:spMkLst>
        </pc:spChg>
        <pc:spChg chg="mod">
          <ac:chgData name="Cortes, Jorge A" userId="S::jcorte60@calstatela.edu::a77a8934-eb52-4451-8c92-229f1dfa3600" providerId="AD" clId="Web-{487AC39F-701F-B000-D5E4-35ABAAA9A3E0}" dt="2021-05-01T01:12:52.649" v="78" actId="1076"/>
          <ac:spMkLst>
            <pc:docMk/>
            <pc:sldMk cId="4178758235" sldId="438"/>
            <ac:spMk id="39" creationId="{C4BA82E0-52A1-4AC9-B5C8-58DAF0EBF538}"/>
          </ac:spMkLst>
        </pc:spChg>
        <pc:spChg chg="mod">
          <ac:chgData name="Cortes, Jorge A" userId="S::jcorte60@calstatela.edu::a77a8934-eb52-4451-8c92-229f1dfa3600" providerId="AD" clId="Web-{487AC39F-701F-B000-D5E4-35ABAAA9A3E0}" dt="2021-05-01T01:12:43.134" v="73" actId="1076"/>
          <ac:spMkLst>
            <pc:docMk/>
            <pc:sldMk cId="4178758235" sldId="438"/>
            <ac:spMk id="43" creationId="{A1F3D7DB-9841-45F7-A631-1DE20CD50E55}"/>
          </ac:spMkLst>
        </pc:spChg>
        <pc:spChg chg="del">
          <ac:chgData name="Cortes, Jorge A" userId="S::jcorte60@calstatela.edu::a77a8934-eb52-4451-8c92-229f1dfa3600" providerId="AD" clId="Web-{487AC39F-701F-B000-D5E4-35ABAAA9A3E0}" dt="2021-05-01T01:11:10.147" v="36"/>
          <ac:spMkLst>
            <pc:docMk/>
            <pc:sldMk cId="4178758235" sldId="438"/>
            <ac:spMk id="55" creationId="{A7228B34-2EC4-4E00-A63A-48CA57E34E06}"/>
          </ac:spMkLst>
        </pc:spChg>
        <pc:spChg chg="mod">
          <ac:chgData name="Cortes, Jorge A" userId="S::jcorte60@calstatela.edu::a77a8934-eb52-4451-8c92-229f1dfa3600" providerId="AD" clId="Web-{487AC39F-701F-B000-D5E4-35ABAAA9A3E0}" dt="2021-05-01T01:11:54.273" v="65" actId="1076"/>
          <ac:spMkLst>
            <pc:docMk/>
            <pc:sldMk cId="4178758235" sldId="438"/>
            <ac:spMk id="56" creationId="{E0D59A10-459F-42C1-97CE-3252D6F504C1}"/>
          </ac:spMkLst>
        </pc:spChg>
        <pc:picChg chg="mod">
          <ac:chgData name="Cortes, Jorge A" userId="S::jcorte60@calstatela.edu::a77a8934-eb52-4451-8c92-229f1dfa3600" providerId="AD" clId="Web-{487AC39F-701F-B000-D5E4-35ABAAA9A3E0}" dt="2021-05-01T01:11:40.773" v="61" actId="1076"/>
          <ac:picMkLst>
            <pc:docMk/>
            <pc:sldMk cId="4178758235" sldId="438"/>
            <ac:picMk id="7" creationId="{D3E40003-5F4D-4501-B8C2-FA7B98BC3868}"/>
          </ac:picMkLst>
        </pc:picChg>
        <pc:picChg chg="mod">
          <ac:chgData name="Cortes, Jorge A" userId="S::jcorte60@calstatela.edu::a77a8934-eb52-4451-8c92-229f1dfa3600" providerId="AD" clId="Web-{487AC39F-701F-B000-D5E4-35ABAAA9A3E0}" dt="2021-05-01T01:11:22.491" v="53" actId="1076"/>
          <ac:picMkLst>
            <pc:docMk/>
            <pc:sldMk cId="4178758235" sldId="438"/>
            <ac:picMk id="8" creationId="{C53D3543-AFEC-48FB-8223-0C68397E44CF}"/>
          </ac:picMkLst>
        </pc:picChg>
        <pc:picChg chg="del mod">
          <ac:chgData name="Cortes, Jorge A" userId="S::jcorte60@calstatela.edu::a77a8934-eb52-4451-8c92-229f1dfa3600" providerId="AD" clId="Web-{487AC39F-701F-B000-D5E4-35ABAAA9A3E0}" dt="2021-05-01T01:10:44.850" v="32"/>
          <ac:picMkLst>
            <pc:docMk/>
            <pc:sldMk cId="4178758235" sldId="438"/>
            <ac:picMk id="48" creationId="{7367D9CB-79E3-4223-9DFE-9DCB1F387D17}"/>
          </ac:picMkLst>
        </pc:picChg>
        <pc:cxnChg chg="del">
          <ac:chgData name="Cortes, Jorge A" userId="S::jcorte60@calstatela.edu::a77a8934-eb52-4451-8c92-229f1dfa3600" providerId="AD" clId="Web-{487AC39F-701F-B000-D5E4-35ABAAA9A3E0}" dt="2021-05-01T01:11:10.085" v="34"/>
          <ac:cxnSpMkLst>
            <pc:docMk/>
            <pc:sldMk cId="4178758235" sldId="438"/>
            <ac:cxnSpMk id="31" creationId="{557804C1-BDC0-41F7-BC1E-F8B8F0B095DB}"/>
          </ac:cxnSpMkLst>
        </pc:cxnChg>
        <pc:cxnChg chg="mod">
          <ac:chgData name="Cortes, Jorge A" userId="S::jcorte60@calstatela.edu::a77a8934-eb52-4451-8c92-229f1dfa3600" providerId="AD" clId="Web-{487AC39F-701F-B000-D5E4-35ABAAA9A3E0}" dt="2021-05-01T01:12:39.009" v="72" actId="1076"/>
          <ac:cxnSpMkLst>
            <pc:docMk/>
            <pc:sldMk cId="4178758235" sldId="438"/>
            <ac:cxnSpMk id="33" creationId="{662A375B-588C-405F-9192-F0A264C1BD2A}"/>
          </ac:cxnSpMkLst>
        </pc:cxnChg>
        <pc:cxnChg chg="mod">
          <ac:chgData name="Cortes, Jorge A" userId="S::jcorte60@calstatela.edu::a77a8934-eb52-4451-8c92-229f1dfa3600" providerId="AD" clId="Web-{487AC39F-701F-B000-D5E4-35ABAAA9A3E0}" dt="2021-05-01T01:12:50.274" v="77" actId="1076"/>
          <ac:cxnSpMkLst>
            <pc:docMk/>
            <pc:sldMk cId="4178758235" sldId="438"/>
            <ac:cxnSpMk id="36" creationId="{CA51F02B-5FBA-41EB-B919-9DBD8E3D1ACE}"/>
          </ac:cxnSpMkLst>
        </pc:cxnChg>
        <pc:cxnChg chg="mod">
          <ac:chgData name="Cortes, Jorge A" userId="S::jcorte60@calstatela.edu::a77a8934-eb52-4451-8c92-229f1dfa3600" providerId="AD" clId="Web-{487AC39F-701F-B000-D5E4-35ABAAA9A3E0}" dt="2021-05-01T01:12:00.336" v="67" actId="1076"/>
          <ac:cxnSpMkLst>
            <pc:docMk/>
            <pc:sldMk cId="4178758235" sldId="438"/>
            <ac:cxnSpMk id="45" creationId="{F6E92C33-49A9-463D-B0B3-B882723F6452}"/>
          </ac:cxnSpMkLst>
        </pc:cxnChg>
        <pc:cxnChg chg="del">
          <ac:chgData name="Cortes, Jorge A" userId="S::jcorte60@calstatela.edu::a77a8934-eb52-4451-8c92-229f1dfa3600" providerId="AD" clId="Web-{487AC39F-701F-B000-D5E4-35ABAAA9A3E0}" dt="2021-05-01T01:11:10.163" v="37"/>
          <ac:cxnSpMkLst>
            <pc:docMk/>
            <pc:sldMk cId="4178758235" sldId="438"/>
            <ac:cxnSpMk id="51" creationId="{4B2695C1-6BEA-475A-8FC2-B9C554F323DD}"/>
          </ac:cxnSpMkLst>
        </pc:cxnChg>
        <pc:cxnChg chg="mod">
          <ac:chgData name="Cortes, Jorge A" userId="S::jcorte60@calstatela.edu::a77a8934-eb52-4451-8c92-229f1dfa3600" providerId="AD" clId="Web-{487AC39F-701F-B000-D5E4-35ABAAA9A3E0}" dt="2021-05-01T01:11:50.257" v="64" actId="1076"/>
          <ac:cxnSpMkLst>
            <pc:docMk/>
            <pc:sldMk cId="4178758235" sldId="438"/>
            <ac:cxnSpMk id="60" creationId="{69F54C32-FE73-4E0E-8EB3-C4759CCB09A6}"/>
          </ac:cxnSpMkLst>
        </pc:cxnChg>
      </pc:sldChg>
    </pc:docChg>
  </pc:docChgLst>
  <pc:docChgLst>
    <pc:chgData name="Fernandez, Nataly" userId="S::nferna17@calstatela.edu::3f9bda6e-8c7d-4f9c-bc53-5cd935b6bec5" providerId="AD" clId="Web-{8CA0BF9F-A0CC-C000-1751-5626D198647F}"/>
    <pc:docChg chg="modSld">
      <pc:chgData name="Fernandez, Nataly" userId="S::nferna17@calstatela.edu::3f9bda6e-8c7d-4f9c-bc53-5cd935b6bec5" providerId="AD" clId="Web-{8CA0BF9F-A0CC-C000-1751-5626D198647F}" dt="2021-04-19T02:03:57.843" v="30" actId="1076"/>
      <pc:docMkLst>
        <pc:docMk/>
      </pc:docMkLst>
      <pc:sldChg chg="modSp">
        <pc:chgData name="Fernandez, Nataly" userId="S::nferna17@calstatela.edu::3f9bda6e-8c7d-4f9c-bc53-5cd935b6bec5" providerId="AD" clId="Web-{8CA0BF9F-A0CC-C000-1751-5626D198647F}" dt="2021-04-19T02:03:22.279" v="29" actId="1076"/>
        <pc:sldMkLst>
          <pc:docMk/>
          <pc:sldMk cId="4063504708" sldId="277"/>
        </pc:sldMkLst>
        <pc:spChg chg="mod">
          <ac:chgData name="Fernandez, Nataly" userId="S::nferna17@calstatela.edu::3f9bda6e-8c7d-4f9c-bc53-5cd935b6bec5" providerId="AD" clId="Web-{8CA0BF9F-A0CC-C000-1751-5626D198647F}" dt="2021-04-19T02:03:22.279" v="29" actId="1076"/>
          <ac:spMkLst>
            <pc:docMk/>
            <pc:sldMk cId="4063504708" sldId="277"/>
            <ac:spMk id="2" creationId="{CC1F335C-726E-4175-A9D5-4447A75FBFDA}"/>
          </ac:spMkLst>
        </pc:spChg>
      </pc:sldChg>
      <pc:sldChg chg="modSp">
        <pc:chgData name="Fernandez, Nataly" userId="S::nferna17@calstatela.edu::3f9bda6e-8c7d-4f9c-bc53-5cd935b6bec5" providerId="AD" clId="Web-{8CA0BF9F-A0CC-C000-1751-5626D198647F}" dt="2021-04-19T02:03:57.843" v="30" actId="1076"/>
        <pc:sldMkLst>
          <pc:docMk/>
          <pc:sldMk cId="4164555647" sldId="403"/>
        </pc:sldMkLst>
        <pc:spChg chg="mod">
          <ac:chgData name="Fernandez, Nataly" userId="S::nferna17@calstatela.edu::3f9bda6e-8c7d-4f9c-bc53-5cd935b6bec5" providerId="AD" clId="Web-{8CA0BF9F-A0CC-C000-1751-5626D198647F}" dt="2021-04-19T02:03:57.843" v="30" actId="1076"/>
          <ac:spMkLst>
            <pc:docMk/>
            <pc:sldMk cId="4164555647" sldId="403"/>
            <ac:spMk id="2" creationId="{1AE4FA52-47DA-4C9C-8ACF-825DCBB78F5D}"/>
          </ac:spMkLst>
        </pc:spChg>
      </pc:sldChg>
    </pc:docChg>
  </pc:docChgLst>
  <pc:docChgLst>
    <pc:chgData name="Fernandez, Nataly" userId="S::nferna17@calstatela.edu::3f9bda6e-8c7d-4f9c-bc53-5cd935b6bec5" providerId="AD" clId="Web-{652BC49F-5023-C000-123D-2D23F2B9EC8A}"/>
    <pc:docChg chg="modSld">
      <pc:chgData name="Fernandez, Nataly" userId="S::nferna17@calstatela.edu::3f9bda6e-8c7d-4f9c-bc53-5cd935b6bec5" providerId="AD" clId="Web-{652BC49F-5023-C000-123D-2D23F2B9EC8A}" dt="2021-05-03T04:49:15.448" v="1" actId="20577"/>
      <pc:docMkLst>
        <pc:docMk/>
      </pc:docMkLst>
      <pc:sldChg chg="modSp">
        <pc:chgData name="Fernandez, Nataly" userId="S::nferna17@calstatela.edu::3f9bda6e-8c7d-4f9c-bc53-5cd935b6bec5" providerId="AD" clId="Web-{652BC49F-5023-C000-123D-2D23F2B9EC8A}" dt="2021-05-03T04:49:15.448" v="1" actId="20577"/>
        <pc:sldMkLst>
          <pc:docMk/>
          <pc:sldMk cId="4063504708" sldId="277"/>
        </pc:sldMkLst>
        <pc:spChg chg="mod">
          <ac:chgData name="Fernandez, Nataly" userId="S::nferna17@calstatela.edu::3f9bda6e-8c7d-4f9c-bc53-5cd935b6bec5" providerId="AD" clId="Web-{652BC49F-5023-C000-123D-2D23F2B9EC8A}" dt="2021-05-03T04:49:15.448" v="1" actId="20577"/>
          <ac:spMkLst>
            <pc:docMk/>
            <pc:sldMk cId="4063504708" sldId="277"/>
            <ac:spMk id="9" creationId="{3CE7C6F2-9CAB-468D-A04A-3A73DE5DBD58}"/>
          </ac:spMkLst>
        </pc:spChg>
      </pc:sldChg>
    </pc:docChg>
  </pc:docChgLst>
  <pc:docChgLst>
    <pc:chgData name="Vo, David" userId="S::dvo11@calstatela.edu::0deed3dc-d020-451d-aee6-4b90d6e032a7" providerId="AD" clId="Web-{CD45EB30-20C6-F2C7-588A-29EFAB6C0AE3}"/>
    <pc:docChg chg="modSld">
      <pc:chgData name="Vo, David" userId="S::dvo11@calstatela.edu::0deed3dc-d020-451d-aee6-4b90d6e032a7" providerId="AD" clId="Web-{CD45EB30-20C6-F2C7-588A-29EFAB6C0AE3}" dt="2020-11-26T03:04:19.957" v="816" actId="20577"/>
      <pc:docMkLst>
        <pc:docMk/>
      </pc:docMkLst>
      <pc:sldChg chg="addSp delSp modSp modNotes">
        <pc:chgData name="Vo, David" userId="S::dvo11@calstatela.edu::0deed3dc-d020-451d-aee6-4b90d6e032a7" providerId="AD" clId="Web-{CD45EB30-20C6-F2C7-588A-29EFAB6C0AE3}" dt="2020-11-26T02:57:02.427" v="544" actId="14100"/>
        <pc:sldMkLst>
          <pc:docMk/>
          <pc:sldMk cId="341692245" sldId="274"/>
        </pc:sldMkLst>
        <pc:spChg chg="mod">
          <ac:chgData name="Vo, David" userId="S::dvo11@calstatela.edu::0deed3dc-d020-451d-aee6-4b90d6e032a7" providerId="AD" clId="Web-{CD45EB30-20C6-F2C7-588A-29EFAB6C0AE3}" dt="2020-11-25T03:43:34.851" v="14" actId="20577"/>
          <ac:spMkLst>
            <pc:docMk/>
            <pc:sldMk cId="341692245" sldId="274"/>
            <ac:spMk id="2" creationId="{C41BE893-9DE8-2D49-95BC-261BE8D4733A}"/>
          </ac:spMkLst>
        </pc:spChg>
        <pc:spChg chg="add mod">
          <ac:chgData name="Vo, David" userId="S::dvo11@calstatela.edu::0deed3dc-d020-451d-aee6-4b90d6e032a7" providerId="AD" clId="Web-{CD45EB30-20C6-F2C7-588A-29EFAB6C0AE3}" dt="2020-11-26T02:57:02.427" v="544" actId="14100"/>
          <ac:spMkLst>
            <pc:docMk/>
            <pc:sldMk cId="341692245" sldId="274"/>
            <ac:spMk id="4" creationId="{028D03A8-054B-4F9C-A752-8E196C8EA2AD}"/>
          </ac:spMkLst>
        </pc:spChg>
        <pc:spChg chg="add mod">
          <ac:chgData name="Vo, David" userId="S::dvo11@calstatela.edu::0deed3dc-d020-451d-aee6-4b90d6e032a7" providerId="AD" clId="Web-{CD45EB30-20C6-F2C7-588A-29EFAB6C0AE3}" dt="2020-11-25T03:46:41.806" v="206" actId="1076"/>
          <ac:spMkLst>
            <pc:docMk/>
            <pc:sldMk cId="341692245" sldId="274"/>
            <ac:spMk id="7" creationId="{7F4BF154-4665-4C66-9E30-CCF7A418450A}"/>
          </ac:spMkLst>
        </pc:spChg>
        <pc:spChg chg="add del mod">
          <ac:chgData name="Vo, David" userId="S::dvo11@calstatela.edu::0deed3dc-d020-451d-aee6-4b90d6e032a7" providerId="AD" clId="Web-{CD45EB30-20C6-F2C7-588A-29EFAB6C0AE3}" dt="2020-11-25T03:45:11.337" v="49"/>
          <ac:spMkLst>
            <pc:docMk/>
            <pc:sldMk cId="341692245" sldId="274"/>
            <ac:spMk id="8" creationId="{D808F078-2410-43F6-BA3D-A644D8A6E598}"/>
          </ac:spMkLst>
        </pc:spChg>
        <pc:spChg chg="add mod">
          <ac:chgData name="Vo, David" userId="S::dvo11@calstatela.edu::0deed3dc-d020-451d-aee6-4b90d6e032a7" providerId="AD" clId="Web-{CD45EB30-20C6-F2C7-588A-29EFAB6C0AE3}" dt="2020-11-25T03:46:45.041" v="207" actId="1076"/>
          <ac:spMkLst>
            <pc:docMk/>
            <pc:sldMk cId="341692245" sldId="274"/>
            <ac:spMk id="9" creationId="{32E58289-33D5-4008-949B-D83FB29BCB89}"/>
          </ac:spMkLst>
        </pc:spChg>
        <pc:spChg chg="add del mod">
          <ac:chgData name="Vo, David" userId="S::dvo11@calstatela.edu::0deed3dc-d020-451d-aee6-4b90d6e032a7" providerId="AD" clId="Web-{CD45EB30-20C6-F2C7-588A-29EFAB6C0AE3}" dt="2020-11-25T03:48:23.979" v="232"/>
          <ac:spMkLst>
            <pc:docMk/>
            <pc:sldMk cId="341692245" sldId="274"/>
            <ac:spMk id="10" creationId="{C7D40AA4-2683-4812-87FF-4899E61F0799}"/>
          </ac:spMkLst>
        </pc:spChg>
        <pc:spChg chg="add del mod">
          <ac:chgData name="Vo, David" userId="S::dvo11@calstatela.edu::0deed3dc-d020-451d-aee6-4b90d6e032a7" providerId="AD" clId="Web-{CD45EB30-20C6-F2C7-588A-29EFAB6C0AE3}" dt="2020-11-25T03:48:22.776" v="231"/>
          <ac:spMkLst>
            <pc:docMk/>
            <pc:sldMk cId="341692245" sldId="274"/>
            <ac:spMk id="13" creationId="{343D3FB5-C6B0-49E2-9718-30753D0F217C}"/>
          </ac:spMkLst>
        </pc:spChg>
        <pc:graphicFrameChg chg="add mod modGraphic">
          <ac:chgData name="Vo, David" userId="S::dvo11@calstatela.edu::0deed3dc-d020-451d-aee6-4b90d6e032a7" providerId="AD" clId="Web-{CD45EB30-20C6-F2C7-588A-29EFAB6C0AE3}" dt="2020-11-25T03:52:13.514" v="266" actId="1076"/>
          <ac:graphicFrameMkLst>
            <pc:docMk/>
            <pc:sldMk cId="341692245" sldId="274"/>
            <ac:graphicFrameMk id="12" creationId="{D9AE756D-042E-49D9-A1B9-892912AEDF08}"/>
          </ac:graphicFrameMkLst>
        </pc:graphicFrameChg>
        <pc:picChg chg="add del mod">
          <ac:chgData name="Vo, David" userId="S::dvo11@calstatela.edu::0deed3dc-d020-451d-aee6-4b90d6e032a7" providerId="AD" clId="Web-{CD45EB30-20C6-F2C7-588A-29EFAB6C0AE3}" dt="2020-11-25T03:47:24.994" v="215"/>
          <ac:picMkLst>
            <pc:docMk/>
            <pc:sldMk cId="341692245" sldId="274"/>
            <ac:picMk id="3" creationId="{43159362-B187-4EE8-B349-36B94BB0E278}"/>
          </ac:picMkLst>
        </pc:picChg>
        <pc:picChg chg="add del mod">
          <ac:chgData name="Vo, David" userId="S::dvo11@calstatela.edu::0deed3dc-d020-451d-aee6-4b90d6e032a7" providerId="AD" clId="Web-{CD45EB30-20C6-F2C7-588A-29EFAB6C0AE3}" dt="2020-11-25T03:47:24.994" v="214"/>
          <ac:picMkLst>
            <pc:docMk/>
            <pc:sldMk cId="341692245" sldId="274"/>
            <ac:picMk id="4" creationId="{4B7E8098-5D09-4D16-984C-504469E1E471}"/>
          </ac:picMkLst>
        </pc:picChg>
        <pc:picChg chg="add del mod">
          <ac:chgData name="Vo, David" userId="S::dvo11@calstatela.edu::0deed3dc-d020-451d-aee6-4b90d6e032a7" providerId="AD" clId="Web-{CD45EB30-20C6-F2C7-588A-29EFAB6C0AE3}" dt="2020-11-25T03:47:24.994" v="213"/>
          <ac:picMkLst>
            <pc:docMk/>
            <pc:sldMk cId="341692245" sldId="274"/>
            <ac:picMk id="5" creationId="{4891C655-B827-4883-9B17-FD650A760DA1}"/>
          </ac:picMkLst>
        </pc:picChg>
        <pc:picChg chg="add del mod">
          <ac:chgData name="Vo, David" userId="S::dvo11@calstatela.edu::0deed3dc-d020-451d-aee6-4b90d6e032a7" providerId="AD" clId="Web-{CD45EB30-20C6-F2C7-588A-29EFAB6C0AE3}" dt="2020-11-25T03:47:24.994" v="212"/>
          <ac:picMkLst>
            <pc:docMk/>
            <pc:sldMk cId="341692245" sldId="274"/>
            <ac:picMk id="6" creationId="{8FE88634-969C-4EDC-98DC-08CF4368B2E6}"/>
          </ac:picMkLst>
        </pc:picChg>
      </pc:sldChg>
      <pc:sldChg chg="addSp modSp">
        <pc:chgData name="Vo, David" userId="S::dvo11@calstatela.edu::0deed3dc-d020-451d-aee6-4b90d6e032a7" providerId="AD" clId="Web-{CD45EB30-20C6-F2C7-588A-29EFAB6C0AE3}" dt="2020-11-26T03:04:16.895" v="814" actId="20577"/>
        <pc:sldMkLst>
          <pc:docMk/>
          <pc:sldMk cId="389692970" sldId="304"/>
        </pc:sldMkLst>
        <pc:spChg chg="add mod">
          <ac:chgData name="Vo, David" userId="S::dvo11@calstatela.edu::0deed3dc-d020-451d-aee6-4b90d6e032a7" providerId="AD" clId="Web-{CD45EB30-20C6-F2C7-588A-29EFAB6C0AE3}" dt="2020-11-26T03:04:16.895" v="814" actId="20577"/>
          <ac:spMkLst>
            <pc:docMk/>
            <pc:sldMk cId="389692970" sldId="304"/>
            <ac:spMk id="3" creationId="{B55E5559-BA5B-4932-9953-8ABF33E6E7AF}"/>
          </ac:spMkLst>
        </pc:spChg>
      </pc:sldChg>
    </pc:docChg>
  </pc:docChgLst>
  <pc:docChgLst>
    <pc:chgData name="Mahlebashian, Matthew" userId="S::mmahleb@calstatela.edu::c7f27a51-5439-4c32-a6aa-2c91f6658496" providerId="AD" clId="Web-{0EEBA654-D057-EC86-91D6-93CEF0F5D5D4}"/>
    <pc:docChg chg="delSld modSld">
      <pc:chgData name="Mahlebashian, Matthew" userId="S::mmahleb@calstatela.edu::c7f27a51-5439-4c32-a6aa-2c91f6658496" providerId="AD" clId="Web-{0EEBA654-D057-EC86-91D6-93CEF0F5D5D4}" dt="2021-04-16T22:09:04.861" v="27"/>
      <pc:docMkLst>
        <pc:docMk/>
      </pc:docMkLst>
      <pc:sldChg chg="addSp delSp modSp">
        <pc:chgData name="Mahlebashian, Matthew" userId="S::mmahleb@calstatela.edu::c7f27a51-5439-4c32-a6aa-2c91f6658496" providerId="AD" clId="Web-{0EEBA654-D057-EC86-91D6-93CEF0F5D5D4}" dt="2021-04-16T22:09:04.861" v="27"/>
        <pc:sldMkLst>
          <pc:docMk/>
          <pc:sldMk cId="2505023032" sldId="274"/>
        </pc:sldMkLst>
        <pc:picChg chg="add mod">
          <ac:chgData name="Mahlebashian, Matthew" userId="S::mmahleb@calstatela.edu::c7f27a51-5439-4c32-a6aa-2c91f6658496" providerId="AD" clId="Web-{0EEBA654-D057-EC86-91D6-93CEF0F5D5D4}" dt="2021-04-16T22:08:42.516" v="25" actId="1076"/>
          <ac:picMkLst>
            <pc:docMk/>
            <pc:sldMk cId="2505023032" sldId="274"/>
            <ac:picMk id="5" creationId="{6391C44B-515E-491C-85F7-FB2D2864B5B1}"/>
          </ac:picMkLst>
        </pc:picChg>
        <pc:picChg chg="del mod">
          <ac:chgData name="Mahlebashian, Matthew" userId="S::mmahleb@calstatela.edu::c7f27a51-5439-4c32-a6aa-2c91f6658496" providerId="AD" clId="Web-{0EEBA654-D057-EC86-91D6-93CEF0F5D5D4}" dt="2021-04-16T22:09:04.861" v="27"/>
          <ac:picMkLst>
            <pc:docMk/>
            <pc:sldMk cId="2505023032" sldId="274"/>
            <ac:picMk id="7" creationId="{26FCBACA-899E-46C5-A71D-8C0F3D326C0C}"/>
          </ac:picMkLst>
        </pc:picChg>
      </pc:sldChg>
      <pc:sldChg chg="modSp">
        <pc:chgData name="Mahlebashian, Matthew" userId="S::mmahleb@calstatela.edu::c7f27a51-5439-4c32-a6aa-2c91f6658496" providerId="AD" clId="Web-{0EEBA654-D057-EC86-91D6-93CEF0F5D5D4}" dt="2021-04-16T21:12:39.962" v="3" actId="20577"/>
        <pc:sldMkLst>
          <pc:docMk/>
          <pc:sldMk cId="3279495340" sldId="275"/>
        </pc:sldMkLst>
        <pc:spChg chg="mod">
          <ac:chgData name="Mahlebashian, Matthew" userId="S::mmahleb@calstatela.edu::c7f27a51-5439-4c32-a6aa-2c91f6658496" providerId="AD" clId="Web-{0EEBA654-D057-EC86-91D6-93CEF0F5D5D4}" dt="2021-04-16T21:12:39.962" v="3" actId="20577"/>
          <ac:spMkLst>
            <pc:docMk/>
            <pc:sldMk cId="3279495340" sldId="275"/>
            <ac:spMk id="18" creationId="{42DE1E1F-C97F-5B40-A796-FC340C20CFC2}"/>
          </ac:spMkLst>
        </pc:spChg>
      </pc:sldChg>
      <pc:sldChg chg="modSp">
        <pc:chgData name="Mahlebashian, Matthew" userId="S::mmahleb@calstatela.edu::c7f27a51-5439-4c32-a6aa-2c91f6658496" providerId="AD" clId="Web-{0EEBA654-D057-EC86-91D6-93CEF0F5D5D4}" dt="2021-04-16T21:12:44.384" v="7" actId="20577"/>
        <pc:sldMkLst>
          <pc:docMk/>
          <pc:sldMk cId="283939976" sldId="276"/>
        </pc:sldMkLst>
        <pc:spChg chg="mod">
          <ac:chgData name="Mahlebashian, Matthew" userId="S::mmahleb@calstatela.edu::c7f27a51-5439-4c32-a6aa-2c91f6658496" providerId="AD" clId="Web-{0EEBA654-D057-EC86-91D6-93CEF0F5D5D4}" dt="2021-04-16T21:12:44.384" v="7" actId="20577"/>
          <ac:spMkLst>
            <pc:docMk/>
            <pc:sldMk cId="283939976" sldId="276"/>
            <ac:spMk id="18" creationId="{42DE1E1F-C97F-5B40-A796-FC340C20CFC2}"/>
          </ac:spMkLst>
        </pc:spChg>
      </pc:sldChg>
      <pc:sldChg chg="del">
        <pc:chgData name="Mahlebashian, Matthew" userId="S::mmahleb@calstatela.edu::c7f27a51-5439-4c32-a6aa-2c91f6658496" providerId="AD" clId="Web-{0EEBA654-D057-EC86-91D6-93CEF0F5D5D4}" dt="2021-04-16T21:13:29.887" v="8"/>
        <pc:sldMkLst>
          <pc:docMk/>
          <pc:sldMk cId="3141667996" sldId="277"/>
        </pc:sldMkLst>
      </pc:sldChg>
      <pc:sldChg chg="delSp modSp">
        <pc:chgData name="Mahlebashian, Matthew" userId="S::mmahleb@calstatela.edu::c7f27a51-5439-4c32-a6aa-2c91f6658496" providerId="AD" clId="Web-{0EEBA654-D057-EC86-91D6-93CEF0F5D5D4}" dt="2021-04-16T21:14:59.204" v="23" actId="1076"/>
        <pc:sldMkLst>
          <pc:docMk/>
          <pc:sldMk cId="2561287616" sldId="362"/>
        </pc:sldMkLst>
        <pc:spChg chg="del">
          <ac:chgData name="Mahlebashian, Matthew" userId="S::mmahleb@calstatela.edu::c7f27a51-5439-4c32-a6aa-2c91f6658496" providerId="AD" clId="Web-{0EEBA654-D057-EC86-91D6-93CEF0F5D5D4}" dt="2021-04-16T21:14:08.311" v="16"/>
          <ac:spMkLst>
            <pc:docMk/>
            <pc:sldMk cId="2561287616" sldId="362"/>
            <ac:spMk id="7" creationId="{8532C883-2446-4014-B0D3-728A99EFBFE9}"/>
          </ac:spMkLst>
        </pc:spChg>
        <pc:spChg chg="mod">
          <ac:chgData name="Mahlebashian, Matthew" userId="S::mmahleb@calstatela.edu::c7f27a51-5439-4c32-a6aa-2c91f6658496" providerId="AD" clId="Web-{0EEBA654-D057-EC86-91D6-93CEF0F5D5D4}" dt="2021-04-16T21:14:19.343" v="17" actId="20577"/>
          <ac:spMkLst>
            <pc:docMk/>
            <pc:sldMk cId="2561287616" sldId="362"/>
            <ac:spMk id="8" creationId="{9DF21097-081D-4CD6-8284-A23136011E6C}"/>
          </ac:spMkLst>
        </pc:spChg>
        <pc:spChg chg="mod">
          <ac:chgData name="Mahlebashian, Matthew" userId="S::mmahleb@calstatela.edu::c7f27a51-5439-4c32-a6aa-2c91f6658496" providerId="AD" clId="Web-{0EEBA654-D057-EC86-91D6-93CEF0F5D5D4}" dt="2021-04-16T21:14:54.032" v="22" actId="1076"/>
          <ac:spMkLst>
            <pc:docMk/>
            <pc:sldMk cId="2561287616" sldId="362"/>
            <ac:spMk id="9" creationId="{425778DB-DEFB-4FF6-B1A9-7FA6990EDDE6}"/>
          </ac:spMkLst>
        </pc:spChg>
        <pc:spChg chg="mod">
          <ac:chgData name="Mahlebashian, Matthew" userId="S::mmahleb@calstatela.edu::c7f27a51-5439-4c32-a6aa-2c91f6658496" providerId="AD" clId="Web-{0EEBA654-D057-EC86-91D6-93CEF0F5D5D4}" dt="2021-04-16T21:14:46.407" v="21" actId="1076"/>
          <ac:spMkLst>
            <pc:docMk/>
            <pc:sldMk cId="2561287616" sldId="362"/>
            <ac:spMk id="10" creationId="{D8AE682C-5242-4CFD-BCBB-8C15FC16D858}"/>
          </ac:spMkLst>
        </pc:spChg>
        <pc:spChg chg="mod">
          <ac:chgData name="Mahlebashian, Matthew" userId="S::mmahleb@calstatela.edu::c7f27a51-5439-4c32-a6aa-2c91f6658496" providerId="AD" clId="Web-{0EEBA654-D057-EC86-91D6-93CEF0F5D5D4}" dt="2021-04-16T21:14:06.170" v="15" actId="20577"/>
          <ac:spMkLst>
            <pc:docMk/>
            <pc:sldMk cId="2561287616" sldId="362"/>
            <ac:spMk id="18" creationId="{42DE1E1F-C97F-5B40-A796-FC340C20CFC2}"/>
          </ac:spMkLst>
        </pc:spChg>
        <pc:picChg chg="mod">
          <ac:chgData name="Mahlebashian, Matthew" userId="S::mmahleb@calstatela.edu::c7f27a51-5439-4c32-a6aa-2c91f6658496" providerId="AD" clId="Web-{0EEBA654-D057-EC86-91D6-93CEF0F5D5D4}" dt="2021-04-16T21:14:59.204" v="23" actId="1076"/>
          <ac:picMkLst>
            <pc:docMk/>
            <pc:sldMk cId="2561287616" sldId="362"/>
            <ac:picMk id="12" creationId="{B60C209B-767B-43BC-8639-41648CE263FF}"/>
          </ac:picMkLst>
        </pc:picChg>
      </pc:sldChg>
    </pc:docChg>
  </pc:docChgLst>
  <pc:docChgLst>
    <pc:chgData name="Fernandez, Nataly" userId="S::nferna17@calstatela.edu::3f9bda6e-8c7d-4f9c-bc53-5cd935b6bec5" providerId="AD" clId="Web-{B478319D-EEE5-8139-49F9-F6AFB235F94F}"/>
    <pc:docChg chg="modSld">
      <pc:chgData name="Fernandez, Nataly" userId="S::nferna17@calstatela.edu::3f9bda6e-8c7d-4f9c-bc53-5cd935b6bec5" providerId="AD" clId="Web-{B478319D-EEE5-8139-49F9-F6AFB235F94F}" dt="2020-11-26T06:12:39.753" v="3" actId="20577"/>
      <pc:docMkLst>
        <pc:docMk/>
      </pc:docMkLst>
      <pc:sldChg chg="modSp">
        <pc:chgData name="Fernandez, Nataly" userId="S::nferna17@calstatela.edu::3f9bda6e-8c7d-4f9c-bc53-5cd935b6bec5" providerId="AD" clId="Web-{B478319D-EEE5-8139-49F9-F6AFB235F94F}" dt="2020-11-26T06:12:39.753" v="2" actId="20577"/>
        <pc:sldMkLst>
          <pc:docMk/>
          <pc:sldMk cId="1247292089" sldId="320"/>
        </pc:sldMkLst>
        <pc:spChg chg="mod">
          <ac:chgData name="Fernandez, Nataly" userId="S::nferna17@calstatela.edu::3f9bda6e-8c7d-4f9c-bc53-5cd935b6bec5" providerId="AD" clId="Web-{B478319D-EEE5-8139-49F9-F6AFB235F94F}" dt="2020-11-26T06:12:39.753" v="2" actId="20577"/>
          <ac:spMkLst>
            <pc:docMk/>
            <pc:sldMk cId="1247292089" sldId="320"/>
            <ac:spMk id="3" creationId="{9C733A41-4A06-4C04-A641-564C5B46967E}"/>
          </ac:spMkLst>
        </pc:spChg>
      </pc:sldChg>
    </pc:docChg>
  </pc:docChgLst>
  <pc:docChgLst>
    <pc:chgData name="Martinez Hernandez, Leslie N" userId="S::lmart177@calstatela.edu::832ada6a-b693-473f-946a-47322f032b42" providerId="AD" clId="Web-{526A43FD-A301-C4BF-DB49-90041692E0BC}"/>
    <pc:docChg chg="modSld">
      <pc:chgData name="Martinez Hernandez, Leslie N" userId="S::lmart177@calstatela.edu::832ada6a-b693-473f-946a-47322f032b42" providerId="AD" clId="Web-{526A43FD-A301-C4BF-DB49-90041692E0BC}" dt="2020-12-07T01:53:59.598" v="32" actId="20577"/>
      <pc:docMkLst>
        <pc:docMk/>
      </pc:docMkLst>
      <pc:sldChg chg="modSp">
        <pc:chgData name="Martinez Hernandez, Leslie N" userId="S::lmart177@calstatela.edu::832ada6a-b693-473f-946a-47322f032b42" providerId="AD" clId="Web-{526A43FD-A301-C4BF-DB49-90041692E0BC}" dt="2020-12-07T01:53:49.957" v="16" actId="20577"/>
        <pc:sldMkLst>
          <pc:docMk/>
          <pc:sldMk cId="4045092314" sldId="264"/>
        </pc:sldMkLst>
        <pc:spChg chg="mod">
          <ac:chgData name="Martinez Hernandez, Leslie N" userId="S::lmart177@calstatela.edu::832ada6a-b693-473f-946a-47322f032b42" providerId="AD" clId="Web-{526A43FD-A301-C4BF-DB49-90041692E0BC}" dt="2020-12-07T01:53:49.957" v="16" actId="20577"/>
          <ac:spMkLst>
            <pc:docMk/>
            <pc:sldMk cId="4045092314" sldId="264"/>
            <ac:spMk id="8" creationId="{408237B7-41A3-41D3-A46B-BD46B90F8527}"/>
          </ac:spMkLst>
        </pc:spChg>
      </pc:sldChg>
      <pc:sldChg chg="modSp">
        <pc:chgData name="Martinez Hernandez, Leslie N" userId="S::lmart177@calstatela.edu::832ada6a-b693-473f-946a-47322f032b42" providerId="AD" clId="Web-{526A43FD-A301-C4BF-DB49-90041692E0BC}" dt="2020-12-07T01:53:59.598" v="32" actId="20577"/>
        <pc:sldMkLst>
          <pc:docMk/>
          <pc:sldMk cId="1472516298" sldId="314"/>
        </pc:sldMkLst>
        <pc:spChg chg="mod">
          <ac:chgData name="Martinez Hernandez, Leslie N" userId="S::lmart177@calstatela.edu::832ada6a-b693-473f-946a-47322f032b42" providerId="AD" clId="Web-{526A43FD-A301-C4BF-DB49-90041692E0BC}" dt="2020-12-07T01:53:59.598" v="32" actId="20577"/>
          <ac:spMkLst>
            <pc:docMk/>
            <pc:sldMk cId="1472516298" sldId="314"/>
            <ac:spMk id="8" creationId="{78E90D16-2600-4630-BEAA-6BAF0FC926AA}"/>
          </ac:spMkLst>
        </pc:spChg>
      </pc:sldChg>
    </pc:docChg>
  </pc:docChgLst>
  <pc:docChgLst>
    <pc:chgData name="Coy, Obed I" userId="S::ocoy@calstatela.edu::14575163-593f-4dd2-b472-35bad3b441af" providerId="AD" clId="Web-{0D8C8857-7659-28D7-D4BF-25B50ACE70A7}"/>
    <pc:docChg chg="modSld">
      <pc:chgData name="Coy, Obed I" userId="S::ocoy@calstatela.edu::14575163-593f-4dd2-b472-35bad3b441af" providerId="AD" clId="Web-{0D8C8857-7659-28D7-D4BF-25B50ACE70A7}" dt="2020-11-20T02:53:48.425" v="2" actId="20577"/>
      <pc:docMkLst>
        <pc:docMk/>
      </pc:docMkLst>
      <pc:sldChg chg="modSp">
        <pc:chgData name="Coy, Obed I" userId="S::ocoy@calstatela.edu::14575163-593f-4dd2-b472-35bad3b441af" providerId="AD" clId="Web-{0D8C8857-7659-28D7-D4BF-25B50ACE70A7}" dt="2020-11-20T02:53:47.800" v="0" actId="20577"/>
        <pc:sldMkLst>
          <pc:docMk/>
          <pc:sldMk cId="3736963612" sldId="282"/>
        </pc:sldMkLst>
        <pc:spChg chg="mod">
          <ac:chgData name="Coy, Obed I" userId="S::ocoy@calstatela.edu::14575163-593f-4dd2-b472-35bad3b441af" providerId="AD" clId="Web-{0D8C8857-7659-28D7-D4BF-25B50ACE70A7}" dt="2020-11-20T02:53:47.800" v="0" actId="20577"/>
          <ac:spMkLst>
            <pc:docMk/>
            <pc:sldMk cId="3736963612" sldId="282"/>
            <ac:spMk id="5" creationId="{7A3C8143-1795-4FC7-A7A2-E82E49FFE77B}"/>
          </ac:spMkLst>
        </pc:spChg>
      </pc:sldChg>
    </pc:docChg>
  </pc:docChgLst>
  <pc:docChgLst>
    <pc:chgData name="Reyes, Mark A" userId="S::mreye120@calstatela.edu::822c49eb-35eb-44b8-bcf7-c1ebb192f6c9" providerId="AD" clId="Web-{DDABBE9F-50BF-C000-105A-2C87674F7CC1}"/>
    <pc:docChg chg="modSld">
      <pc:chgData name="Reyes, Mark A" userId="S::mreye120@calstatela.edu::822c49eb-35eb-44b8-bcf7-c1ebb192f6c9" providerId="AD" clId="Web-{DDABBE9F-50BF-C000-105A-2C87674F7CC1}" dt="2021-04-16T02:54:18.660" v="317" actId="20577"/>
      <pc:docMkLst>
        <pc:docMk/>
      </pc:docMkLst>
      <pc:sldChg chg="modSp">
        <pc:chgData name="Reyes, Mark A" userId="S::mreye120@calstatela.edu::822c49eb-35eb-44b8-bcf7-c1ebb192f6c9" providerId="AD" clId="Web-{DDABBE9F-50BF-C000-105A-2C87674F7CC1}" dt="2021-04-16T02:54:18.660" v="317" actId="20577"/>
        <pc:sldMkLst>
          <pc:docMk/>
          <pc:sldMk cId="3305745272" sldId="355"/>
        </pc:sldMkLst>
        <pc:spChg chg="mod">
          <ac:chgData name="Reyes, Mark A" userId="S::mreye120@calstatela.edu::822c49eb-35eb-44b8-bcf7-c1ebb192f6c9" providerId="AD" clId="Web-{DDABBE9F-50BF-C000-105A-2C87674F7CC1}" dt="2021-04-16T02:45:53.647" v="27" actId="20577"/>
          <ac:spMkLst>
            <pc:docMk/>
            <pc:sldMk cId="3305745272" sldId="355"/>
            <ac:spMk id="2" creationId="{E2138316-B6FA-44E1-B2CD-8B66ACF18168}"/>
          </ac:spMkLst>
        </pc:spChg>
        <pc:spChg chg="mod">
          <ac:chgData name="Reyes, Mark A" userId="S::mreye120@calstatela.edu::822c49eb-35eb-44b8-bcf7-c1ebb192f6c9" providerId="AD" clId="Web-{DDABBE9F-50BF-C000-105A-2C87674F7CC1}" dt="2021-04-16T02:54:18.660" v="317" actId="20577"/>
          <ac:spMkLst>
            <pc:docMk/>
            <pc:sldMk cId="3305745272" sldId="355"/>
            <ac:spMk id="3" creationId="{26082C71-7111-46BB-8F1D-FA762B8B2D40}"/>
          </ac:spMkLst>
        </pc:spChg>
        <pc:spChg chg="mod">
          <ac:chgData name="Reyes, Mark A" userId="S::mreye120@calstatela.edu::822c49eb-35eb-44b8-bcf7-c1ebb192f6c9" providerId="AD" clId="Web-{DDABBE9F-50BF-C000-105A-2C87674F7CC1}" dt="2021-04-16T02:46:07.538" v="40" actId="20577"/>
          <ac:spMkLst>
            <pc:docMk/>
            <pc:sldMk cId="3305745272" sldId="355"/>
            <ac:spMk id="4" creationId="{D74EA0D9-204E-4BDF-8632-2FBB8611DB55}"/>
          </ac:spMkLst>
        </pc:spChg>
      </pc:sldChg>
    </pc:docChg>
  </pc:docChgLst>
  <pc:docChgLst>
    <pc:chgData name="Fernandez, Nataly" userId="S::nferna17@calstatela.edu::3f9bda6e-8c7d-4f9c-bc53-5cd935b6bec5" providerId="AD" clId="Web-{43212B92-0918-1DD3-41CE-078B0B0471E4}"/>
    <pc:docChg chg="modSld">
      <pc:chgData name="Fernandez, Nataly" userId="S::nferna17@calstatela.edu::3f9bda6e-8c7d-4f9c-bc53-5cd935b6bec5" providerId="AD" clId="Web-{43212B92-0918-1DD3-41CE-078B0B0471E4}" dt="2020-11-29T23:52:13.131" v="3" actId="20577"/>
      <pc:docMkLst>
        <pc:docMk/>
      </pc:docMkLst>
      <pc:sldChg chg="modSp">
        <pc:chgData name="Fernandez, Nataly" userId="S::nferna17@calstatela.edu::3f9bda6e-8c7d-4f9c-bc53-5cd935b6bec5" providerId="AD" clId="Web-{43212B92-0918-1DD3-41CE-078B0B0471E4}" dt="2020-11-29T23:52:13.116" v="2" actId="20577"/>
        <pc:sldMkLst>
          <pc:docMk/>
          <pc:sldMk cId="3831286387" sldId="318"/>
        </pc:sldMkLst>
        <pc:spChg chg="mod">
          <ac:chgData name="Fernandez, Nataly" userId="S::nferna17@calstatela.edu::3f9bda6e-8c7d-4f9c-bc53-5cd935b6bec5" providerId="AD" clId="Web-{43212B92-0918-1DD3-41CE-078B0B0471E4}" dt="2020-11-29T23:52:13.116" v="2" actId="20577"/>
          <ac:spMkLst>
            <pc:docMk/>
            <pc:sldMk cId="3831286387" sldId="318"/>
            <ac:spMk id="3" creationId="{72737778-364F-0D4F-8BE4-08B54123BC88}"/>
          </ac:spMkLst>
        </pc:spChg>
      </pc:sldChg>
    </pc:docChg>
  </pc:docChgLst>
  <pc:docChgLst>
    <pc:chgData name="Johnson, Candace R" userId="S::cjohns57@calstatela.edu::9d1e0d33-ff62-419a-8706-aa42608e8c26" providerId="AD" clId="Web-{6AE5BE9F-D04E-C000-105A-29A1C5293721}"/>
    <pc:docChg chg="modSld">
      <pc:chgData name="Johnson, Candace R" userId="S::cjohns57@calstatela.edu::9d1e0d33-ff62-419a-8706-aa42608e8c26" providerId="AD" clId="Web-{6AE5BE9F-D04E-C000-105A-29A1C5293721}" dt="2021-04-16T19:31:15.030" v="12" actId="20577"/>
      <pc:docMkLst>
        <pc:docMk/>
      </pc:docMkLst>
      <pc:sldChg chg="modSp">
        <pc:chgData name="Johnson, Candace R" userId="S::cjohns57@calstatela.edu::9d1e0d33-ff62-419a-8706-aa42608e8c26" providerId="AD" clId="Web-{6AE5BE9F-D04E-C000-105A-29A1C5293721}" dt="2021-04-16T19:31:15.030" v="12" actId="20577"/>
        <pc:sldMkLst>
          <pc:docMk/>
          <pc:sldMk cId="1419177354" sldId="356"/>
        </pc:sldMkLst>
        <pc:spChg chg="mod">
          <ac:chgData name="Johnson, Candace R" userId="S::cjohns57@calstatela.edu::9d1e0d33-ff62-419a-8706-aa42608e8c26" providerId="AD" clId="Web-{6AE5BE9F-D04E-C000-105A-29A1C5293721}" dt="2021-04-16T19:31:08.858" v="10" actId="20577"/>
          <ac:spMkLst>
            <pc:docMk/>
            <pc:sldMk cId="1419177354" sldId="356"/>
            <ac:spMk id="3" creationId="{54157FFE-19A5-4204-A603-888385074248}"/>
          </ac:spMkLst>
        </pc:spChg>
        <pc:spChg chg="mod">
          <ac:chgData name="Johnson, Candace R" userId="S::cjohns57@calstatela.edu::9d1e0d33-ff62-419a-8706-aa42608e8c26" providerId="AD" clId="Web-{6AE5BE9F-D04E-C000-105A-29A1C5293721}" dt="2021-04-16T19:31:15.030" v="12" actId="20577"/>
          <ac:spMkLst>
            <pc:docMk/>
            <pc:sldMk cId="1419177354" sldId="356"/>
            <ac:spMk id="4" creationId="{E83E5DED-88D7-4221-90D6-BF9D070768C1}"/>
          </ac:spMkLst>
        </pc:spChg>
      </pc:sldChg>
    </pc:docChg>
  </pc:docChgLst>
  <pc:docChgLst>
    <pc:chgData name="Ng, Jason" userId="S::jng22@calstatela.edu::fe69566f-2b07-4158-ac5b-b185546fa785" providerId="AD" clId="Web-{96D686A8-6FBF-B2EB-ABE2-96BFC8DE60A2}"/>
    <pc:docChg chg="modSld">
      <pc:chgData name="Ng, Jason" userId="S::jng22@calstatela.edu::fe69566f-2b07-4158-ac5b-b185546fa785" providerId="AD" clId="Web-{96D686A8-6FBF-B2EB-ABE2-96BFC8DE60A2}" dt="2020-11-20T03:24:54.328" v="29" actId="20577"/>
      <pc:docMkLst>
        <pc:docMk/>
      </pc:docMkLst>
      <pc:sldChg chg="delSp modSp">
        <pc:chgData name="Ng, Jason" userId="S::jng22@calstatela.edu::fe69566f-2b07-4158-ac5b-b185546fa785" providerId="AD" clId="Web-{96D686A8-6FBF-B2EB-ABE2-96BFC8DE60A2}" dt="2020-11-20T03:24:52.422" v="27" actId="20577"/>
        <pc:sldMkLst>
          <pc:docMk/>
          <pc:sldMk cId="1637420045" sldId="275"/>
        </pc:sldMkLst>
        <pc:spChg chg="mod">
          <ac:chgData name="Ng, Jason" userId="S::jng22@calstatela.edu::fe69566f-2b07-4158-ac5b-b185546fa785" providerId="AD" clId="Web-{96D686A8-6FBF-B2EB-ABE2-96BFC8DE60A2}" dt="2020-11-20T03:24:52.422" v="27" actId="20577"/>
          <ac:spMkLst>
            <pc:docMk/>
            <pc:sldMk cId="1637420045" sldId="275"/>
            <ac:spMk id="2" creationId="{B501B0B4-969D-40AC-9FC4-C88744F58AC2}"/>
          </ac:spMkLst>
        </pc:spChg>
        <pc:spChg chg="del">
          <ac:chgData name="Ng, Jason" userId="S::jng22@calstatela.edu::fe69566f-2b07-4158-ac5b-b185546fa785" providerId="AD" clId="Web-{96D686A8-6FBF-B2EB-ABE2-96BFC8DE60A2}" dt="2020-11-20T03:24:46.140" v="0"/>
          <ac:spMkLst>
            <pc:docMk/>
            <pc:sldMk cId="1637420045" sldId="275"/>
            <ac:spMk id="4" creationId="{9135A4E0-96E6-49D8-B69C-B2DD2CDFEB81}"/>
          </ac:spMkLst>
        </pc:spChg>
      </pc:sldChg>
    </pc:docChg>
  </pc:docChgLst>
  <pc:docChgLst>
    <pc:chgData name="Molina, Alexandra B" userId="S::amolin30@calstatela.edu::c22a3b86-8efd-42e1-99c8-9c48c9fcae79" providerId="AD" clId="Web-{B9A7BF9F-A0D2-B000-D8CB-BE97E237B9B0}"/>
    <pc:docChg chg="modSld">
      <pc:chgData name="Molina, Alexandra B" userId="S::amolin30@calstatela.edu::c22a3b86-8efd-42e1-99c8-9c48c9fcae79" providerId="AD" clId="Web-{B9A7BF9F-A0D2-B000-D8CB-BE97E237B9B0}" dt="2021-04-19T04:32:03.650" v="99" actId="20577"/>
      <pc:docMkLst>
        <pc:docMk/>
      </pc:docMkLst>
      <pc:sldChg chg="modSp">
        <pc:chgData name="Molina, Alexandra B" userId="S::amolin30@calstatela.edu::c22a3b86-8efd-42e1-99c8-9c48c9fcae79" providerId="AD" clId="Web-{B9A7BF9F-A0D2-B000-D8CB-BE97E237B9B0}" dt="2021-04-19T04:32:03.650" v="99" actId="20577"/>
        <pc:sldMkLst>
          <pc:docMk/>
          <pc:sldMk cId="347351321" sldId="384"/>
        </pc:sldMkLst>
        <pc:spChg chg="mod">
          <ac:chgData name="Molina, Alexandra B" userId="S::amolin30@calstatela.edu::c22a3b86-8efd-42e1-99c8-9c48c9fcae79" providerId="AD" clId="Web-{B9A7BF9F-A0D2-B000-D8CB-BE97E237B9B0}" dt="2021-04-19T04:13:43.153" v="42" actId="20577"/>
          <ac:spMkLst>
            <pc:docMk/>
            <pc:sldMk cId="347351321" sldId="384"/>
            <ac:spMk id="6" creationId="{B86E612B-316F-4BA6-BBE3-56FFA7E2FE56}"/>
          </ac:spMkLst>
        </pc:spChg>
        <pc:spChg chg="mod">
          <ac:chgData name="Molina, Alexandra B" userId="S::amolin30@calstatela.edu::c22a3b86-8efd-42e1-99c8-9c48c9fcae79" providerId="AD" clId="Web-{B9A7BF9F-A0D2-B000-D8CB-BE97E237B9B0}" dt="2021-04-19T04:32:03.650" v="99" actId="20577"/>
          <ac:spMkLst>
            <pc:docMk/>
            <pc:sldMk cId="347351321" sldId="384"/>
            <ac:spMk id="33" creationId="{E44D5C7E-7E6A-4D87-9FFB-0805D630FC6B}"/>
          </ac:spMkLst>
        </pc:spChg>
        <pc:spChg chg="mod">
          <ac:chgData name="Molina, Alexandra B" userId="S::amolin30@calstatela.edu::c22a3b86-8efd-42e1-99c8-9c48c9fcae79" providerId="AD" clId="Web-{B9A7BF9F-A0D2-B000-D8CB-BE97E237B9B0}" dt="2021-04-19T04:14:17.515" v="64" actId="1076"/>
          <ac:spMkLst>
            <pc:docMk/>
            <pc:sldMk cId="347351321" sldId="384"/>
            <ac:spMk id="37" creationId="{1EF19941-0948-4EE8-A212-884BCE9AE928}"/>
          </ac:spMkLst>
        </pc:spChg>
        <pc:spChg chg="mod">
          <ac:chgData name="Molina, Alexandra B" userId="S::amolin30@calstatela.edu::c22a3b86-8efd-42e1-99c8-9c48c9fcae79" providerId="AD" clId="Web-{B9A7BF9F-A0D2-B000-D8CB-BE97E237B9B0}" dt="2021-04-19T04:14:17.531" v="65" actId="1076"/>
          <ac:spMkLst>
            <pc:docMk/>
            <pc:sldMk cId="347351321" sldId="384"/>
            <ac:spMk id="41" creationId="{8FC69AD7-0973-407F-BDD3-860211F13D93}"/>
          </ac:spMkLst>
        </pc:spChg>
        <pc:graphicFrameChg chg="mod modGraphic">
          <ac:chgData name="Molina, Alexandra B" userId="S::amolin30@calstatela.edu::c22a3b86-8efd-42e1-99c8-9c48c9fcae79" providerId="AD" clId="Web-{B9A7BF9F-A0D2-B000-D8CB-BE97E237B9B0}" dt="2021-04-19T04:14:06.592" v="61"/>
          <ac:graphicFrameMkLst>
            <pc:docMk/>
            <pc:sldMk cId="347351321" sldId="384"/>
            <ac:graphicFrameMk id="30" creationId="{DE5A59D5-4FFE-4B09-9451-F473773BF415}"/>
          </ac:graphicFrameMkLst>
        </pc:graphicFrameChg>
        <pc:picChg chg="mod">
          <ac:chgData name="Molina, Alexandra B" userId="S::amolin30@calstatela.edu::c22a3b86-8efd-42e1-99c8-9c48c9fcae79" providerId="AD" clId="Web-{B9A7BF9F-A0D2-B000-D8CB-BE97E237B9B0}" dt="2021-04-19T04:14:17.484" v="62" actId="1076"/>
          <ac:picMkLst>
            <pc:docMk/>
            <pc:sldMk cId="347351321" sldId="384"/>
            <ac:picMk id="22" creationId="{D19A6CD5-7DA4-44E7-9E3E-9D476BD9BD6D}"/>
          </ac:picMkLst>
        </pc:picChg>
        <pc:picChg chg="mod">
          <ac:chgData name="Molina, Alexandra B" userId="S::amolin30@calstatela.edu::c22a3b86-8efd-42e1-99c8-9c48c9fcae79" providerId="AD" clId="Web-{B9A7BF9F-A0D2-B000-D8CB-BE97E237B9B0}" dt="2021-04-19T04:14:17.515" v="63" actId="1076"/>
          <ac:picMkLst>
            <pc:docMk/>
            <pc:sldMk cId="347351321" sldId="384"/>
            <ac:picMk id="26" creationId="{A81091A6-2EB8-48E4-A823-76569C86599C}"/>
          </ac:picMkLst>
        </pc:picChg>
      </pc:sldChg>
    </pc:docChg>
  </pc:docChgLst>
  <pc:docChgLst>
    <pc:chgData name="Coy, Obed I" userId="S::ocoy@calstatela.edu::14575163-593f-4dd2-b472-35bad3b441af" providerId="AD" clId="Web-{9A9DBF9F-9017-B000-D8CB-B5B269B965AF}"/>
    <pc:docChg chg="modSld">
      <pc:chgData name="Coy, Obed I" userId="S::ocoy@calstatela.edu::14575163-593f-4dd2-b472-35bad3b441af" providerId="AD" clId="Web-{9A9DBF9F-9017-B000-D8CB-B5B269B965AF}" dt="2021-04-19T01:29:11.789" v="362" actId="20577"/>
      <pc:docMkLst>
        <pc:docMk/>
      </pc:docMkLst>
      <pc:sldChg chg="modSp">
        <pc:chgData name="Coy, Obed I" userId="S::ocoy@calstatela.edu::14575163-593f-4dd2-b472-35bad3b441af" providerId="AD" clId="Web-{9A9DBF9F-9017-B000-D8CB-B5B269B965AF}" dt="2021-04-19T01:10:24.469" v="30" actId="20577"/>
        <pc:sldMkLst>
          <pc:docMk/>
          <pc:sldMk cId="1546165405" sldId="357"/>
        </pc:sldMkLst>
        <pc:spChg chg="mod">
          <ac:chgData name="Coy, Obed I" userId="S::ocoy@calstatela.edu::14575163-593f-4dd2-b472-35bad3b441af" providerId="AD" clId="Web-{9A9DBF9F-9017-B000-D8CB-B5B269B965AF}" dt="2021-04-19T01:10:24.469" v="30" actId="20577"/>
          <ac:spMkLst>
            <pc:docMk/>
            <pc:sldMk cId="1546165405" sldId="357"/>
            <ac:spMk id="2" creationId="{B392756C-A35B-45EA-AB4F-B4E90C1BBA92}"/>
          </ac:spMkLst>
        </pc:spChg>
      </pc:sldChg>
      <pc:sldChg chg="modSp">
        <pc:chgData name="Coy, Obed I" userId="S::ocoy@calstatela.edu::14575163-593f-4dd2-b472-35bad3b441af" providerId="AD" clId="Web-{9A9DBF9F-9017-B000-D8CB-B5B269B965AF}" dt="2021-04-19T01:24:34.445" v="160" actId="20577"/>
        <pc:sldMkLst>
          <pc:docMk/>
          <pc:sldMk cId="2062695374" sldId="375"/>
        </pc:sldMkLst>
        <pc:spChg chg="mod">
          <ac:chgData name="Coy, Obed I" userId="S::ocoy@calstatela.edu::14575163-593f-4dd2-b472-35bad3b441af" providerId="AD" clId="Web-{9A9DBF9F-9017-B000-D8CB-B5B269B965AF}" dt="2021-04-19T01:24:34.445" v="160" actId="20577"/>
          <ac:spMkLst>
            <pc:docMk/>
            <pc:sldMk cId="2062695374" sldId="375"/>
            <ac:spMk id="2" creationId="{1368CB84-43B7-4687-80E6-5AE353211BC0}"/>
          </ac:spMkLst>
        </pc:spChg>
      </pc:sldChg>
      <pc:sldChg chg="modSp">
        <pc:chgData name="Coy, Obed I" userId="S::ocoy@calstatela.edu::14575163-593f-4dd2-b472-35bad3b441af" providerId="AD" clId="Web-{9A9DBF9F-9017-B000-D8CB-B5B269B965AF}" dt="2021-04-19T01:25:07.728" v="190" actId="20577"/>
        <pc:sldMkLst>
          <pc:docMk/>
          <pc:sldMk cId="1304258622" sldId="376"/>
        </pc:sldMkLst>
        <pc:spChg chg="mod">
          <ac:chgData name="Coy, Obed I" userId="S::ocoy@calstatela.edu::14575163-593f-4dd2-b472-35bad3b441af" providerId="AD" clId="Web-{9A9DBF9F-9017-B000-D8CB-B5B269B965AF}" dt="2021-04-19T01:25:07.728" v="190" actId="20577"/>
          <ac:spMkLst>
            <pc:docMk/>
            <pc:sldMk cId="1304258622" sldId="376"/>
            <ac:spMk id="3" creationId="{70303A74-F2D8-4002-9A84-A74D17F56C7A}"/>
          </ac:spMkLst>
        </pc:spChg>
      </pc:sldChg>
      <pc:sldChg chg="modSp">
        <pc:chgData name="Coy, Obed I" userId="S::ocoy@calstatela.edu::14575163-593f-4dd2-b472-35bad3b441af" providerId="AD" clId="Web-{9A9DBF9F-9017-B000-D8CB-B5B269B965AF}" dt="2021-04-19T01:10:39.329" v="59" actId="20577"/>
        <pc:sldMkLst>
          <pc:docMk/>
          <pc:sldMk cId="224975216" sldId="380"/>
        </pc:sldMkLst>
        <pc:spChg chg="mod">
          <ac:chgData name="Coy, Obed I" userId="S::ocoy@calstatela.edu::14575163-593f-4dd2-b472-35bad3b441af" providerId="AD" clId="Web-{9A9DBF9F-9017-B000-D8CB-B5B269B965AF}" dt="2021-04-19T01:10:39.329" v="59" actId="20577"/>
          <ac:spMkLst>
            <pc:docMk/>
            <pc:sldMk cId="224975216" sldId="380"/>
            <ac:spMk id="2" creationId="{F1FF5919-5319-4F6A-8E39-893BBA9172D7}"/>
          </ac:spMkLst>
        </pc:spChg>
      </pc:sldChg>
      <pc:sldChg chg="modSp">
        <pc:chgData name="Coy, Obed I" userId="S::ocoy@calstatela.edu::14575163-593f-4dd2-b472-35bad3b441af" providerId="AD" clId="Web-{9A9DBF9F-9017-B000-D8CB-B5B269B965AF}" dt="2021-04-19T01:29:11.789" v="362" actId="20577"/>
        <pc:sldMkLst>
          <pc:docMk/>
          <pc:sldMk cId="2536008948" sldId="381"/>
        </pc:sldMkLst>
        <pc:spChg chg="mod">
          <ac:chgData name="Coy, Obed I" userId="S::ocoy@calstatela.edu::14575163-593f-4dd2-b472-35bad3b441af" providerId="AD" clId="Web-{9A9DBF9F-9017-B000-D8CB-B5B269B965AF}" dt="2021-04-19T01:11:06.487" v="85" actId="20577"/>
          <ac:spMkLst>
            <pc:docMk/>
            <pc:sldMk cId="2536008948" sldId="381"/>
            <ac:spMk id="2" creationId="{49E47AC9-03E8-4EF7-A141-03E949EFC9FF}"/>
          </ac:spMkLst>
        </pc:spChg>
        <pc:spChg chg="mod">
          <ac:chgData name="Coy, Obed I" userId="S::ocoy@calstatela.edu::14575163-593f-4dd2-b472-35bad3b441af" providerId="AD" clId="Web-{9A9DBF9F-9017-B000-D8CB-B5B269B965AF}" dt="2021-04-19T01:29:11.789" v="362" actId="20577"/>
          <ac:spMkLst>
            <pc:docMk/>
            <pc:sldMk cId="2536008948" sldId="381"/>
            <ac:spMk id="3" creationId="{220A7139-EAE9-44C2-A343-8AFA173A0386}"/>
          </ac:spMkLst>
        </pc:spChg>
      </pc:sldChg>
    </pc:docChg>
  </pc:docChgLst>
  <pc:docChgLst>
    <pc:chgData name="Johnson, Candace R" userId="S::cjohns57@calstatela.edu::9d1e0d33-ff62-419a-8706-aa42608e8c26" providerId="AD" clId="Web-{D077C39F-4097-C000-0387-085264C5B1EB}"/>
    <pc:docChg chg="modSld">
      <pc:chgData name="Johnson, Candace R" userId="S::cjohns57@calstatela.edu::9d1e0d33-ff62-419a-8706-aa42608e8c26" providerId="AD" clId="Web-{D077C39F-4097-C000-0387-085264C5B1EB}" dt="2021-05-01T00:29:13.301" v="1" actId="14100"/>
      <pc:docMkLst>
        <pc:docMk/>
      </pc:docMkLst>
      <pc:sldChg chg="modSp">
        <pc:chgData name="Johnson, Candace R" userId="S::cjohns57@calstatela.edu::9d1e0d33-ff62-419a-8706-aa42608e8c26" providerId="AD" clId="Web-{D077C39F-4097-C000-0387-085264C5B1EB}" dt="2021-05-01T00:29:13.301" v="1" actId="14100"/>
        <pc:sldMkLst>
          <pc:docMk/>
          <pc:sldMk cId="1419177354" sldId="356"/>
        </pc:sldMkLst>
        <pc:spChg chg="mod">
          <ac:chgData name="Johnson, Candace R" userId="S::cjohns57@calstatela.edu::9d1e0d33-ff62-419a-8706-aa42608e8c26" providerId="AD" clId="Web-{D077C39F-4097-C000-0387-085264C5B1EB}" dt="2021-05-01T00:29:13.301" v="1" actId="14100"/>
          <ac:spMkLst>
            <pc:docMk/>
            <pc:sldMk cId="1419177354" sldId="356"/>
            <ac:spMk id="10" creationId="{D1E00D59-8927-4FB8-99E2-301393C7E3FC}"/>
          </ac:spMkLst>
        </pc:spChg>
      </pc:sldChg>
    </pc:docChg>
  </pc:docChgLst>
  <pc:docChgLst>
    <pc:chgData name="Mahlebashian, Matthew" userId="S::mmahleb@calstatela.edu::c7f27a51-5439-4c32-a6aa-2c91f6658496" providerId="AD" clId="Web-{8B7042CA-EEB5-4397-6DCB-7EFE9FBDF580}"/>
    <pc:docChg chg="modSld">
      <pc:chgData name="Mahlebashian, Matthew" userId="S::mmahleb@calstatela.edu::c7f27a51-5439-4c32-a6aa-2c91f6658496" providerId="AD" clId="Web-{8B7042CA-EEB5-4397-6DCB-7EFE9FBDF580}" dt="2020-11-11T03:08:57.109" v="122" actId="20577"/>
      <pc:docMkLst>
        <pc:docMk/>
      </pc:docMkLst>
      <pc:sldChg chg="addSp modSp">
        <pc:chgData name="Mahlebashian, Matthew" userId="S::mmahleb@calstatela.edu::c7f27a51-5439-4c32-a6aa-2c91f6658496" providerId="AD" clId="Web-{8B7042CA-EEB5-4397-6DCB-7EFE9FBDF580}" dt="2020-11-11T03:08:27.921" v="121" actId="20577"/>
        <pc:sldMkLst>
          <pc:docMk/>
          <pc:sldMk cId="4173428745" sldId="266"/>
        </pc:sldMkLst>
        <pc:spChg chg="add mod">
          <ac:chgData name="Mahlebashian, Matthew" userId="S::mmahleb@calstatela.edu::c7f27a51-5439-4c32-a6aa-2c91f6658496" providerId="AD" clId="Web-{8B7042CA-EEB5-4397-6DCB-7EFE9FBDF580}" dt="2020-11-11T03:08:27.921" v="121" actId="20577"/>
          <ac:spMkLst>
            <pc:docMk/>
            <pc:sldMk cId="4173428745" sldId="266"/>
            <ac:spMk id="3" creationId="{A7A4F5CB-8AB0-4154-96DC-5DEE0B51186A}"/>
          </ac:spMkLst>
        </pc:spChg>
      </pc:sldChg>
    </pc:docChg>
  </pc:docChgLst>
  <pc:docChgLst>
    <pc:chgData name="Mena, Anthony F" userId="d641865d-4e1a-46a9-b883-49636a5170b9" providerId="ADAL" clId="{4E090EA9-6B20-314C-A49A-F5A778B7B754}"/>
    <pc:docChg chg="custSel modSld">
      <pc:chgData name="Mena, Anthony F" userId="d641865d-4e1a-46a9-b883-49636a5170b9" providerId="ADAL" clId="{4E090EA9-6B20-314C-A49A-F5A778B7B754}" dt="2020-11-29T20:35:37.744" v="33" actId="20577"/>
      <pc:docMkLst>
        <pc:docMk/>
      </pc:docMkLst>
      <pc:sldChg chg="modSp mod">
        <pc:chgData name="Mena, Anthony F" userId="d641865d-4e1a-46a9-b883-49636a5170b9" providerId="ADAL" clId="{4E090EA9-6B20-314C-A49A-F5A778B7B754}" dt="2020-11-29T20:30:44.730" v="14" actId="20577"/>
        <pc:sldMkLst>
          <pc:docMk/>
          <pc:sldMk cId="568691126" sldId="269"/>
        </pc:sldMkLst>
        <pc:spChg chg="mod">
          <ac:chgData name="Mena, Anthony F" userId="d641865d-4e1a-46a9-b883-49636a5170b9" providerId="ADAL" clId="{4E090EA9-6B20-314C-A49A-F5A778B7B754}" dt="2020-11-29T20:30:44.730" v="14" actId="20577"/>
          <ac:spMkLst>
            <pc:docMk/>
            <pc:sldMk cId="568691126" sldId="269"/>
            <ac:spMk id="3" creationId="{87C1375F-8781-4B5F-A78F-F6F9D3C4E0CE}"/>
          </ac:spMkLst>
        </pc:spChg>
      </pc:sldChg>
      <pc:sldChg chg="modSp mod">
        <pc:chgData name="Mena, Anthony F" userId="d641865d-4e1a-46a9-b883-49636a5170b9" providerId="ADAL" clId="{4E090EA9-6B20-314C-A49A-F5A778B7B754}" dt="2020-11-29T20:35:37.744" v="33" actId="20577"/>
        <pc:sldMkLst>
          <pc:docMk/>
          <pc:sldMk cId="3736963612" sldId="282"/>
        </pc:sldMkLst>
        <pc:spChg chg="mod">
          <ac:chgData name="Mena, Anthony F" userId="d641865d-4e1a-46a9-b883-49636a5170b9" providerId="ADAL" clId="{4E090EA9-6B20-314C-A49A-F5A778B7B754}" dt="2020-11-29T20:35:37.744" v="33" actId="20577"/>
          <ac:spMkLst>
            <pc:docMk/>
            <pc:sldMk cId="3736963612" sldId="282"/>
            <ac:spMk id="4" creationId="{24EFC2CE-A015-41E8-89FD-44B76E06CC7A}"/>
          </ac:spMkLst>
        </pc:spChg>
      </pc:sldChg>
      <pc:sldChg chg="modSp mod">
        <pc:chgData name="Mena, Anthony F" userId="d641865d-4e1a-46a9-b883-49636a5170b9" providerId="ADAL" clId="{4E090EA9-6B20-314C-A49A-F5A778B7B754}" dt="2020-11-29T20:31:20.066" v="32" actId="20577"/>
        <pc:sldMkLst>
          <pc:docMk/>
          <pc:sldMk cId="3698274216" sldId="335"/>
        </pc:sldMkLst>
        <pc:spChg chg="mod">
          <ac:chgData name="Mena, Anthony F" userId="d641865d-4e1a-46a9-b883-49636a5170b9" providerId="ADAL" clId="{4E090EA9-6B20-314C-A49A-F5A778B7B754}" dt="2020-11-29T20:31:20.066" v="32" actId="20577"/>
          <ac:spMkLst>
            <pc:docMk/>
            <pc:sldMk cId="3698274216" sldId="335"/>
            <ac:spMk id="7" creationId="{9BCC72F2-9664-4611-8253-790E7A02FD59}"/>
          </ac:spMkLst>
        </pc:spChg>
      </pc:sldChg>
    </pc:docChg>
  </pc:docChgLst>
  <pc:docChgLst>
    <pc:chgData name="Vo, David" userId="0deed3dc-d020-451d-aee6-4b90d6e032a7" providerId="ADAL" clId="{9DFA5FF6-4988-4FB2-A34F-C689E7B3A503}"/>
    <pc:docChg chg="undo custSel mod addSld delSld modSld modMainMaster">
      <pc:chgData name="Vo, David" userId="0deed3dc-d020-451d-aee6-4b90d6e032a7" providerId="ADAL" clId="{9DFA5FF6-4988-4FB2-A34F-C689E7B3A503}" dt="2020-12-06T19:39:55.744" v="2324" actId="478"/>
      <pc:docMkLst>
        <pc:docMk/>
      </pc:docMkLst>
      <pc:sldChg chg="delSp modSp mod modClrScheme chgLayout">
        <pc:chgData name="Vo, David" userId="0deed3dc-d020-451d-aee6-4b90d6e032a7" providerId="ADAL" clId="{9DFA5FF6-4988-4FB2-A34F-C689E7B3A503}" dt="2020-12-06T16:31:43.865" v="294" actId="255"/>
        <pc:sldMkLst>
          <pc:docMk/>
          <pc:sldMk cId="2757086078" sldId="256"/>
        </pc:sldMkLst>
        <pc:spChg chg="mod ord">
          <ac:chgData name="Vo, David" userId="0deed3dc-d020-451d-aee6-4b90d6e032a7" providerId="ADAL" clId="{9DFA5FF6-4988-4FB2-A34F-C689E7B3A503}" dt="2020-12-06T16:31:15.658" v="291" actId="207"/>
          <ac:spMkLst>
            <pc:docMk/>
            <pc:sldMk cId="2757086078" sldId="256"/>
            <ac:spMk id="2" creationId="{F56E9371-6E05-45E0-803B-4C39AC28CC69}"/>
          </ac:spMkLst>
        </pc:spChg>
        <pc:spChg chg="mod ord">
          <ac:chgData name="Vo, David" userId="0deed3dc-d020-451d-aee6-4b90d6e032a7" providerId="ADAL" clId="{9DFA5FF6-4988-4FB2-A34F-C689E7B3A503}" dt="2020-12-06T16:31:20.696" v="292" actId="207"/>
          <ac:spMkLst>
            <pc:docMk/>
            <pc:sldMk cId="2757086078" sldId="256"/>
            <ac:spMk id="3" creationId="{E0A0FE25-038A-4A14-B11A-432FECB7FA1E}"/>
          </ac:spMkLst>
        </pc:spChg>
        <pc:spChg chg="mod ord">
          <ac:chgData name="Vo, David" userId="0deed3dc-d020-451d-aee6-4b90d6e032a7" providerId="ADAL" clId="{9DFA5FF6-4988-4FB2-A34F-C689E7B3A503}" dt="2020-12-06T16:31:43.865" v="294" actId="255"/>
          <ac:spMkLst>
            <pc:docMk/>
            <pc:sldMk cId="2757086078" sldId="256"/>
            <ac:spMk id="17" creationId="{52B2187B-4D83-4B41-8D78-613C9FA0CEB3}"/>
          </ac:spMkLst>
        </pc:spChg>
        <pc:picChg chg="del mod ord">
          <ac:chgData name="Vo, David" userId="0deed3dc-d020-451d-aee6-4b90d6e032a7" providerId="ADAL" clId="{9DFA5FF6-4988-4FB2-A34F-C689E7B3A503}" dt="2020-12-06T15:58:29.883" v="7" actId="478"/>
          <ac:picMkLst>
            <pc:docMk/>
            <pc:sldMk cId="2757086078" sldId="256"/>
            <ac:picMk id="8" creationId="{AD055A78-C161-9B41-8E4A-984AF0E34378}"/>
          </ac:picMkLst>
        </pc:picChg>
        <pc:picChg chg="mod">
          <ac:chgData name="Vo, David" userId="0deed3dc-d020-451d-aee6-4b90d6e032a7" providerId="ADAL" clId="{9DFA5FF6-4988-4FB2-A34F-C689E7B3A503}" dt="2020-12-06T16:25:42.265" v="233" actId="14100"/>
          <ac:picMkLst>
            <pc:docMk/>
            <pc:sldMk cId="2757086078" sldId="256"/>
            <ac:picMk id="13" creationId="{6783F508-9414-E741-85B1-C6AFE3208BC6}"/>
          </ac:picMkLst>
        </pc:picChg>
      </pc:sldChg>
      <pc:sldChg chg="addSp delSp modSp add del mod modClrScheme chgLayout">
        <pc:chgData name="Vo, David" userId="0deed3dc-d020-451d-aee6-4b90d6e032a7" providerId="ADAL" clId="{9DFA5FF6-4988-4FB2-A34F-C689E7B3A503}" dt="2020-12-06T19:36:35.090" v="2271" actId="478"/>
        <pc:sldMkLst>
          <pc:docMk/>
          <pc:sldMk cId="1032757599" sldId="258"/>
        </pc:sldMkLst>
        <pc:spChg chg="mod ord">
          <ac:chgData name="Vo, David" userId="0deed3dc-d020-451d-aee6-4b90d6e032a7" providerId="ADAL" clId="{9DFA5FF6-4988-4FB2-A34F-C689E7B3A503}" dt="2020-12-06T16:36:17.607" v="340" actId="700"/>
          <ac:spMkLst>
            <pc:docMk/>
            <pc:sldMk cId="1032757599" sldId="258"/>
            <ac:spMk id="2" creationId="{92A4716D-00E6-4865-A814-74860D251268}"/>
          </ac:spMkLst>
        </pc:spChg>
        <pc:spChg chg="del mod">
          <ac:chgData name="Vo, David" userId="0deed3dc-d020-451d-aee6-4b90d6e032a7" providerId="ADAL" clId="{9DFA5FF6-4988-4FB2-A34F-C689E7B3A503}" dt="2020-12-06T16:36:37.245" v="345" actId="478"/>
          <ac:spMkLst>
            <pc:docMk/>
            <pc:sldMk cId="1032757599" sldId="258"/>
            <ac:spMk id="3" creationId="{C84A4473-B886-4346-B6D1-BD09FD07A73C}"/>
          </ac:spMkLst>
        </pc:spChg>
        <pc:spChg chg="add del">
          <ac:chgData name="Vo, David" userId="0deed3dc-d020-451d-aee6-4b90d6e032a7" providerId="ADAL" clId="{9DFA5FF6-4988-4FB2-A34F-C689E7B3A503}" dt="2020-12-06T16:23:49.645" v="220" actId="478"/>
          <ac:spMkLst>
            <pc:docMk/>
            <pc:sldMk cId="1032757599" sldId="258"/>
            <ac:spMk id="4" creationId="{366F04E2-09CA-447E-B7A2-A58CF6F867A8}"/>
          </ac:spMkLst>
        </pc:spChg>
        <pc:spChg chg="del mod ord">
          <ac:chgData name="Vo, David" userId="0deed3dc-d020-451d-aee6-4b90d6e032a7" providerId="ADAL" clId="{9DFA5FF6-4988-4FB2-A34F-C689E7B3A503}" dt="2020-12-06T19:36:35.090" v="2271" actId="478"/>
          <ac:spMkLst>
            <pc:docMk/>
            <pc:sldMk cId="1032757599" sldId="258"/>
            <ac:spMk id="5" creationId="{AC43F646-97C9-451A-B14B-FB3DEE06F41A}"/>
          </ac:spMkLst>
        </pc:spChg>
        <pc:spChg chg="mod ord">
          <ac:chgData name="Vo, David" userId="0deed3dc-d020-451d-aee6-4b90d6e032a7" providerId="ADAL" clId="{9DFA5FF6-4988-4FB2-A34F-C689E7B3A503}" dt="2020-12-06T16:36:17.607" v="340" actId="700"/>
          <ac:spMkLst>
            <pc:docMk/>
            <pc:sldMk cId="1032757599" sldId="258"/>
            <ac:spMk id="6" creationId="{FFEBA4C4-FD09-4E4B-B3BB-3D3EAD2DDA33}"/>
          </ac:spMkLst>
        </pc:spChg>
        <pc:spChg chg="add del mod ord">
          <ac:chgData name="Vo, David" userId="0deed3dc-d020-451d-aee6-4b90d6e032a7" providerId="ADAL" clId="{9DFA5FF6-4988-4FB2-A34F-C689E7B3A503}" dt="2020-12-06T16:22:14.825" v="179" actId="700"/>
          <ac:spMkLst>
            <pc:docMk/>
            <pc:sldMk cId="1032757599" sldId="258"/>
            <ac:spMk id="7" creationId="{E228904A-50F6-422D-98D2-C8EDC9FFBC5A}"/>
          </ac:spMkLst>
        </pc:spChg>
        <pc:spChg chg="add del mod ord">
          <ac:chgData name="Vo, David" userId="0deed3dc-d020-451d-aee6-4b90d6e032a7" providerId="ADAL" clId="{9DFA5FF6-4988-4FB2-A34F-C689E7B3A503}" dt="2020-12-06T16:22:31.772" v="182" actId="700"/>
          <ac:spMkLst>
            <pc:docMk/>
            <pc:sldMk cId="1032757599" sldId="258"/>
            <ac:spMk id="8" creationId="{680B7354-4A44-49F8-B16E-B3B20EEC750E}"/>
          </ac:spMkLst>
        </pc:spChg>
        <pc:spChg chg="add del mod ord">
          <ac:chgData name="Vo, David" userId="0deed3dc-d020-451d-aee6-4b90d6e032a7" providerId="ADAL" clId="{9DFA5FF6-4988-4FB2-A34F-C689E7B3A503}" dt="2020-12-06T16:22:35.464" v="183" actId="700"/>
          <ac:spMkLst>
            <pc:docMk/>
            <pc:sldMk cId="1032757599" sldId="258"/>
            <ac:spMk id="9" creationId="{A2A1F8C0-3146-4F30-BD43-4305C7EBB6BB}"/>
          </ac:spMkLst>
        </pc:spChg>
        <pc:spChg chg="add del mod ord">
          <ac:chgData name="Vo, David" userId="0deed3dc-d020-451d-aee6-4b90d6e032a7" providerId="ADAL" clId="{9DFA5FF6-4988-4FB2-A34F-C689E7B3A503}" dt="2020-12-06T16:22:39.383" v="184" actId="700"/>
          <ac:spMkLst>
            <pc:docMk/>
            <pc:sldMk cId="1032757599" sldId="258"/>
            <ac:spMk id="10" creationId="{A9C38F89-3BCE-43FB-93CB-D9E58A49D12E}"/>
          </ac:spMkLst>
        </pc:spChg>
        <pc:spChg chg="add mod ord">
          <ac:chgData name="Vo, David" userId="0deed3dc-d020-451d-aee6-4b90d6e032a7" providerId="ADAL" clId="{9DFA5FF6-4988-4FB2-A34F-C689E7B3A503}" dt="2020-12-06T16:36:32.907" v="344" actId="27636"/>
          <ac:spMkLst>
            <pc:docMk/>
            <pc:sldMk cId="1032757599" sldId="258"/>
            <ac:spMk id="11" creationId="{7B85F007-B764-45D0-95CE-6F57AF66F10C}"/>
          </ac:spMkLst>
        </pc:spChg>
        <pc:spChg chg="mod ord">
          <ac:chgData name="Vo, David" userId="0deed3dc-d020-451d-aee6-4b90d6e032a7" providerId="ADAL" clId="{9DFA5FF6-4988-4FB2-A34F-C689E7B3A503}" dt="2020-12-06T16:36:17.607" v="340" actId="700"/>
          <ac:spMkLst>
            <pc:docMk/>
            <pc:sldMk cId="1032757599" sldId="258"/>
            <ac:spMk id="18" creationId="{42DE1E1F-C97F-5B40-A796-FC340C20CFC2}"/>
          </ac:spMkLst>
        </pc:spChg>
      </pc:sldChg>
      <pc:sldChg chg="delSp modSp mod chgLayout">
        <pc:chgData name="Vo, David" userId="0deed3dc-d020-451d-aee6-4b90d6e032a7" providerId="ADAL" clId="{9DFA5FF6-4988-4FB2-A34F-C689E7B3A503}" dt="2020-12-06T19:36:46.959" v="2275" actId="478"/>
        <pc:sldMkLst>
          <pc:docMk/>
          <pc:sldMk cId="2568416291" sldId="261"/>
        </pc:sldMkLst>
        <pc:spChg chg="mod ord">
          <ac:chgData name="Vo, David" userId="0deed3dc-d020-451d-aee6-4b90d6e032a7" providerId="ADAL" clId="{9DFA5FF6-4988-4FB2-A34F-C689E7B3A503}" dt="2020-12-06T16:27:23.014" v="255" actId="700"/>
          <ac:spMkLst>
            <pc:docMk/>
            <pc:sldMk cId="2568416291" sldId="261"/>
            <ac:spMk id="2" creationId="{B557FF39-9CA2-A14B-8B1F-D70081580900}"/>
          </ac:spMkLst>
        </pc:spChg>
        <pc:spChg chg="mod ord">
          <ac:chgData name="Vo, David" userId="0deed3dc-d020-451d-aee6-4b90d6e032a7" providerId="ADAL" clId="{9DFA5FF6-4988-4FB2-A34F-C689E7B3A503}" dt="2020-12-06T16:27:23.014" v="255" actId="700"/>
          <ac:spMkLst>
            <pc:docMk/>
            <pc:sldMk cId="2568416291" sldId="261"/>
            <ac:spMk id="4" creationId="{B2E9A135-5773-4A36-A56F-833619119E6E}"/>
          </ac:spMkLst>
        </pc:spChg>
        <pc:spChg chg="del">
          <ac:chgData name="Vo, David" userId="0deed3dc-d020-451d-aee6-4b90d6e032a7" providerId="ADAL" clId="{9DFA5FF6-4988-4FB2-A34F-C689E7B3A503}" dt="2020-12-06T16:24:57.227" v="227" actId="478"/>
          <ac:spMkLst>
            <pc:docMk/>
            <pc:sldMk cId="2568416291" sldId="261"/>
            <ac:spMk id="5" creationId="{5FBB268C-0072-4C37-8DCD-1D79AC24A7E4}"/>
          </ac:spMkLst>
        </pc:spChg>
        <pc:spChg chg="del mod ord">
          <ac:chgData name="Vo, David" userId="0deed3dc-d020-451d-aee6-4b90d6e032a7" providerId="ADAL" clId="{9DFA5FF6-4988-4FB2-A34F-C689E7B3A503}" dt="2020-12-06T19:36:46.959" v="2275" actId="478"/>
          <ac:spMkLst>
            <pc:docMk/>
            <pc:sldMk cId="2568416291" sldId="261"/>
            <ac:spMk id="6" creationId="{62161C1B-C32B-47CC-8DF1-2D1892F440FA}"/>
          </ac:spMkLst>
        </pc:spChg>
        <pc:spChg chg="mod ord">
          <ac:chgData name="Vo, David" userId="0deed3dc-d020-451d-aee6-4b90d6e032a7" providerId="ADAL" clId="{9DFA5FF6-4988-4FB2-A34F-C689E7B3A503}" dt="2020-12-06T17:00:41.055" v="695" actId="20577"/>
          <ac:spMkLst>
            <pc:docMk/>
            <pc:sldMk cId="2568416291" sldId="261"/>
            <ac:spMk id="7" creationId="{08833667-2D1D-41C4-81EA-7A7A8D54FC4B}"/>
          </ac:spMkLst>
        </pc:spChg>
        <pc:graphicFrameChg chg="mod">
          <ac:chgData name="Vo, David" userId="0deed3dc-d020-451d-aee6-4b90d6e032a7" providerId="ADAL" clId="{9DFA5FF6-4988-4FB2-A34F-C689E7B3A503}" dt="2020-12-06T16:33:22.681" v="303" actId="1076"/>
          <ac:graphicFrameMkLst>
            <pc:docMk/>
            <pc:sldMk cId="2568416291" sldId="261"/>
            <ac:graphicFrameMk id="3" creationId="{93410E5E-7B2E-8E49-8D02-CE5F1C6BA4D5}"/>
          </ac:graphicFrameMkLst>
        </pc:graphicFrameChg>
      </pc:sldChg>
      <pc:sldChg chg="addSp delSp modSp mod modClrScheme chgLayout">
        <pc:chgData name="Vo, David" userId="0deed3dc-d020-451d-aee6-4b90d6e032a7" providerId="ADAL" clId="{9DFA5FF6-4988-4FB2-A34F-C689E7B3A503}" dt="2020-12-06T19:36:55.364" v="2276" actId="478"/>
        <pc:sldMkLst>
          <pc:docMk/>
          <pc:sldMk cId="2892351882" sldId="262"/>
        </pc:sldMkLst>
        <pc:spChg chg="mod ord">
          <ac:chgData name="Vo, David" userId="0deed3dc-d020-451d-aee6-4b90d6e032a7" providerId="ADAL" clId="{9DFA5FF6-4988-4FB2-A34F-C689E7B3A503}" dt="2020-12-06T16:34:03.036" v="304" actId="700"/>
          <ac:spMkLst>
            <pc:docMk/>
            <pc:sldMk cId="2892351882" sldId="262"/>
            <ac:spMk id="2" creationId="{C41A6CC3-EBF0-1D41-BD29-F119D91EE200}"/>
          </ac:spMkLst>
        </pc:spChg>
        <pc:spChg chg="mod ord">
          <ac:chgData name="Vo, David" userId="0deed3dc-d020-451d-aee6-4b90d6e032a7" providerId="ADAL" clId="{9DFA5FF6-4988-4FB2-A34F-C689E7B3A503}" dt="2020-12-06T16:34:03.036" v="304" actId="700"/>
          <ac:spMkLst>
            <pc:docMk/>
            <pc:sldMk cId="2892351882" sldId="262"/>
            <ac:spMk id="3" creationId="{DD23A24B-835F-445C-B609-898B996DE442}"/>
          </ac:spMkLst>
        </pc:spChg>
        <pc:spChg chg="del mod">
          <ac:chgData name="Vo, David" userId="0deed3dc-d020-451d-aee6-4b90d6e032a7" providerId="ADAL" clId="{9DFA5FF6-4988-4FB2-A34F-C689E7B3A503}" dt="2020-12-06T16:34:30.219" v="322" actId="478"/>
          <ac:spMkLst>
            <pc:docMk/>
            <pc:sldMk cId="2892351882" sldId="262"/>
            <ac:spMk id="4" creationId="{7447672A-B564-4706-BBF0-BDB51142183B}"/>
          </ac:spMkLst>
        </pc:spChg>
        <pc:spChg chg="del">
          <ac:chgData name="Vo, David" userId="0deed3dc-d020-451d-aee6-4b90d6e032a7" providerId="ADAL" clId="{9DFA5FF6-4988-4FB2-A34F-C689E7B3A503}" dt="2020-12-06T16:59:03.250" v="625" actId="478"/>
          <ac:spMkLst>
            <pc:docMk/>
            <pc:sldMk cId="2892351882" sldId="262"/>
            <ac:spMk id="5" creationId="{5AF50E47-CA62-4D7D-98ED-8DD0A8557B6C}"/>
          </ac:spMkLst>
        </pc:spChg>
        <pc:spChg chg="del mod ord">
          <ac:chgData name="Vo, David" userId="0deed3dc-d020-451d-aee6-4b90d6e032a7" providerId="ADAL" clId="{9DFA5FF6-4988-4FB2-A34F-C689E7B3A503}" dt="2020-12-06T19:36:55.364" v="2276" actId="478"/>
          <ac:spMkLst>
            <pc:docMk/>
            <pc:sldMk cId="2892351882" sldId="262"/>
            <ac:spMk id="6" creationId="{0F2C15BD-6955-445A-B5E7-C07A7154F8E4}"/>
          </ac:spMkLst>
        </pc:spChg>
        <pc:spChg chg="mod ord">
          <ac:chgData name="Vo, David" userId="0deed3dc-d020-451d-aee6-4b90d6e032a7" providerId="ADAL" clId="{9DFA5FF6-4988-4FB2-A34F-C689E7B3A503}" dt="2020-12-06T17:00:46.355" v="697" actId="20577"/>
          <ac:spMkLst>
            <pc:docMk/>
            <pc:sldMk cId="2892351882" sldId="262"/>
            <ac:spMk id="7" creationId="{56773352-D8FE-467A-9E66-EF2949FBBDC2}"/>
          </ac:spMkLst>
        </pc:spChg>
        <pc:spChg chg="add del mod">
          <ac:chgData name="Vo, David" userId="0deed3dc-d020-451d-aee6-4b90d6e032a7" providerId="ADAL" clId="{9DFA5FF6-4988-4FB2-A34F-C689E7B3A503}" dt="2020-12-06T16:35:00.282" v="329" actId="478"/>
          <ac:spMkLst>
            <pc:docMk/>
            <pc:sldMk cId="2892351882" sldId="262"/>
            <ac:spMk id="8" creationId="{7F7D0832-EDA1-4441-AB51-62C82B68B248}"/>
          </ac:spMkLst>
        </pc:spChg>
        <pc:spChg chg="add del mod ord">
          <ac:chgData name="Vo, David" userId="0deed3dc-d020-451d-aee6-4b90d6e032a7" providerId="ADAL" clId="{9DFA5FF6-4988-4FB2-A34F-C689E7B3A503}" dt="2020-12-06T16:35:19.411" v="330" actId="478"/>
          <ac:spMkLst>
            <pc:docMk/>
            <pc:sldMk cId="2892351882" sldId="262"/>
            <ac:spMk id="9" creationId="{42041833-D020-42BE-81B1-2B5EA9E155D9}"/>
          </ac:spMkLst>
        </pc:spChg>
        <pc:spChg chg="add mod ord">
          <ac:chgData name="Vo, David" userId="0deed3dc-d020-451d-aee6-4b90d6e032a7" providerId="ADAL" clId="{9DFA5FF6-4988-4FB2-A34F-C689E7B3A503}" dt="2020-12-06T16:35:28.981" v="332" actId="1076"/>
          <ac:spMkLst>
            <pc:docMk/>
            <pc:sldMk cId="2892351882" sldId="262"/>
            <ac:spMk id="10" creationId="{BD85F83C-B933-4850-BCD6-B113D813F0A5}"/>
          </ac:spMkLst>
        </pc:spChg>
        <pc:spChg chg="add del mod ord">
          <ac:chgData name="Vo, David" userId="0deed3dc-d020-451d-aee6-4b90d6e032a7" providerId="ADAL" clId="{9DFA5FF6-4988-4FB2-A34F-C689E7B3A503}" dt="2020-12-06T16:35:20.916" v="331" actId="478"/>
          <ac:spMkLst>
            <pc:docMk/>
            <pc:sldMk cId="2892351882" sldId="262"/>
            <ac:spMk id="11" creationId="{03602A97-CF8E-4803-855A-61B777C9E20A}"/>
          </ac:spMkLst>
        </pc:spChg>
        <pc:spChg chg="add mod ord">
          <ac:chgData name="Vo, David" userId="0deed3dc-d020-451d-aee6-4b90d6e032a7" providerId="ADAL" clId="{9DFA5FF6-4988-4FB2-A34F-C689E7B3A503}" dt="2020-12-06T17:21:51.295" v="1234" actId="27636"/>
          <ac:spMkLst>
            <pc:docMk/>
            <pc:sldMk cId="2892351882" sldId="262"/>
            <ac:spMk id="12" creationId="{418BD352-9FF9-4B07-A8D6-4729156C0BDA}"/>
          </ac:spMkLst>
        </pc:spChg>
      </pc:sldChg>
      <pc:sldChg chg="addSp delSp modSp mod modClrScheme chgLayout">
        <pc:chgData name="Vo, David" userId="0deed3dc-d020-451d-aee6-4b90d6e032a7" providerId="ADAL" clId="{9DFA5FF6-4988-4FB2-A34F-C689E7B3A503}" dt="2020-12-06T19:37:05.434" v="2277" actId="478"/>
        <pc:sldMkLst>
          <pc:docMk/>
          <pc:sldMk cId="3928407946" sldId="263"/>
        </pc:sldMkLst>
        <pc:spChg chg="mod ord">
          <ac:chgData name="Vo, David" userId="0deed3dc-d020-451d-aee6-4b90d6e032a7" providerId="ADAL" clId="{9DFA5FF6-4988-4FB2-A34F-C689E7B3A503}" dt="2020-12-06T16:35:42.553" v="333" actId="700"/>
          <ac:spMkLst>
            <pc:docMk/>
            <pc:sldMk cId="3928407946" sldId="263"/>
            <ac:spMk id="2" creationId="{E08E30FD-8F73-8744-BD6A-F00B7CF4DD0F}"/>
          </ac:spMkLst>
        </pc:spChg>
        <pc:spChg chg="del mod ord">
          <ac:chgData name="Vo, David" userId="0deed3dc-d020-451d-aee6-4b90d6e032a7" providerId="ADAL" clId="{9DFA5FF6-4988-4FB2-A34F-C689E7B3A503}" dt="2020-12-06T19:37:05.434" v="2277" actId="478"/>
          <ac:spMkLst>
            <pc:docMk/>
            <pc:sldMk cId="3928407946" sldId="263"/>
            <ac:spMk id="3" creationId="{7B5EFA13-0CC3-4F52-9277-1CA2AD0DD339}"/>
          </ac:spMkLst>
        </pc:spChg>
        <pc:spChg chg="mod ord">
          <ac:chgData name="Vo, David" userId="0deed3dc-d020-451d-aee6-4b90d6e032a7" providerId="ADAL" clId="{9DFA5FF6-4988-4FB2-A34F-C689E7B3A503}" dt="2020-12-06T16:35:42.553" v="333" actId="700"/>
          <ac:spMkLst>
            <pc:docMk/>
            <pc:sldMk cId="3928407946" sldId="263"/>
            <ac:spMk id="4" creationId="{04C05624-6C46-43B1-B56B-14ACCFDA7D20}"/>
          </ac:spMkLst>
        </pc:spChg>
        <pc:spChg chg="del mod">
          <ac:chgData name="Vo, David" userId="0deed3dc-d020-451d-aee6-4b90d6e032a7" providerId="ADAL" clId="{9DFA5FF6-4988-4FB2-A34F-C689E7B3A503}" dt="2020-12-06T16:35:54.237" v="336" actId="478"/>
          <ac:spMkLst>
            <pc:docMk/>
            <pc:sldMk cId="3928407946" sldId="263"/>
            <ac:spMk id="5" creationId="{4B7F86C8-9565-4A82-8D90-BC97CDA37114}"/>
          </ac:spMkLst>
        </pc:spChg>
        <pc:spChg chg="del">
          <ac:chgData name="Vo, David" userId="0deed3dc-d020-451d-aee6-4b90d6e032a7" providerId="ADAL" clId="{9DFA5FF6-4988-4FB2-A34F-C689E7B3A503}" dt="2020-12-06T16:59:06.226" v="626" actId="478"/>
          <ac:spMkLst>
            <pc:docMk/>
            <pc:sldMk cId="3928407946" sldId="263"/>
            <ac:spMk id="6" creationId="{617AECB1-1A90-4BD5-A941-E526199B68FA}"/>
          </ac:spMkLst>
        </pc:spChg>
        <pc:spChg chg="mod ord">
          <ac:chgData name="Vo, David" userId="0deed3dc-d020-451d-aee6-4b90d6e032a7" providerId="ADAL" clId="{9DFA5FF6-4988-4FB2-A34F-C689E7B3A503}" dt="2020-12-06T17:00:50.344" v="699" actId="20577"/>
          <ac:spMkLst>
            <pc:docMk/>
            <pc:sldMk cId="3928407946" sldId="263"/>
            <ac:spMk id="7" creationId="{BDD4FD8F-2C7E-4B05-97A6-7BE36113CCFE}"/>
          </ac:spMkLst>
        </pc:spChg>
        <pc:spChg chg="add mod ord">
          <ac:chgData name="Vo, David" userId="0deed3dc-d020-451d-aee6-4b90d6e032a7" providerId="ADAL" clId="{9DFA5FF6-4988-4FB2-A34F-C689E7B3A503}" dt="2020-12-06T16:36:04.513" v="339" actId="255"/>
          <ac:spMkLst>
            <pc:docMk/>
            <pc:sldMk cId="3928407946" sldId="263"/>
            <ac:spMk id="8" creationId="{5821EDBB-A82F-43D1-8D49-E94528F46FBB}"/>
          </ac:spMkLst>
        </pc:spChg>
      </pc:sldChg>
      <pc:sldChg chg="delSp modSp mod chgLayout">
        <pc:chgData name="Vo, David" userId="0deed3dc-d020-451d-aee6-4b90d6e032a7" providerId="ADAL" clId="{9DFA5FF6-4988-4FB2-A34F-C689E7B3A503}" dt="2020-12-06T19:39:22.448" v="2312" actId="478"/>
        <pc:sldMkLst>
          <pc:docMk/>
          <pc:sldMk cId="4045092314" sldId="264"/>
        </pc:sldMkLst>
        <pc:spChg chg="mod ord">
          <ac:chgData name="Vo, David" userId="0deed3dc-d020-451d-aee6-4b90d6e032a7" providerId="ADAL" clId="{9DFA5FF6-4988-4FB2-A34F-C689E7B3A503}" dt="2020-12-06T17:42:19.363" v="1678" actId="700"/>
          <ac:spMkLst>
            <pc:docMk/>
            <pc:sldMk cId="4045092314" sldId="264"/>
            <ac:spMk id="2" creationId="{4C79F4EA-86FD-724B-B4A1-0A97F66B5E8C}"/>
          </ac:spMkLst>
        </pc:spChg>
        <pc:spChg chg="mod ord">
          <ac:chgData name="Vo, David" userId="0deed3dc-d020-451d-aee6-4b90d6e032a7" providerId="ADAL" clId="{9DFA5FF6-4988-4FB2-A34F-C689E7B3A503}" dt="2020-12-06T17:50:51.080" v="1864" actId="27636"/>
          <ac:spMkLst>
            <pc:docMk/>
            <pc:sldMk cId="4045092314" sldId="264"/>
            <ac:spMk id="3" creationId="{B6849E4F-58AB-48A3-B6CD-21E002EF55CC}"/>
          </ac:spMkLst>
        </pc:spChg>
        <pc:spChg chg="mod ord">
          <ac:chgData name="Vo, David" userId="0deed3dc-d020-451d-aee6-4b90d6e032a7" providerId="ADAL" clId="{9DFA5FF6-4988-4FB2-A34F-C689E7B3A503}" dt="2020-12-06T17:42:19.374" v="1679" actId="27636"/>
          <ac:spMkLst>
            <pc:docMk/>
            <pc:sldMk cId="4045092314" sldId="264"/>
            <ac:spMk id="5" creationId="{86974D8E-F2A8-9C4F-B3AE-8F5106C34F0A}"/>
          </ac:spMkLst>
        </pc:spChg>
        <pc:spChg chg="del">
          <ac:chgData name="Vo, David" userId="0deed3dc-d020-451d-aee6-4b90d6e032a7" providerId="ADAL" clId="{9DFA5FF6-4988-4FB2-A34F-C689E7B3A503}" dt="2020-12-06T17:10:09.073" v="939" actId="478"/>
          <ac:spMkLst>
            <pc:docMk/>
            <pc:sldMk cId="4045092314" sldId="264"/>
            <ac:spMk id="6" creationId="{521C48EF-B0EA-481F-9C7E-C718C98FCC0D}"/>
          </ac:spMkLst>
        </pc:spChg>
        <pc:spChg chg="del mod ord">
          <ac:chgData name="Vo, David" userId="0deed3dc-d020-451d-aee6-4b90d6e032a7" providerId="ADAL" clId="{9DFA5FF6-4988-4FB2-A34F-C689E7B3A503}" dt="2020-12-06T19:39:22.448" v="2312" actId="478"/>
          <ac:spMkLst>
            <pc:docMk/>
            <pc:sldMk cId="4045092314" sldId="264"/>
            <ac:spMk id="7" creationId="{C027E4F1-91CB-47D1-B8D1-EC6FE3D0360B}"/>
          </ac:spMkLst>
        </pc:spChg>
        <pc:spChg chg="mod ord">
          <ac:chgData name="Vo, David" userId="0deed3dc-d020-451d-aee6-4b90d6e032a7" providerId="ADAL" clId="{9DFA5FF6-4988-4FB2-A34F-C689E7B3A503}" dt="2020-12-06T17:42:19.363" v="1678" actId="700"/>
          <ac:spMkLst>
            <pc:docMk/>
            <pc:sldMk cId="4045092314" sldId="264"/>
            <ac:spMk id="8" creationId="{408237B7-41A3-41D3-A46B-BD46B90F8527}"/>
          </ac:spMkLst>
        </pc:spChg>
        <pc:picChg chg="mod">
          <ac:chgData name="Vo, David" userId="0deed3dc-d020-451d-aee6-4b90d6e032a7" providerId="ADAL" clId="{9DFA5FF6-4988-4FB2-A34F-C689E7B3A503}" dt="2020-12-06T17:42:33.286" v="1683" actId="1076"/>
          <ac:picMkLst>
            <pc:docMk/>
            <pc:sldMk cId="4045092314" sldId="264"/>
            <ac:picMk id="4" creationId="{C7446FCA-A6C1-4F5C-B299-4193B467FA20}"/>
          </ac:picMkLst>
        </pc:picChg>
      </pc:sldChg>
      <pc:sldChg chg="addSp delSp modSp mod modClrScheme chgLayout">
        <pc:chgData name="Vo, David" userId="0deed3dc-d020-451d-aee6-4b90d6e032a7" providerId="ADAL" clId="{9DFA5FF6-4988-4FB2-A34F-C689E7B3A503}" dt="2020-12-06T19:37:11.362" v="2279" actId="478"/>
        <pc:sldMkLst>
          <pc:docMk/>
          <pc:sldMk cId="4173428745" sldId="266"/>
        </pc:sldMkLst>
        <pc:spChg chg="mod ord">
          <ac:chgData name="Vo, David" userId="0deed3dc-d020-451d-aee6-4b90d6e032a7" providerId="ADAL" clId="{9DFA5FF6-4988-4FB2-A34F-C689E7B3A503}" dt="2020-12-06T16:43:28.943" v="388" actId="700"/>
          <ac:spMkLst>
            <pc:docMk/>
            <pc:sldMk cId="4173428745" sldId="266"/>
            <ac:spMk id="2" creationId="{E9B40C13-17F3-4D4E-A0F4-2D1F04CC0F40}"/>
          </ac:spMkLst>
        </pc:spChg>
        <pc:spChg chg="del mod ord">
          <ac:chgData name="Vo, David" userId="0deed3dc-d020-451d-aee6-4b90d6e032a7" providerId="ADAL" clId="{9DFA5FF6-4988-4FB2-A34F-C689E7B3A503}" dt="2020-12-06T19:37:11.362" v="2279" actId="478"/>
          <ac:spMkLst>
            <pc:docMk/>
            <pc:sldMk cId="4173428745" sldId="266"/>
            <ac:spMk id="3" creationId="{F2E6AEDD-92DF-4DE3-8044-BEAAC10E1891}"/>
          </ac:spMkLst>
        </pc:spChg>
        <pc:spChg chg="mod ord">
          <ac:chgData name="Vo, David" userId="0deed3dc-d020-451d-aee6-4b90d6e032a7" providerId="ADAL" clId="{9DFA5FF6-4988-4FB2-A34F-C689E7B3A503}" dt="2020-12-06T16:43:28.943" v="388" actId="700"/>
          <ac:spMkLst>
            <pc:docMk/>
            <pc:sldMk cId="4173428745" sldId="266"/>
            <ac:spMk id="4" creationId="{2D402C59-2587-4EF7-AAB1-F45981680A95}"/>
          </ac:spMkLst>
        </pc:spChg>
        <pc:spChg chg="add del mod">
          <ac:chgData name="Vo, David" userId="0deed3dc-d020-451d-aee6-4b90d6e032a7" providerId="ADAL" clId="{9DFA5FF6-4988-4FB2-A34F-C689E7B3A503}" dt="2020-12-06T16:44:09.388" v="399" actId="478"/>
          <ac:spMkLst>
            <pc:docMk/>
            <pc:sldMk cId="4173428745" sldId="266"/>
            <ac:spMk id="5" creationId="{399E53C6-F2DB-47BC-84A6-57BBDD1D0501}"/>
          </ac:spMkLst>
        </pc:spChg>
        <pc:spChg chg="del">
          <ac:chgData name="Vo, David" userId="0deed3dc-d020-451d-aee6-4b90d6e032a7" providerId="ADAL" clId="{9DFA5FF6-4988-4FB2-A34F-C689E7B3A503}" dt="2020-12-06T16:50:20.610" v="533" actId="478"/>
          <ac:spMkLst>
            <pc:docMk/>
            <pc:sldMk cId="4173428745" sldId="266"/>
            <ac:spMk id="6" creationId="{0A7F27AF-D5B4-45DE-9285-FB8C046C8DF3}"/>
          </ac:spMkLst>
        </pc:spChg>
        <pc:spChg chg="mod ord">
          <ac:chgData name="Vo, David" userId="0deed3dc-d020-451d-aee6-4b90d6e032a7" providerId="ADAL" clId="{9DFA5FF6-4988-4FB2-A34F-C689E7B3A503}" dt="2020-12-06T17:01:06.400" v="703" actId="20577"/>
          <ac:spMkLst>
            <pc:docMk/>
            <pc:sldMk cId="4173428745" sldId="266"/>
            <ac:spMk id="7" creationId="{22DE53C0-BE9C-4C47-9992-B93B27C90E44}"/>
          </ac:spMkLst>
        </pc:spChg>
        <pc:spChg chg="add mod ord">
          <ac:chgData name="Vo, David" userId="0deed3dc-d020-451d-aee6-4b90d6e032a7" providerId="ADAL" clId="{9DFA5FF6-4988-4FB2-A34F-C689E7B3A503}" dt="2020-12-06T16:44:58.676" v="416" actId="20577"/>
          <ac:spMkLst>
            <pc:docMk/>
            <pc:sldMk cId="4173428745" sldId="266"/>
            <ac:spMk id="8" creationId="{761D3BF9-AA6C-4170-A2D3-8B3053D5090D}"/>
          </ac:spMkLst>
        </pc:spChg>
      </pc:sldChg>
      <pc:sldChg chg="addSp delSp modSp mod modClrScheme chgLayout">
        <pc:chgData name="Vo, David" userId="0deed3dc-d020-451d-aee6-4b90d6e032a7" providerId="ADAL" clId="{9DFA5FF6-4988-4FB2-A34F-C689E7B3A503}" dt="2020-12-06T19:37:27.462" v="2280" actId="478"/>
        <pc:sldMkLst>
          <pc:docMk/>
          <pc:sldMk cId="3644990708" sldId="267"/>
        </pc:sldMkLst>
        <pc:spChg chg="mod ord">
          <ac:chgData name="Vo, David" userId="0deed3dc-d020-451d-aee6-4b90d6e032a7" providerId="ADAL" clId="{9DFA5FF6-4988-4FB2-A34F-C689E7B3A503}" dt="2020-12-06T16:47:26.916" v="453" actId="20577"/>
          <ac:spMkLst>
            <pc:docMk/>
            <pc:sldMk cId="3644990708" sldId="267"/>
            <ac:spMk id="2" creationId="{2C5E0B8D-41FA-9844-9959-0E9E509C38DE}"/>
          </ac:spMkLst>
        </pc:spChg>
        <pc:spChg chg="add del mod">
          <ac:chgData name="Vo, David" userId="0deed3dc-d020-451d-aee6-4b90d6e032a7" providerId="ADAL" clId="{9DFA5FF6-4988-4FB2-A34F-C689E7B3A503}" dt="2020-12-06T16:47:24.835" v="452" actId="478"/>
          <ac:spMkLst>
            <pc:docMk/>
            <pc:sldMk cId="3644990708" sldId="267"/>
            <ac:spMk id="3" creationId="{25606C8B-FDC4-48F2-AE1C-0B6BA80B2CC0}"/>
          </ac:spMkLst>
        </pc:spChg>
        <pc:spChg chg="del">
          <ac:chgData name="Vo, David" userId="0deed3dc-d020-451d-aee6-4b90d6e032a7" providerId="ADAL" clId="{9DFA5FF6-4988-4FB2-A34F-C689E7B3A503}" dt="2020-12-06T16:49:27.772" v="509" actId="478"/>
          <ac:spMkLst>
            <pc:docMk/>
            <pc:sldMk cId="3644990708" sldId="267"/>
            <ac:spMk id="4" creationId="{6983FC7A-C308-442A-B093-3458AF5B0221}"/>
          </ac:spMkLst>
        </pc:spChg>
        <pc:spChg chg="mod ord">
          <ac:chgData name="Vo, David" userId="0deed3dc-d020-451d-aee6-4b90d6e032a7" providerId="ADAL" clId="{9DFA5FF6-4988-4FB2-A34F-C689E7B3A503}" dt="2020-12-06T16:45:16.828" v="420" actId="700"/>
          <ac:spMkLst>
            <pc:docMk/>
            <pc:sldMk cId="3644990708" sldId="267"/>
            <ac:spMk id="5" creationId="{6CD03D47-2E3B-40DF-A726-7E323FEC7E33}"/>
          </ac:spMkLst>
        </pc:spChg>
        <pc:spChg chg="mod">
          <ac:chgData name="Vo, David" userId="0deed3dc-d020-451d-aee6-4b90d6e032a7" providerId="ADAL" clId="{9DFA5FF6-4988-4FB2-A34F-C689E7B3A503}" dt="2020-12-06T16:47:45.606" v="457" actId="1076"/>
          <ac:spMkLst>
            <pc:docMk/>
            <pc:sldMk cId="3644990708" sldId="267"/>
            <ac:spMk id="7" creationId="{51A7BF4D-C710-4220-A423-2B17D1996356}"/>
          </ac:spMkLst>
        </pc:spChg>
        <pc:spChg chg="mod">
          <ac:chgData name="Vo, David" userId="0deed3dc-d020-451d-aee6-4b90d6e032a7" providerId="ADAL" clId="{9DFA5FF6-4988-4FB2-A34F-C689E7B3A503}" dt="2020-12-06T16:48:12.484" v="460" actId="1076"/>
          <ac:spMkLst>
            <pc:docMk/>
            <pc:sldMk cId="3644990708" sldId="267"/>
            <ac:spMk id="10" creationId="{F0BED4A2-CA3E-4E05-8E28-795430F2F196}"/>
          </ac:spMkLst>
        </pc:spChg>
        <pc:spChg chg="mod">
          <ac:chgData name="Vo, David" userId="0deed3dc-d020-451d-aee6-4b90d6e032a7" providerId="ADAL" clId="{9DFA5FF6-4988-4FB2-A34F-C689E7B3A503}" dt="2020-12-06T16:48:12.484" v="460" actId="1076"/>
          <ac:spMkLst>
            <pc:docMk/>
            <pc:sldMk cId="3644990708" sldId="267"/>
            <ac:spMk id="11" creationId="{472B5064-6FA9-4C26-84F6-9CE8FE8546CA}"/>
          </ac:spMkLst>
        </pc:spChg>
        <pc:spChg chg="mod">
          <ac:chgData name="Vo, David" userId="0deed3dc-d020-451d-aee6-4b90d6e032a7" providerId="ADAL" clId="{9DFA5FF6-4988-4FB2-A34F-C689E7B3A503}" dt="2020-12-06T16:48:12.484" v="460" actId="1076"/>
          <ac:spMkLst>
            <pc:docMk/>
            <pc:sldMk cId="3644990708" sldId="267"/>
            <ac:spMk id="12" creationId="{90751E83-5612-45F3-AC4C-EA748C09318E}"/>
          </ac:spMkLst>
        </pc:spChg>
        <pc:spChg chg="del mod ord">
          <ac:chgData name="Vo, David" userId="0deed3dc-d020-451d-aee6-4b90d6e032a7" providerId="ADAL" clId="{9DFA5FF6-4988-4FB2-A34F-C689E7B3A503}" dt="2020-12-06T19:37:27.462" v="2280" actId="478"/>
          <ac:spMkLst>
            <pc:docMk/>
            <pc:sldMk cId="3644990708" sldId="267"/>
            <ac:spMk id="15" creationId="{0957367B-2331-462A-99A1-FD49B4893A4A}"/>
          </ac:spMkLst>
        </pc:spChg>
        <pc:spChg chg="mod">
          <ac:chgData name="Vo, David" userId="0deed3dc-d020-451d-aee6-4b90d6e032a7" providerId="ADAL" clId="{9DFA5FF6-4988-4FB2-A34F-C689E7B3A503}" dt="2020-12-06T16:48:12.484" v="460" actId="1076"/>
          <ac:spMkLst>
            <pc:docMk/>
            <pc:sldMk cId="3644990708" sldId="267"/>
            <ac:spMk id="16" creationId="{72D3C61F-8A42-45A4-A5BB-57436B9AA463}"/>
          </ac:spMkLst>
        </pc:spChg>
        <pc:spChg chg="del">
          <ac:chgData name="Vo, David" userId="0deed3dc-d020-451d-aee6-4b90d6e032a7" providerId="ADAL" clId="{9DFA5FF6-4988-4FB2-A34F-C689E7B3A503}" dt="2020-12-06T16:49:38.518" v="531" actId="478"/>
          <ac:spMkLst>
            <pc:docMk/>
            <pc:sldMk cId="3644990708" sldId="267"/>
            <ac:spMk id="17" creationId="{19DEA625-BB5E-425B-88CC-FA17F96DD44F}"/>
          </ac:spMkLst>
        </pc:spChg>
        <pc:spChg chg="mod">
          <ac:chgData name="Vo, David" userId="0deed3dc-d020-451d-aee6-4b90d6e032a7" providerId="ADAL" clId="{9DFA5FF6-4988-4FB2-A34F-C689E7B3A503}" dt="2020-12-06T16:48:12.484" v="460" actId="1076"/>
          <ac:spMkLst>
            <pc:docMk/>
            <pc:sldMk cId="3644990708" sldId="267"/>
            <ac:spMk id="20" creationId="{5D62F0C1-BEEE-4732-9AE0-A19DD5BFCF2E}"/>
          </ac:spMkLst>
        </pc:spChg>
        <pc:spChg chg="mod">
          <ac:chgData name="Vo, David" userId="0deed3dc-d020-451d-aee6-4b90d6e032a7" providerId="ADAL" clId="{9DFA5FF6-4988-4FB2-A34F-C689E7B3A503}" dt="2020-12-06T16:48:38.729" v="493" actId="1076"/>
          <ac:spMkLst>
            <pc:docMk/>
            <pc:sldMk cId="3644990708" sldId="267"/>
            <ac:spMk id="23" creationId="{75CD901F-6B5A-465F-8C40-26EE405DAB3A}"/>
          </ac:spMkLst>
        </pc:spChg>
        <pc:spChg chg="mod">
          <ac:chgData name="Vo, David" userId="0deed3dc-d020-451d-aee6-4b90d6e032a7" providerId="ADAL" clId="{9DFA5FF6-4988-4FB2-A34F-C689E7B3A503}" dt="2020-12-06T16:48:46.721" v="496" actId="1076"/>
          <ac:spMkLst>
            <pc:docMk/>
            <pc:sldMk cId="3644990708" sldId="267"/>
            <ac:spMk id="24" creationId="{BC5EEF04-243E-47F7-AB65-6CB0F8D6E45E}"/>
          </ac:spMkLst>
        </pc:spChg>
        <pc:spChg chg="mod">
          <ac:chgData name="Vo, David" userId="0deed3dc-d020-451d-aee6-4b90d6e032a7" providerId="ADAL" clId="{9DFA5FF6-4988-4FB2-A34F-C689E7B3A503}" dt="2020-12-06T16:49:11.976" v="504" actId="1076"/>
          <ac:spMkLst>
            <pc:docMk/>
            <pc:sldMk cId="3644990708" sldId="267"/>
            <ac:spMk id="25" creationId="{0C2F51CB-DF06-4ED4-B97B-BAAB3C8CAEAB}"/>
          </ac:spMkLst>
        </pc:spChg>
        <pc:spChg chg="mod">
          <ac:chgData name="Vo, David" userId="0deed3dc-d020-451d-aee6-4b90d6e032a7" providerId="ADAL" clId="{9DFA5FF6-4988-4FB2-A34F-C689E7B3A503}" dt="2020-12-06T16:48:57.846" v="500" actId="1076"/>
          <ac:spMkLst>
            <pc:docMk/>
            <pc:sldMk cId="3644990708" sldId="267"/>
            <ac:spMk id="28" creationId="{76937AA2-31B3-4431-A6F7-A872F6E37BBB}"/>
          </ac:spMkLst>
        </pc:spChg>
        <pc:spChg chg="mod ord">
          <ac:chgData name="Vo, David" userId="0deed3dc-d020-451d-aee6-4b90d6e032a7" providerId="ADAL" clId="{9DFA5FF6-4988-4FB2-A34F-C689E7B3A503}" dt="2020-12-06T16:49:34.828" v="530" actId="20577"/>
          <ac:spMkLst>
            <pc:docMk/>
            <pc:sldMk cId="3644990708" sldId="267"/>
            <ac:spMk id="29" creationId="{F16B1744-8351-41A0-A4D4-FDAA1B3F3A26}"/>
          </ac:spMkLst>
        </pc:spChg>
        <pc:spChg chg="add del mod ord">
          <ac:chgData name="Vo, David" userId="0deed3dc-d020-451d-aee6-4b90d6e032a7" providerId="ADAL" clId="{9DFA5FF6-4988-4FB2-A34F-C689E7B3A503}" dt="2020-12-06T16:45:14.292" v="419" actId="700"/>
          <ac:spMkLst>
            <pc:docMk/>
            <pc:sldMk cId="3644990708" sldId="267"/>
            <ac:spMk id="30" creationId="{62C254A4-78FC-4C96-8619-06DB587016D7}"/>
          </ac:spMkLst>
        </pc:spChg>
        <pc:spChg chg="add mod ord">
          <ac:chgData name="Vo, David" userId="0deed3dc-d020-451d-aee6-4b90d6e032a7" providerId="ADAL" clId="{9DFA5FF6-4988-4FB2-A34F-C689E7B3A503}" dt="2020-12-06T16:45:21.388" v="423"/>
          <ac:spMkLst>
            <pc:docMk/>
            <pc:sldMk cId="3644990708" sldId="267"/>
            <ac:spMk id="31" creationId="{218A6CDE-4547-4678-AA5E-EDE6430C89AC}"/>
          </ac:spMkLst>
        </pc:spChg>
        <pc:picChg chg="mod">
          <ac:chgData name="Vo, David" userId="0deed3dc-d020-451d-aee6-4b90d6e032a7" providerId="ADAL" clId="{9DFA5FF6-4988-4FB2-A34F-C689E7B3A503}" dt="2020-12-06T16:48:49.645" v="498" actId="1076"/>
          <ac:picMkLst>
            <pc:docMk/>
            <pc:sldMk cId="3644990708" sldId="267"/>
            <ac:picMk id="18" creationId="{57ACA906-2C38-4EA2-B363-6E06C0A19963}"/>
          </ac:picMkLst>
        </pc:picChg>
        <pc:cxnChg chg="mod">
          <ac:chgData name="Vo, David" userId="0deed3dc-d020-451d-aee6-4b90d6e032a7" providerId="ADAL" clId="{9DFA5FF6-4988-4FB2-A34F-C689E7B3A503}" dt="2020-12-06T16:48:12.484" v="460" actId="1076"/>
          <ac:cxnSpMkLst>
            <pc:docMk/>
            <pc:sldMk cId="3644990708" sldId="267"/>
            <ac:cxnSpMk id="6" creationId="{AA044183-F2BA-4E86-BA35-6D5D0265103B}"/>
          </ac:cxnSpMkLst>
        </pc:cxnChg>
        <pc:cxnChg chg="mod">
          <ac:chgData name="Vo, David" userId="0deed3dc-d020-451d-aee6-4b90d6e032a7" providerId="ADAL" clId="{9DFA5FF6-4988-4FB2-A34F-C689E7B3A503}" dt="2020-12-06T16:48:12.484" v="460" actId="1076"/>
          <ac:cxnSpMkLst>
            <pc:docMk/>
            <pc:sldMk cId="3644990708" sldId="267"/>
            <ac:cxnSpMk id="8" creationId="{A2B3A703-449B-4287-A81A-14442D4265A3}"/>
          </ac:cxnSpMkLst>
        </pc:cxnChg>
        <pc:cxnChg chg="mod">
          <ac:chgData name="Vo, David" userId="0deed3dc-d020-451d-aee6-4b90d6e032a7" providerId="ADAL" clId="{9DFA5FF6-4988-4FB2-A34F-C689E7B3A503}" dt="2020-12-06T16:48:12.484" v="460" actId="1076"/>
          <ac:cxnSpMkLst>
            <pc:docMk/>
            <pc:sldMk cId="3644990708" sldId="267"/>
            <ac:cxnSpMk id="9" creationId="{8251E6AD-FA0B-42BF-A278-22F5E30A33D2}"/>
          </ac:cxnSpMkLst>
        </pc:cxnChg>
        <pc:cxnChg chg="mod">
          <ac:chgData name="Vo, David" userId="0deed3dc-d020-451d-aee6-4b90d6e032a7" providerId="ADAL" clId="{9DFA5FF6-4988-4FB2-A34F-C689E7B3A503}" dt="2020-12-06T16:48:12.484" v="460" actId="1076"/>
          <ac:cxnSpMkLst>
            <pc:docMk/>
            <pc:sldMk cId="3644990708" sldId="267"/>
            <ac:cxnSpMk id="13" creationId="{F0F7D1B6-702A-4774-BE74-A4BDD0CFE418}"/>
          </ac:cxnSpMkLst>
        </pc:cxnChg>
        <pc:cxnChg chg="mod">
          <ac:chgData name="Vo, David" userId="0deed3dc-d020-451d-aee6-4b90d6e032a7" providerId="ADAL" clId="{9DFA5FF6-4988-4FB2-A34F-C689E7B3A503}" dt="2020-12-06T16:48:12.484" v="460" actId="1076"/>
          <ac:cxnSpMkLst>
            <pc:docMk/>
            <pc:sldMk cId="3644990708" sldId="267"/>
            <ac:cxnSpMk id="14" creationId="{1C79BAB6-9CFD-41DB-AE30-A5DF8C4B38F7}"/>
          </ac:cxnSpMkLst>
        </pc:cxnChg>
        <pc:cxnChg chg="mod">
          <ac:chgData name="Vo, David" userId="0deed3dc-d020-451d-aee6-4b90d6e032a7" providerId="ADAL" clId="{9DFA5FF6-4988-4FB2-A34F-C689E7B3A503}" dt="2020-12-06T16:49:19.851" v="508" actId="1076"/>
          <ac:cxnSpMkLst>
            <pc:docMk/>
            <pc:sldMk cId="3644990708" sldId="267"/>
            <ac:cxnSpMk id="19" creationId="{BA2B4299-2868-49C2-B329-DB2C0960C56E}"/>
          </ac:cxnSpMkLst>
        </pc:cxnChg>
        <pc:cxnChg chg="mod">
          <ac:chgData name="Vo, David" userId="0deed3dc-d020-451d-aee6-4b90d6e032a7" providerId="ADAL" clId="{9DFA5FF6-4988-4FB2-A34F-C689E7B3A503}" dt="2020-12-06T16:48:41.494" v="494" actId="1076"/>
          <ac:cxnSpMkLst>
            <pc:docMk/>
            <pc:sldMk cId="3644990708" sldId="267"/>
            <ac:cxnSpMk id="21" creationId="{A7D0BCD1-6250-4A5F-8949-8472244340DF}"/>
          </ac:cxnSpMkLst>
        </pc:cxnChg>
        <pc:cxnChg chg="mod">
          <ac:chgData name="Vo, David" userId="0deed3dc-d020-451d-aee6-4b90d6e032a7" providerId="ADAL" clId="{9DFA5FF6-4988-4FB2-A34F-C689E7B3A503}" dt="2020-12-06T16:48:43.758" v="495" actId="1076"/>
          <ac:cxnSpMkLst>
            <pc:docMk/>
            <pc:sldMk cId="3644990708" sldId="267"/>
            <ac:cxnSpMk id="22" creationId="{413A017E-CC7A-4038-82D5-326D1F9807AE}"/>
          </ac:cxnSpMkLst>
        </pc:cxnChg>
        <pc:cxnChg chg="mod">
          <ac:chgData name="Vo, David" userId="0deed3dc-d020-451d-aee6-4b90d6e032a7" providerId="ADAL" clId="{9DFA5FF6-4988-4FB2-A34F-C689E7B3A503}" dt="2020-12-06T16:49:14.126" v="505" actId="14100"/>
          <ac:cxnSpMkLst>
            <pc:docMk/>
            <pc:sldMk cId="3644990708" sldId="267"/>
            <ac:cxnSpMk id="26" creationId="{85E59C24-AE0F-4D44-949A-22D5EB6A1D12}"/>
          </ac:cxnSpMkLst>
        </pc:cxnChg>
        <pc:cxnChg chg="mod">
          <ac:chgData name="Vo, David" userId="0deed3dc-d020-451d-aee6-4b90d6e032a7" providerId="ADAL" clId="{9DFA5FF6-4988-4FB2-A34F-C689E7B3A503}" dt="2020-12-06T16:48:55.869" v="499" actId="14100"/>
          <ac:cxnSpMkLst>
            <pc:docMk/>
            <pc:sldMk cId="3644990708" sldId="267"/>
            <ac:cxnSpMk id="27" creationId="{A3FC4EDD-2AE5-4D3A-BE63-EE6E0347775C}"/>
          </ac:cxnSpMkLst>
        </pc:cxnChg>
      </pc:sldChg>
      <pc:sldChg chg="addSp delSp modSp mod modClrScheme chgLayout">
        <pc:chgData name="Vo, David" userId="0deed3dc-d020-451d-aee6-4b90d6e032a7" providerId="ADAL" clId="{9DFA5FF6-4988-4FB2-A34F-C689E7B3A503}" dt="2020-12-06T19:37:32.441" v="2282" actId="478"/>
        <pc:sldMkLst>
          <pc:docMk/>
          <pc:sldMk cId="568691126" sldId="269"/>
        </pc:sldMkLst>
        <pc:spChg chg="mod ord">
          <ac:chgData name="Vo, David" userId="0deed3dc-d020-451d-aee6-4b90d6e032a7" providerId="ADAL" clId="{9DFA5FF6-4988-4FB2-A34F-C689E7B3A503}" dt="2020-12-06T16:56:22.549" v="581" actId="700"/>
          <ac:spMkLst>
            <pc:docMk/>
            <pc:sldMk cId="568691126" sldId="269"/>
            <ac:spMk id="2" creationId="{57EFEB6F-095A-6646-B664-194458C23E8D}"/>
          </ac:spMkLst>
        </pc:spChg>
        <pc:spChg chg="del mod">
          <ac:chgData name="Vo, David" userId="0deed3dc-d020-451d-aee6-4b90d6e032a7" providerId="ADAL" clId="{9DFA5FF6-4988-4FB2-A34F-C689E7B3A503}" dt="2020-12-06T16:56:30.516" v="585" actId="478"/>
          <ac:spMkLst>
            <pc:docMk/>
            <pc:sldMk cId="568691126" sldId="269"/>
            <ac:spMk id="3" creationId="{87C1375F-8781-4B5F-A78F-F6F9D3C4E0CE}"/>
          </ac:spMkLst>
        </pc:spChg>
        <pc:spChg chg="mod ord">
          <ac:chgData name="Vo, David" userId="0deed3dc-d020-451d-aee6-4b90d6e032a7" providerId="ADAL" clId="{9DFA5FF6-4988-4FB2-A34F-C689E7B3A503}" dt="2020-12-06T16:56:22.549" v="581" actId="700"/>
          <ac:spMkLst>
            <pc:docMk/>
            <pc:sldMk cId="568691126" sldId="269"/>
            <ac:spMk id="4" creationId="{DD84F1A8-3A03-4DF2-8D88-8E09D8EBB1C0}"/>
          </ac:spMkLst>
        </pc:spChg>
        <pc:spChg chg="del">
          <ac:chgData name="Vo, David" userId="0deed3dc-d020-451d-aee6-4b90d6e032a7" providerId="ADAL" clId="{9DFA5FF6-4988-4FB2-A34F-C689E7B3A503}" dt="2020-12-06T16:59:47.823" v="654" actId="478"/>
          <ac:spMkLst>
            <pc:docMk/>
            <pc:sldMk cId="568691126" sldId="269"/>
            <ac:spMk id="5" creationId="{DC085738-AE9C-487A-AD7F-0A917E9B38E5}"/>
          </ac:spMkLst>
        </pc:spChg>
        <pc:spChg chg="del mod ord">
          <ac:chgData name="Vo, David" userId="0deed3dc-d020-451d-aee6-4b90d6e032a7" providerId="ADAL" clId="{9DFA5FF6-4988-4FB2-A34F-C689E7B3A503}" dt="2020-12-06T19:37:32.441" v="2282" actId="478"/>
          <ac:spMkLst>
            <pc:docMk/>
            <pc:sldMk cId="568691126" sldId="269"/>
            <ac:spMk id="6" creationId="{631728C1-17D6-4198-BED1-E74DAB01EEB9}"/>
          </ac:spMkLst>
        </pc:spChg>
        <pc:spChg chg="mod ord">
          <ac:chgData name="Vo, David" userId="0deed3dc-d020-451d-aee6-4b90d6e032a7" providerId="ADAL" clId="{9DFA5FF6-4988-4FB2-A34F-C689E7B3A503}" dt="2020-12-06T17:01:12.138" v="704"/>
          <ac:spMkLst>
            <pc:docMk/>
            <pc:sldMk cId="568691126" sldId="269"/>
            <ac:spMk id="7" creationId="{4A42E65E-01A5-4BE7-9846-86DA3F5CF9CF}"/>
          </ac:spMkLst>
        </pc:spChg>
        <pc:spChg chg="add mod ord">
          <ac:chgData name="Vo, David" userId="0deed3dc-d020-451d-aee6-4b90d6e032a7" providerId="ADAL" clId="{9DFA5FF6-4988-4FB2-A34F-C689E7B3A503}" dt="2020-12-06T16:57:02.704" v="606" actId="404"/>
          <ac:spMkLst>
            <pc:docMk/>
            <pc:sldMk cId="568691126" sldId="269"/>
            <ac:spMk id="8" creationId="{332E179F-9665-44A6-8CC0-E403C8D153D8}"/>
          </ac:spMkLst>
        </pc:spChg>
      </pc:sldChg>
      <pc:sldChg chg="addSp delSp modSp mod modClrScheme chgLayout">
        <pc:chgData name="Vo, David" userId="0deed3dc-d020-451d-aee6-4b90d6e032a7" providerId="ADAL" clId="{9DFA5FF6-4988-4FB2-A34F-C689E7B3A503}" dt="2020-12-06T19:38:13.040" v="2289" actId="478"/>
        <pc:sldMkLst>
          <pc:docMk/>
          <pc:sldMk cId="611510149" sldId="270"/>
        </pc:sldMkLst>
        <pc:spChg chg="mod ord">
          <ac:chgData name="Vo, David" userId="0deed3dc-d020-451d-aee6-4b90d6e032a7" providerId="ADAL" clId="{9DFA5FF6-4988-4FB2-A34F-C689E7B3A503}" dt="2020-12-06T18:03:39.168" v="2080" actId="700"/>
          <ac:spMkLst>
            <pc:docMk/>
            <pc:sldMk cId="611510149" sldId="270"/>
            <ac:spMk id="2" creationId="{BB06F216-4E33-F647-AB97-1FBB2227F8A1}"/>
          </ac:spMkLst>
        </pc:spChg>
        <pc:spChg chg="mod ord">
          <ac:chgData name="Vo, David" userId="0deed3dc-d020-451d-aee6-4b90d6e032a7" providerId="ADAL" clId="{9DFA5FF6-4988-4FB2-A34F-C689E7B3A503}" dt="2020-12-06T18:03:39.168" v="2080" actId="700"/>
          <ac:spMkLst>
            <pc:docMk/>
            <pc:sldMk cId="611510149" sldId="270"/>
            <ac:spMk id="3" creationId="{D721CDAE-610D-4FAA-AE40-CEA8475D9971}"/>
          </ac:spMkLst>
        </pc:spChg>
        <pc:spChg chg="del mod ord">
          <ac:chgData name="Vo, David" userId="0deed3dc-d020-451d-aee6-4b90d6e032a7" providerId="ADAL" clId="{9DFA5FF6-4988-4FB2-A34F-C689E7B3A503}" dt="2020-12-06T19:38:13.040" v="2289" actId="478"/>
          <ac:spMkLst>
            <pc:docMk/>
            <pc:sldMk cId="611510149" sldId="270"/>
            <ac:spMk id="4" creationId="{3D13051E-CD14-4AB4-9227-903309965FEE}"/>
          </ac:spMkLst>
        </pc:spChg>
        <pc:spChg chg="del mod">
          <ac:chgData name="Vo, David" userId="0deed3dc-d020-451d-aee6-4b90d6e032a7" providerId="ADAL" clId="{9DFA5FF6-4988-4FB2-A34F-C689E7B3A503}" dt="2020-12-06T18:03:46.097" v="2082" actId="478"/>
          <ac:spMkLst>
            <pc:docMk/>
            <pc:sldMk cId="611510149" sldId="270"/>
            <ac:spMk id="5" creationId="{31E04026-4E27-40E1-8E9B-E160F2C7670B}"/>
          </ac:spMkLst>
        </pc:spChg>
        <pc:spChg chg="del">
          <ac:chgData name="Vo, David" userId="0deed3dc-d020-451d-aee6-4b90d6e032a7" providerId="ADAL" clId="{9DFA5FF6-4988-4FB2-A34F-C689E7B3A503}" dt="2020-12-06T17:04:45.921" v="808" actId="478"/>
          <ac:spMkLst>
            <pc:docMk/>
            <pc:sldMk cId="611510149" sldId="270"/>
            <ac:spMk id="6" creationId="{29B28CE9-8F84-45D5-B17D-F895F15F7C9F}"/>
          </ac:spMkLst>
        </pc:spChg>
        <pc:spChg chg="mod ord">
          <ac:chgData name="Vo, David" userId="0deed3dc-d020-451d-aee6-4b90d6e032a7" providerId="ADAL" clId="{9DFA5FF6-4988-4FB2-A34F-C689E7B3A503}" dt="2020-12-06T18:03:39.168" v="2080" actId="700"/>
          <ac:spMkLst>
            <pc:docMk/>
            <pc:sldMk cId="611510149" sldId="270"/>
            <ac:spMk id="7" creationId="{0CBAC9B6-C88D-41F3-A9C8-AF9B0F4505F8}"/>
          </ac:spMkLst>
        </pc:spChg>
        <pc:spChg chg="add mod ord">
          <ac:chgData name="Vo, David" userId="0deed3dc-d020-451d-aee6-4b90d6e032a7" providerId="ADAL" clId="{9DFA5FF6-4988-4FB2-A34F-C689E7B3A503}" dt="2020-12-06T18:03:47.088" v="2083"/>
          <ac:spMkLst>
            <pc:docMk/>
            <pc:sldMk cId="611510149" sldId="270"/>
            <ac:spMk id="8" creationId="{C53D5803-4119-4230-A8A6-DE4E00B7121B}"/>
          </ac:spMkLst>
        </pc:spChg>
      </pc:sldChg>
      <pc:sldChg chg="addSp delSp modSp mod modClrScheme chgLayout">
        <pc:chgData name="Vo, David" userId="0deed3dc-d020-451d-aee6-4b90d6e032a7" providerId="ADAL" clId="{9DFA5FF6-4988-4FB2-A34F-C689E7B3A503}" dt="2020-12-06T19:39:04.038" v="2306" actId="478"/>
        <pc:sldMkLst>
          <pc:docMk/>
          <pc:sldMk cId="1717420240" sldId="271"/>
        </pc:sldMkLst>
        <pc:spChg chg="mod ord">
          <ac:chgData name="Vo, David" userId="0deed3dc-d020-451d-aee6-4b90d6e032a7" providerId="ADAL" clId="{9DFA5FF6-4988-4FB2-A34F-C689E7B3A503}" dt="2020-12-06T17:46:45.049" v="1788" actId="700"/>
          <ac:spMkLst>
            <pc:docMk/>
            <pc:sldMk cId="1717420240" sldId="271"/>
            <ac:spMk id="2" creationId="{F75251CA-0BBA-A242-8282-0DCD9AB605CD}"/>
          </ac:spMkLst>
        </pc:spChg>
        <pc:spChg chg="del mod">
          <ac:chgData name="Vo, David" userId="0deed3dc-d020-451d-aee6-4b90d6e032a7" providerId="ADAL" clId="{9DFA5FF6-4988-4FB2-A34F-C689E7B3A503}" dt="2020-12-06T17:47:01.747" v="1795" actId="478"/>
          <ac:spMkLst>
            <pc:docMk/>
            <pc:sldMk cId="1717420240" sldId="271"/>
            <ac:spMk id="3" creationId="{15A5D837-BCB1-4C40-B257-C360D8C6DC7E}"/>
          </ac:spMkLst>
        </pc:spChg>
        <pc:spChg chg="del mod">
          <ac:chgData name="Vo, David" userId="0deed3dc-d020-451d-aee6-4b90d6e032a7" providerId="ADAL" clId="{9DFA5FF6-4988-4FB2-A34F-C689E7B3A503}" dt="2020-12-06T17:47:09.381" v="1798" actId="478"/>
          <ac:spMkLst>
            <pc:docMk/>
            <pc:sldMk cId="1717420240" sldId="271"/>
            <ac:spMk id="4" creationId="{B84C843F-5917-4FAD-B913-9DA357D7BFCE}"/>
          </ac:spMkLst>
        </pc:spChg>
        <pc:spChg chg="mod ord">
          <ac:chgData name="Vo, David" userId="0deed3dc-d020-451d-aee6-4b90d6e032a7" providerId="ADAL" clId="{9DFA5FF6-4988-4FB2-A34F-C689E7B3A503}" dt="2020-12-06T17:46:45.049" v="1788" actId="700"/>
          <ac:spMkLst>
            <pc:docMk/>
            <pc:sldMk cId="1717420240" sldId="271"/>
            <ac:spMk id="5" creationId="{3341D26A-D882-4C22-A772-EA2B56E9A4C5}"/>
          </ac:spMkLst>
        </pc:spChg>
        <pc:spChg chg="del mod ord">
          <ac:chgData name="Vo, David" userId="0deed3dc-d020-451d-aee6-4b90d6e032a7" providerId="ADAL" clId="{9DFA5FF6-4988-4FB2-A34F-C689E7B3A503}" dt="2020-12-06T19:39:04.038" v="2306" actId="478"/>
          <ac:spMkLst>
            <pc:docMk/>
            <pc:sldMk cId="1717420240" sldId="271"/>
            <ac:spMk id="6" creationId="{9020951E-246D-478F-B888-A6B3EAE017C4}"/>
          </ac:spMkLst>
        </pc:spChg>
        <pc:spChg chg="mod ord">
          <ac:chgData name="Vo, David" userId="0deed3dc-d020-451d-aee6-4b90d6e032a7" providerId="ADAL" clId="{9DFA5FF6-4988-4FB2-A34F-C689E7B3A503}" dt="2020-12-06T17:46:45.049" v="1788" actId="700"/>
          <ac:spMkLst>
            <pc:docMk/>
            <pc:sldMk cId="1717420240" sldId="271"/>
            <ac:spMk id="7" creationId="{396E1E55-A678-462B-A1DE-EDD4BDA61912}"/>
          </ac:spMkLst>
        </pc:spChg>
        <pc:spChg chg="del">
          <ac:chgData name="Vo, David" userId="0deed3dc-d020-451d-aee6-4b90d6e032a7" providerId="ADAL" clId="{9DFA5FF6-4988-4FB2-A34F-C689E7B3A503}" dt="2020-12-06T17:08:07.517" v="914" actId="478"/>
          <ac:spMkLst>
            <pc:docMk/>
            <pc:sldMk cId="1717420240" sldId="271"/>
            <ac:spMk id="10" creationId="{12147334-17CD-40E5-B06B-BFEAC83C889A}"/>
          </ac:spMkLst>
        </pc:spChg>
        <pc:spChg chg="add mod ord">
          <ac:chgData name="Vo, David" userId="0deed3dc-d020-451d-aee6-4b90d6e032a7" providerId="ADAL" clId="{9DFA5FF6-4988-4FB2-A34F-C689E7B3A503}" dt="2020-12-06T17:47:28.306" v="1803" actId="14100"/>
          <ac:spMkLst>
            <pc:docMk/>
            <pc:sldMk cId="1717420240" sldId="271"/>
            <ac:spMk id="11" creationId="{D7041C49-0BC7-4B82-B92D-917494755661}"/>
          </ac:spMkLst>
        </pc:spChg>
        <pc:spChg chg="add mod ord">
          <ac:chgData name="Vo, David" userId="0deed3dc-d020-451d-aee6-4b90d6e032a7" providerId="ADAL" clId="{9DFA5FF6-4988-4FB2-A34F-C689E7B3A503}" dt="2020-12-06T17:47:28.306" v="1803" actId="14100"/>
          <ac:spMkLst>
            <pc:docMk/>
            <pc:sldMk cId="1717420240" sldId="271"/>
            <ac:spMk id="12" creationId="{F21B4D55-EE86-4FDF-B329-B12D12A1B89B}"/>
          </ac:spMkLst>
        </pc:spChg>
        <pc:spChg chg="add del mod ord">
          <ac:chgData name="Vo, David" userId="0deed3dc-d020-451d-aee6-4b90d6e032a7" providerId="ADAL" clId="{9DFA5FF6-4988-4FB2-A34F-C689E7B3A503}" dt="2020-12-06T17:47:13.727" v="1800" actId="478"/>
          <ac:spMkLst>
            <pc:docMk/>
            <pc:sldMk cId="1717420240" sldId="271"/>
            <ac:spMk id="13" creationId="{838DA40D-6498-4581-AB68-CE22415BE836}"/>
          </ac:spMkLst>
        </pc:spChg>
        <pc:spChg chg="add del mod ord">
          <ac:chgData name="Vo, David" userId="0deed3dc-d020-451d-aee6-4b90d6e032a7" providerId="ADAL" clId="{9DFA5FF6-4988-4FB2-A34F-C689E7B3A503}" dt="2020-12-06T17:47:13.727" v="1800" actId="478"/>
          <ac:spMkLst>
            <pc:docMk/>
            <pc:sldMk cId="1717420240" sldId="271"/>
            <ac:spMk id="14" creationId="{1A0A970A-F71E-4E0C-9767-FC5D3B6BBD55}"/>
          </ac:spMkLst>
        </pc:spChg>
        <pc:picChg chg="mod">
          <ac:chgData name="Vo, David" userId="0deed3dc-d020-451d-aee6-4b90d6e032a7" providerId="ADAL" clId="{9DFA5FF6-4988-4FB2-A34F-C689E7B3A503}" dt="2020-12-06T17:47:35.529" v="1806" actId="1076"/>
          <ac:picMkLst>
            <pc:docMk/>
            <pc:sldMk cId="1717420240" sldId="271"/>
            <ac:picMk id="8" creationId="{205FA959-4B61-4529-A13B-604126A069CA}"/>
          </ac:picMkLst>
        </pc:picChg>
        <pc:picChg chg="mod">
          <ac:chgData name="Vo, David" userId="0deed3dc-d020-451d-aee6-4b90d6e032a7" providerId="ADAL" clId="{9DFA5FF6-4988-4FB2-A34F-C689E7B3A503}" dt="2020-12-06T17:47:32.327" v="1805" actId="1076"/>
          <ac:picMkLst>
            <pc:docMk/>
            <pc:sldMk cId="1717420240" sldId="271"/>
            <ac:picMk id="9" creationId="{767FAE30-9799-41E0-A518-0A84736C6815}"/>
          </ac:picMkLst>
        </pc:picChg>
      </pc:sldChg>
      <pc:sldChg chg="delSp modSp mod chgLayout">
        <pc:chgData name="Vo, David" userId="0deed3dc-d020-451d-aee6-4b90d6e032a7" providerId="ADAL" clId="{9DFA5FF6-4988-4FB2-A34F-C689E7B3A503}" dt="2020-12-06T19:39:50.892" v="2322" actId="478"/>
        <pc:sldMkLst>
          <pc:docMk/>
          <pc:sldMk cId="4011272177" sldId="272"/>
        </pc:sldMkLst>
        <pc:spChg chg="mod ord">
          <ac:chgData name="Vo, David" userId="0deed3dc-d020-451d-aee6-4b90d6e032a7" providerId="ADAL" clId="{9DFA5FF6-4988-4FB2-A34F-C689E7B3A503}" dt="2020-12-06T17:24:40.136" v="1295" actId="700"/>
          <ac:spMkLst>
            <pc:docMk/>
            <pc:sldMk cId="4011272177" sldId="272"/>
            <ac:spMk id="2" creationId="{C6CB9321-CD33-AC43-A4DE-B24CF7239A77}"/>
          </ac:spMkLst>
        </pc:spChg>
        <pc:spChg chg="mod ord">
          <ac:chgData name="Vo, David" userId="0deed3dc-d020-451d-aee6-4b90d6e032a7" providerId="ADAL" clId="{9DFA5FF6-4988-4FB2-A34F-C689E7B3A503}" dt="2020-12-06T17:24:40.136" v="1295" actId="700"/>
          <ac:spMkLst>
            <pc:docMk/>
            <pc:sldMk cId="4011272177" sldId="272"/>
            <ac:spMk id="3" creationId="{5EE4922B-1C52-4719-920E-5F0A4D77E2EB}"/>
          </ac:spMkLst>
        </pc:spChg>
        <pc:spChg chg="mod ord">
          <ac:chgData name="Vo, David" userId="0deed3dc-d020-451d-aee6-4b90d6e032a7" providerId="ADAL" clId="{9DFA5FF6-4988-4FB2-A34F-C689E7B3A503}" dt="2020-12-06T17:24:47.628" v="1300" actId="20577"/>
          <ac:spMkLst>
            <pc:docMk/>
            <pc:sldMk cId="4011272177" sldId="272"/>
            <ac:spMk id="4" creationId="{8FDC8CB0-0836-9743-9B54-E8183D7D2F29}"/>
          </ac:spMkLst>
        </pc:spChg>
        <pc:spChg chg="del">
          <ac:chgData name="Vo, David" userId="0deed3dc-d020-451d-aee6-4b90d6e032a7" providerId="ADAL" clId="{9DFA5FF6-4988-4FB2-A34F-C689E7B3A503}" dt="2020-12-06T17:11:00.423" v="963" actId="478"/>
          <ac:spMkLst>
            <pc:docMk/>
            <pc:sldMk cId="4011272177" sldId="272"/>
            <ac:spMk id="5" creationId="{A94270D6-9252-4AFC-9ADE-1653755C5D79}"/>
          </ac:spMkLst>
        </pc:spChg>
        <pc:spChg chg="del mod ord">
          <ac:chgData name="Vo, David" userId="0deed3dc-d020-451d-aee6-4b90d6e032a7" providerId="ADAL" clId="{9DFA5FF6-4988-4FB2-A34F-C689E7B3A503}" dt="2020-12-06T19:39:50.892" v="2322" actId="478"/>
          <ac:spMkLst>
            <pc:docMk/>
            <pc:sldMk cId="4011272177" sldId="272"/>
            <ac:spMk id="6" creationId="{79172B08-5584-42CC-9537-AE0DC47609E1}"/>
          </ac:spMkLst>
        </pc:spChg>
        <pc:spChg chg="mod ord">
          <ac:chgData name="Vo, David" userId="0deed3dc-d020-451d-aee6-4b90d6e032a7" providerId="ADAL" clId="{9DFA5FF6-4988-4FB2-A34F-C689E7B3A503}" dt="2020-12-06T17:24:40.136" v="1295" actId="700"/>
          <ac:spMkLst>
            <pc:docMk/>
            <pc:sldMk cId="4011272177" sldId="272"/>
            <ac:spMk id="7" creationId="{0FE34F53-AA67-46BF-AD0F-5312A8D4F834}"/>
          </ac:spMkLst>
        </pc:spChg>
      </pc:sldChg>
      <pc:sldChg chg="delSp modSp mod">
        <pc:chgData name="Vo, David" userId="0deed3dc-d020-451d-aee6-4b90d6e032a7" providerId="ADAL" clId="{9DFA5FF6-4988-4FB2-A34F-C689E7B3A503}" dt="2020-12-06T19:39:53.341" v="2323" actId="478"/>
        <pc:sldMkLst>
          <pc:docMk/>
          <pc:sldMk cId="341692245" sldId="274"/>
        </pc:sldMkLst>
        <pc:spChg chg="mod">
          <ac:chgData name="Vo, David" userId="0deed3dc-d020-451d-aee6-4b90d6e032a7" providerId="ADAL" clId="{9DFA5FF6-4988-4FB2-A34F-C689E7B3A503}" dt="2020-12-06T15:58:06.571" v="2"/>
          <ac:spMkLst>
            <pc:docMk/>
            <pc:sldMk cId="341692245" sldId="274"/>
            <ac:spMk id="2" creationId="{C41BE893-9DE8-2D49-95BC-261BE8D4733A}"/>
          </ac:spMkLst>
        </pc:spChg>
        <pc:spChg chg="mod">
          <ac:chgData name="Vo, David" userId="0deed3dc-d020-451d-aee6-4b90d6e032a7" providerId="ADAL" clId="{9DFA5FF6-4988-4FB2-A34F-C689E7B3A503}" dt="2020-12-06T15:58:06.571" v="2"/>
          <ac:spMkLst>
            <pc:docMk/>
            <pc:sldMk cId="341692245" sldId="274"/>
            <ac:spMk id="3" creationId="{D052E6B3-AEED-4730-AA74-6B1B75821618}"/>
          </ac:spMkLst>
        </pc:spChg>
        <pc:spChg chg="del">
          <ac:chgData name="Vo, David" userId="0deed3dc-d020-451d-aee6-4b90d6e032a7" providerId="ADAL" clId="{9DFA5FF6-4988-4FB2-A34F-C689E7B3A503}" dt="2020-12-06T19:39:53.341" v="2323" actId="478"/>
          <ac:spMkLst>
            <pc:docMk/>
            <pc:sldMk cId="341692245" sldId="274"/>
            <ac:spMk id="4" creationId="{67FD3CDA-39CC-4749-88C0-1F3419ABF961}"/>
          </ac:spMkLst>
        </pc:spChg>
        <pc:spChg chg="mod">
          <ac:chgData name="Vo, David" userId="0deed3dc-d020-451d-aee6-4b90d6e032a7" providerId="ADAL" clId="{9DFA5FF6-4988-4FB2-A34F-C689E7B3A503}" dt="2020-12-06T17:11:15.402" v="975" actId="1076"/>
          <ac:spMkLst>
            <pc:docMk/>
            <pc:sldMk cId="341692245" sldId="274"/>
            <ac:spMk id="5" creationId="{A3C87B2D-6DEE-46A2-AC46-7F925BBBF839}"/>
          </ac:spMkLst>
        </pc:spChg>
        <pc:spChg chg="del">
          <ac:chgData name="Vo, David" userId="0deed3dc-d020-451d-aee6-4b90d6e032a7" providerId="ADAL" clId="{9DFA5FF6-4988-4FB2-A34F-C689E7B3A503}" dt="2020-12-06T16:02:09.664" v="42" actId="478"/>
          <ac:spMkLst>
            <pc:docMk/>
            <pc:sldMk cId="341692245" sldId="274"/>
            <ac:spMk id="8" creationId="{946F39E5-0698-4FDC-BF28-79EA42145193}"/>
          </ac:spMkLst>
        </pc:spChg>
      </pc:sldChg>
      <pc:sldChg chg="addSp delSp modSp mod modClrScheme delDesignElem chgLayout">
        <pc:chgData name="Vo, David" userId="0deed3dc-d020-451d-aee6-4b90d6e032a7" providerId="ADAL" clId="{9DFA5FF6-4988-4FB2-A34F-C689E7B3A503}" dt="2020-12-06T19:39:01.071" v="2305" actId="478"/>
        <pc:sldMkLst>
          <pc:docMk/>
          <pc:sldMk cId="1637420045" sldId="275"/>
        </pc:sldMkLst>
        <pc:spChg chg="del mod ord">
          <ac:chgData name="Vo, David" userId="0deed3dc-d020-451d-aee6-4b90d6e032a7" providerId="ADAL" clId="{9DFA5FF6-4988-4FB2-A34F-C689E7B3A503}" dt="2020-12-06T17:48:48.908" v="1821" actId="700"/>
          <ac:spMkLst>
            <pc:docMk/>
            <pc:sldMk cId="1637420045" sldId="275"/>
            <ac:spMk id="2" creationId="{B501B0B4-969D-40AC-9FC4-C88744F58AC2}"/>
          </ac:spMkLst>
        </pc:spChg>
        <pc:spChg chg="del mod">
          <ac:chgData name="Vo, David" userId="0deed3dc-d020-451d-aee6-4b90d6e032a7" providerId="ADAL" clId="{9DFA5FF6-4988-4FB2-A34F-C689E7B3A503}" dt="2020-12-06T17:47:54.183" v="1809" actId="478"/>
          <ac:spMkLst>
            <pc:docMk/>
            <pc:sldMk cId="1637420045" sldId="275"/>
            <ac:spMk id="3" creationId="{60B5E986-149A-429E-BF85-DA2D3DFCA23E}"/>
          </ac:spMkLst>
        </pc:spChg>
        <pc:spChg chg="mod ord">
          <ac:chgData name="Vo, David" userId="0deed3dc-d020-451d-aee6-4b90d6e032a7" providerId="ADAL" clId="{9DFA5FF6-4988-4FB2-A34F-C689E7B3A503}" dt="2020-12-06T17:48:51.820" v="1822" actId="700"/>
          <ac:spMkLst>
            <pc:docMk/>
            <pc:sldMk cId="1637420045" sldId="275"/>
            <ac:spMk id="4" creationId="{B56A77EF-CA5C-48BE-99F6-AD0F06DE466A}"/>
          </ac:spMkLst>
        </pc:spChg>
        <pc:spChg chg="del mod ord">
          <ac:chgData name="Vo, David" userId="0deed3dc-d020-451d-aee6-4b90d6e032a7" providerId="ADAL" clId="{9DFA5FF6-4988-4FB2-A34F-C689E7B3A503}" dt="2020-12-06T19:39:01.071" v="2305" actId="478"/>
          <ac:spMkLst>
            <pc:docMk/>
            <pc:sldMk cId="1637420045" sldId="275"/>
            <ac:spMk id="5" creationId="{B8F4F694-189D-4AE2-9FDC-825BE6AE2394}"/>
          </ac:spMkLst>
        </pc:spChg>
        <pc:spChg chg="mod ord">
          <ac:chgData name="Vo, David" userId="0deed3dc-d020-451d-aee6-4b90d6e032a7" providerId="ADAL" clId="{9DFA5FF6-4988-4FB2-A34F-C689E7B3A503}" dt="2020-12-06T17:48:51.820" v="1822" actId="700"/>
          <ac:spMkLst>
            <pc:docMk/>
            <pc:sldMk cId="1637420045" sldId="275"/>
            <ac:spMk id="6" creationId="{947F6FBE-B349-41F8-B67A-80E5A65ED29A}"/>
          </ac:spMkLst>
        </pc:spChg>
        <pc:spChg chg="del">
          <ac:chgData name="Vo, David" userId="0deed3dc-d020-451d-aee6-4b90d6e032a7" providerId="ADAL" clId="{9DFA5FF6-4988-4FB2-A34F-C689E7B3A503}" dt="2020-12-06T17:08:02.186" v="911" actId="478"/>
          <ac:spMkLst>
            <pc:docMk/>
            <pc:sldMk cId="1637420045" sldId="275"/>
            <ac:spMk id="8" creationId="{FE53F8F7-207D-4302-A200-56981E762685}"/>
          </ac:spMkLst>
        </pc:spChg>
        <pc:spChg chg="add mod ord">
          <ac:chgData name="Vo, David" userId="0deed3dc-d020-451d-aee6-4b90d6e032a7" providerId="ADAL" clId="{9DFA5FF6-4988-4FB2-A34F-C689E7B3A503}" dt="2020-12-06T17:49:38.327" v="1849" actId="207"/>
          <ac:spMkLst>
            <pc:docMk/>
            <pc:sldMk cId="1637420045" sldId="275"/>
            <ac:spMk id="9" creationId="{941BAFCC-9D75-4F30-AD64-26FBA6DC9F83}"/>
          </ac:spMkLst>
        </pc:spChg>
        <pc:spChg chg="del">
          <ac:chgData name="Vo, David" userId="0deed3dc-d020-451d-aee6-4b90d6e032a7" providerId="ADAL" clId="{9DFA5FF6-4988-4FB2-A34F-C689E7B3A503}" dt="2020-12-06T15:58:06.571" v="2"/>
          <ac:spMkLst>
            <pc:docMk/>
            <pc:sldMk cId="1637420045" sldId="275"/>
            <ac:spMk id="10" creationId="{2793B903-AB42-42A0-AE97-93D366679CA2}"/>
          </ac:spMkLst>
        </pc:spChg>
        <pc:spChg chg="add del mod ord">
          <ac:chgData name="Vo, David" userId="0deed3dc-d020-451d-aee6-4b90d6e032a7" providerId="ADAL" clId="{9DFA5FF6-4988-4FB2-A34F-C689E7B3A503}" dt="2020-12-06T17:48:51.820" v="1822" actId="700"/>
          <ac:spMkLst>
            <pc:docMk/>
            <pc:sldMk cId="1637420045" sldId="275"/>
            <ac:spMk id="11" creationId="{21BE6F79-DEE7-4508-BA57-7A0CE37759E6}"/>
          </ac:spMkLst>
        </pc:spChg>
        <pc:spChg chg="del">
          <ac:chgData name="Vo, David" userId="0deed3dc-d020-451d-aee6-4b90d6e032a7" providerId="ADAL" clId="{9DFA5FF6-4988-4FB2-A34F-C689E7B3A503}" dt="2020-12-06T15:58:06.571" v="2"/>
          <ac:spMkLst>
            <pc:docMk/>
            <pc:sldMk cId="1637420045" sldId="275"/>
            <ac:spMk id="12" creationId="{B9F89C22-0475-4427-B7C8-0269AD40E3EC}"/>
          </ac:spMkLst>
        </pc:spChg>
        <pc:spChg chg="add mod ord">
          <ac:chgData name="Vo, David" userId="0deed3dc-d020-451d-aee6-4b90d6e032a7" providerId="ADAL" clId="{9DFA5FF6-4988-4FB2-A34F-C689E7B3A503}" dt="2020-12-06T17:49:16.125" v="1848" actId="20577"/>
          <ac:spMkLst>
            <pc:docMk/>
            <pc:sldMk cId="1637420045" sldId="275"/>
            <ac:spMk id="13" creationId="{7FDBBD50-769C-436C-AD01-1DF92D428C90}"/>
          </ac:spMkLst>
        </pc:spChg>
      </pc:sldChg>
      <pc:sldChg chg="addSp delSp modSp mod modClrScheme chgLayout">
        <pc:chgData name="Vo, David" userId="0deed3dc-d020-451d-aee6-4b90d6e032a7" providerId="ADAL" clId="{9DFA5FF6-4988-4FB2-A34F-C689E7B3A503}" dt="2020-12-06T19:37:08.174" v="2278" actId="478"/>
        <pc:sldMkLst>
          <pc:docMk/>
          <pc:sldMk cId="3353625947" sldId="276"/>
        </pc:sldMkLst>
        <pc:spChg chg="mod ord">
          <ac:chgData name="Vo, David" userId="0deed3dc-d020-451d-aee6-4b90d6e032a7" providerId="ADAL" clId="{9DFA5FF6-4988-4FB2-A34F-C689E7B3A503}" dt="2020-12-06T16:42:10.275" v="376" actId="700"/>
          <ac:spMkLst>
            <pc:docMk/>
            <pc:sldMk cId="3353625947" sldId="276"/>
            <ac:spMk id="2" creationId="{E9B40C13-17F3-4D4E-A0F4-2D1F04CC0F40}"/>
          </ac:spMkLst>
        </pc:spChg>
        <pc:spChg chg="del mod ord">
          <ac:chgData name="Vo, David" userId="0deed3dc-d020-451d-aee6-4b90d6e032a7" providerId="ADAL" clId="{9DFA5FF6-4988-4FB2-A34F-C689E7B3A503}" dt="2020-12-06T19:37:08.174" v="2278" actId="478"/>
          <ac:spMkLst>
            <pc:docMk/>
            <pc:sldMk cId="3353625947" sldId="276"/>
            <ac:spMk id="3" creationId="{69F4E731-2D78-4848-AC62-9B7E6565C6A6}"/>
          </ac:spMkLst>
        </pc:spChg>
        <pc:spChg chg="del mod">
          <ac:chgData name="Vo, David" userId="0deed3dc-d020-451d-aee6-4b90d6e032a7" providerId="ADAL" clId="{9DFA5FF6-4988-4FB2-A34F-C689E7B3A503}" dt="2020-12-06T16:41:01.645" v="366" actId="478"/>
          <ac:spMkLst>
            <pc:docMk/>
            <pc:sldMk cId="3353625947" sldId="276"/>
            <ac:spMk id="5" creationId="{160F2B1E-82F2-4FAC-A5BA-82DC9FFD7BDB}"/>
          </ac:spMkLst>
        </pc:spChg>
        <pc:spChg chg="mod ord">
          <ac:chgData name="Vo, David" userId="0deed3dc-d020-451d-aee6-4b90d6e032a7" providerId="ADAL" clId="{9DFA5FF6-4988-4FB2-A34F-C689E7B3A503}" dt="2020-12-06T16:42:10.275" v="376" actId="700"/>
          <ac:spMkLst>
            <pc:docMk/>
            <pc:sldMk cId="3353625947" sldId="276"/>
            <ac:spMk id="7" creationId="{FE76DFB0-3B9A-41B4-8842-C084FDFA1A57}"/>
          </ac:spMkLst>
        </pc:spChg>
        <pc:spChg chg="del">
          <ac:chgData name="Vo, David" userId="0deed3dc-d020-451d-aee6-4b90d6e032a7" providerId="ADAL" clId="{9DFA5FF6-4988-4FB2-A34F-C689E7B3A503}" dt="2020-12-06T16:59:11.638" v="627" actId="478"/>
          <ac:spMkLst>
            <pc:docMk/>
            <pc:sldMk cId="3353625947" sldId="276"/>
            <ac:spMk id="8" creationId="{244C5107-3989-4A91-BEB7-E0A4FA2F470C}"/>
          </ac:spMkLst>
        </pc:spChg>
        <pc:spChg chg="mod ord">
          <ac:chgData name="Vo, David" userId="0deed3dc-d020-451d-aee6-4b90d6e032a7" providerId="ADAL" clId="{9DFA5FF6-4988-4FB2-A34F-C689E7B3A503}" dt="2020-12-06T17:00:55.477" v="701" actId="20577"/>
          <ac:spMkLst>
            <pc:docMk/>
            <pc:sldMk cId="3353625947" sldId="276"/>
            <ac:spMk id="9" creationId="{F68BA383-6AA2-4059-B895-26DF7D00CD8C}"/>
          </ac:spMkLst>
        </pc:spChg>
        <pc:spChg chg="add mod ord">
          <ac:chgData name="Vo, David" userId="0deed3dc-d020-451d-aee6-4b90d6e032a7" providerId="ADAL" clId="{9DFA5FF6-4988-4FB2-A34F-C689E7B3A503}" dt="2020-12-06T16:42:27.476" v="379" actId="14100"/>
          <ac:spMkLst>
            <pc:docMk/>
            <pc:sldMk cId="3353625947" sldId="276"/>
            <ac:spMk id="10" creationId="{9A45CBC0-840C-4D87-A330-059ACCFA3AB4}"/>
          </ac:spMkLst>
        </pc:spChg>
        <pc:spChg chg="add del mod ord">
          <ac:chgData name="Vo, David" userId="0deed3dc-d020-451d-aee6-4b90d6e032a7" providerId="ADAL" clId="{9DFA5FF6-4988-4FB2-A34F-C689E7B3A503}" dt="2020-12-06T16:42:10.275" v="376" actId="700"/>
          <ac:spMkLst>
            <pc:docMk/>
            <pc:sldMk cId="3353625947" sldId="276"/>
            <ac:spMk id="11" creationId="{B8C86691-EB3A-4466-8D9C-F6E56808D296}"/>
          </ac:spMkLst>
        </pc:spChg>
        <pc:spChg chg="add del mod ord">
          <ac:chgData name="Vo, David" userId="0deed3dc-d020-451d-aee6-4b90d6e032a7" providerId="ADAL" clId="{9DFA5FF6-4988-4FB2-A34F-C689E7B3A503}" dt="2020-12-06T16:42:10.275" v="376" actId="700"/>
          <ac:spMkLst>
            <pc:docMk/>
            <pc:sldMk cId="3353625947" sldId="276"/>
            <ac:spMk id="12" creationId="{95CEB8B8-31E8-444D-85C6-58545AA998CE}"/>
          </ac:spMkLst>
        </pc:spChg>
        <pc:spChg chg="add del mod ord">
          <ac:chgData name="Vo, David" userId="0deed3dc-d020-451d-aee6-4b90d6e032a7" providerId="ADAL" clId="{9DFA5FF6-4988-4FB2-A34F-C689E7B3A503}" dt="2020-12-06T16:42:10.275" v="376" actId="700"/>
          <ac:spMkLst>
            <pc:docMk/>
            <pc:sldMk cId="3353625947" sldId="276"/>
            <ac:spMk id="13" creationId="{855A6686-A73B-42AF-ADC2-6EFF813B14D7}"/>
          </ac:spMkLst>
        </pc:spChg>
        <pc:picChg chg="mod">
          <ac:chgData name="Vo, David" userId="0deed3dc-d020-451d-aee6-4b90d6e032a7" providerId="ADAL" clId="{9DFA5FF6-4988-4FB2-A34F-C689E7B3A503}" dt="2020-12-06T16:43:02.971" v="387" actId="1076"/>
          <ac:picMkLst>
            <pc:docMk/>
            <pc:sldMk cId="3353625947" sldId="276"/>
            <ac:picMk id="4" creationId="{5B3854D7-5FC7-4FC4-913A-E008532E4A43}"/>
          </ac:picMkLst>
        </pc:picChg>
        <pc:picChg chg="mod">
          <ac:chgData name="Vo, David" userId="0deed3dc-d020-451d-aee6-4b90d6e032a7" providerId="ADAL" clId="{9DFA5FF6-4988-4FB2-A34F-C689E7B3A503}" dt="2020-12-06T16:42:51.301" v="386" actId="1076"/>
          <ac:picMkLst>
            <pc:docMk/>
            <pc:sldMk cId="3353625947" sldId="276"/>
            <ac:picMk id="6" creationId="{556A755F-46DC-450E-ABA7-E53DB2F1BD5C}"/>
          </ac:picMkLst>
        </pc:picChg>
      </pc:sldChg>
      <pc:sldChg chg="addSp delSp modSp mod modClrScheme chgLayout">
        <pc:chgData name="Vo, David" userId="0deed3dc-d020-451d-aee6-4b90d6e032a7" providerId="ADAL" clId="{9DFA5FF6-4988-4FB2-A34F-C689E7B3A503}" dt="2020-12-06T19:37:35.072" v="2283" actId="478"/>
        <pc:sldMkLst>
          <pc:docMk/>
          <pc:sldMk cId="2629943926" sldId="281"/>
        </pc:sldMkLst>
        <pc:spChg chg="mod ord">
          <ac:chgData name="Vo, David" userId="0deed3dc-d020-451d-aee6-4b90d6e032a7" providerId="ADAL" clId="{9DFA5FF6-4988-4FB2-A34F-C689E7B3A503}" dt="2020-12-06T16:57:18.244" v="607" actId="700"/>
          <ac:spMkLst>
            <pc:docMk/>
            <pc:sldMk cId="2629943926" sldId="281"/>
            <ac:spMk id="2" creationId="{5ABAA486-9F0E-47F9-B2F3-CB3A3D4E2961}"/>
          </ac:spMkLst>
        </pc:spChg>
        <pc:spChg chg="del mod">
          <ac:chgData name="Vo, David" userId="0deed3dc-d020-451d-aee6-4b90d6e032a7" providerId="ADAL" clId="{9DFA5FF6-4988-4FB2-A34F-C689E7B3A503}" dt="2020-12-06T16:57:28.276" v="610" actId="478"/>
          <ac:spMkLst>
            <pc:docMk/>
            <pc:sldMk cId="2629943926" sldId="281"/>
            <ac:spMk id="3" creationId="{D9B0FEEA-63C1-42DC-BA1F-28A53AB39AF5}"/>
          </ac:spMkLst>
        </pc:spChg>
        <pc:spChg chg="mod ord">
          <ac:chgData name="Vo, David" userId="0deed3dc-d020-451d-aee6-4b90d6e032a7" providerId="ADAL" clId="{9DFA5FF6-4988-4FB2-A34F-C689E7B3A503}" dt="2020-12-06T16:57:18.244" v="607" actId="700"/>
          <ac:spMkLst>
            <pc:docMk/>
            <pc:sldMk cId="2629943926" sldId="281"/>
            <ac:spMk id="4" creationId="{0AEA7947-BAE4-436E-AFAC-95B08C1AC5B8}"/>
          </ac:spMkLst>
        </pc:spChg>
        <pc:spChg chg="del">
          <ac:chgData name="Vo, David" userId="0deed3dc-d020-451d-aee6-4b90d6e032a7" providerId="ADAL" clId="{9DFA5FF6-4988-4FB2-A34F-C689E7B3A503}" dt="2020-12-06T16:59:53.508" v="655" actId="478"/>
          <ac:spMkLst>
            <pc:docMk/>
            <pc:sldMk cId="2629943926" sldId="281"/>
            <ac:spMk id="6" creationId="{C728A76D-2B5C-4FA9-BFB5-1D3F9845CCAE}"/>
          </ac:spMkLst>
        </pc:spChg>
        <pc:spChg chg="del mod ord">
          <ac:chgData name="Vo, David" userId="0deed3dc-d020-451d-aee6-4b90d6e032a7" providerId="ADAL" clId="{9DFA5FF6-4988-4FB2-A34F-C689E7B3A503}" dt="2020-12-06T19:37:35.072" v="2283" actId="478"/>
          <ac:spMkLst>
            <pc:docMk/>
            <pc:sldMk cId="2629943926" sldId="281"/>
            <ac:spMk id="7" creationId="{BF687B58-F429-4AFE-BD63-ED76C11BB0A1}"/>
          </ac:spMkLst>
        </pc:spChg>
        <pc:spChg chg="mod ord">
          <ac:chgData name="Vo, David" userId="0deed3dc-d020-451d-aee6-4b90d6e032a7" providerId="ADAL" clId="{9DFA5FF6-4988-4FB2-A34F-C689E7B3A503}" dt="2020-12-06T17:01:15.502" v="705"/>
          <ac:spMkLst>
            <pc:docMk/>
            <pc:sldMk cId="2629943926" sldId="281"/>
            <ac:spMk id="8" creationId="{64B7611F-E519-4B29-A30F-15888CFFF39C}"/>
          </ac:spMkLst>
        </pc:spChg>
        <pc:spChg chg="add mod ord">
          <ac:chgData name="Vo, David" userId="0deed3dc-d020-451d-aee6-4b90d6e032a7" providerId="ADAL" clId="{9DFA5FF6-4988-4FB2-A34F-C689E7B3A503}" dt="2020-12-06T16:57:24.470" v="609"/>
          <ac:spMkLst>
            <pc:docMk/>
            <pc:sldMk cId="2629943926" sldId="281"/>
            <ac:spMk id="9" creationId="{0EC2F333-8546-4430-899A-F7263E1D02F4}"/>
          </ac:spMkLst>
        </pc:spChg>
        <pc:picChg chg="mod">
          <ac:chgData name="Vo, David" userId="0deed3dc-d020-451d-aee6-4b90d6e032a7" providerId="ADAL" clId="{9DFA5FF6-4988-4FB2-A34F-C689E7B3A503}" dt="2020-12-06T16:58:07.887" v="617" actId="1076"/>
          <ac:picMkLst>
            <pc:docMk/>
            <pc:sldMk cId="2629943926" sldId="281"/>
            <ac:picMk id="5" creationId="{602BE5AE-C54A-43FB-9A8C-093882247546}"/>
          </ac:picMkLst>
        </pc:picChg>
      </pc:sldChg>
      <pc:sldChg chg="addSp delSp modSp mod modClrScheme chgLayout">
        <pc:chgData name="Vo, David" userId="0deed3dc-d020-451d-aee6-4b90d6e032a7" providerId="ADAL" clId="{9DFA5FF6-4988-4FB2-A34F-C689E7B3A503}" dt="2020-12-06T19:37:45.278" v="2286" actId="478"/>
        <pc:sldMkLst>
          <pc:docMk/>
          <pc:sldMk cId="3736963612" sldId="282"/>
        </pc:sldMkLst>
        <pc:spChg chg="mod ord">
          <ac:chgData name="Vo, David" userId="0deed3dc-d020-451d-aee6-4b90d6e032a7" providerId="ADAL" clId="{9DFA5FF6-4988-4FB2-A34F-C689E7B3A503}" dt="2020-12-06T18:08:36.241" v="2185" actId="20577"/>
          <ac:spMkLst>
            <pc:docMk/>
            <pc:sldMk cId="3736963612" sldId="282"/>
            <ac:spMk id="2" creationId="{4350809E-98C1-4C69-A9DD-6093A7285E82}"/>
          </ac:spMkLst>
        </pc:spChg>
        <pc:spChg chg="del mod ord">
          <ac:chgData name="Vo, David" userId="0deed3dc-d020-451d-aee6-4b90d6e032a7" providerId="ADAL" clId="{9DFA5FF6-4988-4FB2-A34F-C689E7B3A503}" dt="2020-12-06T19:37:45.278" v="2286" actId="478"/>
          <ac:spMkLst>
            <pc:docMk/>
            <pc:sldMk cId="3736963612" sldId="282"/>
            <ac:spMk id="3" creationId="{A48F29D6-CD16-4431-8736-23EB1D43AC5F}"/>
          </ac:spMkLst>
        </pc:spChg>
        <pc:spChg chg="mod ord">
          <ac:chgData name="Vo, David" userId="0deed3dc-d020-451d-aee6-4b90d6e032a7" providerId="ADAL" clId="{9DFA5FF6-4988-4FB2-A34F-C689E7B3A503}" dt="2020-12-06T18:07:55.884" v="2172" actId="700"/>
          <ac:spMkLst>
            <pc:docMk/>
            <pc:sldMk cId="3736963612" sldId="282"/>
            <ac:spMk id="4" creationId="{F4241C97-A4D1-4951-B56C-EB93A3F6C830}"/>
          </ac:spMkLst>
        </pc:spChg>
        <pc:spChg chg="mod ord">
          <ac:chgData name="Vo, David" userId="0deed3dc-d020-451d-aee6-4b90d6e032a7" providerId="ADAL" clId="{9DFA5FF6-4988-4FB2-A34F-C689E7B3A503}" dt="2020-12-06T18:07:55.884" v="2172" actId="700"/>
          <ac:spMkLst>
            <pc:docMk/>
            <pc:sldMk cId="3736963612" sldId="282"/>
            <ac:spMk id="5" creationId="{649C4EA7-0566-42DD-9828-6EB46F95C208}"/>
          </ac:spMkLst>
        </pc:spChg>
        <pc:spChg chg="mod">
          <ac:chgData name="Vo, David" userId="0deed3dc-d020-451d-aee6-4b90d6e032a7" providerId="ADAL" clId="{9DFA5FF6-4988-4FB2-A34F-C689E7B3A503}" dt="2020-12-06T18:08:27.287" v="2183" actId="1076"/>
          <ac:spMkLst>
            <pc:docMk/>
            <pc:sldMk cId="3736963612" sldId="282"/>
            <ac:spMk id="6" creationId="{7B85714B-9498-4BFC-9EC8-0ED2F53EC7FC}"/>
          </ac:spMkLst>
        </pc:spChg>
        <pc:spChg chg="del mod">
          <ac:chgData name="Vo, David" userId="0deed3dc-d020-451d-aee6-4b90d6e032a7" providerId="ADAL" clId="{9DFA5FF6-4988-4FB2-A34F-C689E7B3A503}" dt="2020-12-06T18:08:01.391" v="2174" actId="478"/>
          <ac:spMkLst>
            <pc:docMk/>
            <pc:sldMk cId="3736963612" sldId="282"/>
            <ac:spMk id="7" creationId="{F997750F-4F03-4583-B562-F6CE24D2E21F}"/>
          </ac:spMkLst>
        </pc:spChg>
        <pc:spChg chg="add mod ord">
          <ac:chgData name="Vo, David" userId="0deed3dc-d020-451d-aee6-4b90d6e032a7" providerId="ADAL" clId="{9DFA5FF6-4988-4FB2-A34F-C689E7B3A503}" dt="2020-12-06T18:08:32.554" v="2184" actId="12"/>
          <ac:spMkLst>
            <pc:docMk/>
            <pc:sldMk cId="3736963612" sldId="282"/>
            <ac:spMk id="8" creationId="{ACDBFF9A-0FD7-4B8A-BC74-A7307E9BF9AC}"/>
          </ac:spMkLst>
        </pc:spChg>
        <pc:spChg chg="del">
          <ac:chgData name="Vo, David" userId="0deed3dc-d020-451d-aee6-4b90d6e032a7" providerId="ADAL" clId="{9DFA5FF6-4988-4FB2-A34F-C689E7B3A503}" dt="2020-12-06T17:02:20.730" v="728" actId="478"/>
          <ac:spMkLst>
            <pc:docMk/>
            <pc:sldMk cId="3736963612" sldId="282"/>
            <ac:spMk id="9" creationId="{06A04D7A-2560-46D0-BBCA-C9550D0B847F}"/>
          </ac:spMkLst>
        </pc:spChg>
        <pc:picChg chg="mod">
          <ac:chgData name="Vo, David" userId="0deed3dc-d020-451d-aee6-4b90d6e032a7" providerId="ADAL" clId="{9DFA5FF6-4988-4FB2-A34F-C689E7B3A503}" dt="2020-12-06T18:08:23.031" v="2182" actId="1076"/>
          <ac:picMkLst>
            <pc:docMk/>
            <pc:sldMk cId="3736963612" sldId="282"/>
            <ac:picMk id="1026" creationId="{B5B8DFD3-EE1A-4FA1-89B3-358C8C79A550}"/>
          </ac:picMkLst>
        </pc:picChg>
      </pc:sldChg>
      <pc:sldChg chg="addSp delSp modSp mod modClrScheme chgLayout">
        <pc:chgData name="Vo, David" userId="0deed3dc-d020-451d-aee6-4b90d6e032a7" providerId="ADAL" clId="{9DFA5FF6-4988-4FB2-A34F-C689E7B3A503}" dt="2020-12-06T19:39:14.693" v="2310" actId="478"/>
        <pc:sldMkLst>
          <pc:docMk/>
          <pc:sldMk cId="1732065134" sldId="285"/>
        </pc:sldMkLst>
        <pc:spChg chg="mod ord">
          <ac:chgData name="Vo, David" userId="0deed3dc-d020-451d-aee6-4b90d6e032a7" providerId="ADAL" clId="{9DFA5FF6-4988-4FB2-A34F-C689E7B3A503}" dt="2020-12-06T17:43:12.817" v="1692" actId="700"/>
          <ac:spMkLst>
            <pc:docMk/>
            <pc:sldMk cId="1732065134" sldId="285"/>
            <ac:spMk id="2" creationId="{455DBB87-FE3D-4388-9BEA-67C0A2288596}"/>
          </ac:spMkLst>
        </pc:spChg>
        <pc:spChg chg="del">
          <ac:chgData name="Vo, David" userId="0deed3dc-d020-451d-aee6-4b90d6e032a7" providerId="ADAL" clId="{9DFA5FF6-4988-4FB2-A34F-C689E7B3A503}" dt="2020-12-06T17:43:17.644" v="1693" actId="478"/>
          <ac:spMkLst>
            <pc:docMk/>
            <pc:sldMk cId="1732065134" sldId="285"/>
            <ac:spMk id="3" creationId="{A6398FB5-AD3D-43BC-BD8C-48AF169C411C}"/>
          </ac:spMkLst>
        </pc:spChg>
        <pc:spChg chg="mod ord">
          <ac:chgData name="Vo, David" userId="0deed3dc-d020-451d-aee6-4b90d6e032a7" providerId="ADAL" clId="{9DFA5FF6-4988-4FB2-A34F-C689E7B3A503}" dt="2020-12-06T17:43:12.817" v="1692" actId="700"/>
          <ac:spMkLst>
            <pc:docMk/>
            <pc:sldMk cId="1732065134" sldId="285"/>
            <ac:spMk id="5" creationId="{8E57BE7C-2703-44E7-B66B-45C65ADCD25C}"/>
          </ac:spMkLst>
        </pc:spChg>
        <pc:spChg chg="del">
          <ac:chgData name="Vo, David" userId="0deed3dc-d020-451d-aee6-4b90d6e032a7" providerId="ADAL" clId="{9DFA5FF6-4988-4FB2-A34F-C689E7B3A503}" dt="2020-12-06T17:09:58.284" v="934" actId="478"/>
          <ac:spMkLst>
            <pc:docMk/>
            <pc:sldMk cId="1732065134" sldId="285"/>
            <ac:spMk id="6" creationId="{51429176-BC96-4184-AFD6-4D6F2F1D6205}"/>
          </ac:spMkLst>
        </pc:spChg>
        <pc:spChg chg="del mod ord">
          <ac:chgData name="Vo, David" userId="0deed3dc-d020-451d-aee6-4b90d6e032a7" providerId="ADAL" clId="{9DFA5FF6-4988-4FB2-A34F-C689E7B3A503}" dt="2020-12-06T19:39:14.693" v="2310" actId="478"/>
          <ac:spMkLst>
            <pc:docMk/>
            <pc:sldMk cId="1732065134" sldId="285"/>
            <ac:spMk id="7" creationId="{27BCFAFF-399F-4ABE-9655-E109F13995B3}"/>
          </ac:spMkLst>
        </pc:spChg>
        <pc:spChg chg="mod ord">
          <ac:chgData name="Vo, David" userId="0deed3dc-d020-451d-aee6-4b90d6e032a7" providerId="ADAL" clId="{9DFA5FF6-4988-4FB2-A34F-C689E7B3A503}" dt="2020-12-06T17:43:12.817" v="1692" actId="700"/>
          <ac:spMkLst>
            <pc:docMk/>
            <pc:sldMk cId="1732065134" sldId="285"/>
            <ac:spMk id="8" creationId="{CD369B40-137A-45DB-AE32-7ED288F0196D}"/>
          </ac:spMkLst>
        </pc:spChg>
        <pc:spChg chg="add mod ord">
          <ac:chgData name="Vo, David" userId="0deed3dc-d020-451d-aee6-4b90d6e032a7" providerId="ADAL" clId="{9DFA5FF6-4988-4FB2-A34F-C689E7B3A503}" dt="2020-12-06T17:43:18.625" v="1695" actId="27636"/>
          <ac:spMkLst>
            <pc:docMk/>
            <pc:sldMk cId="1732065134" sldId="285"/>
            <ac:spMk id="9" creationId="{2FA38953-0078-4248-80B7-8B35211AD16F}"/>
          </ac:spMkLst>
        </pc:spChg>
        <pc:picChg chg="mod">
          <ac:chgData name="Vo, David" userId="0deed3dc-d020-451d-aee6-4b90d6e032a7" providerId="ADAL" clId="{9DFA5FF6-4988-4FB2-A34F-C689E7B3A503}" dt="2020-12-06T17:43:36.543" v="1698" actId="1076"/>
          <ac:picMkLst>
            <pc:docMk/>
            <pc:sldMk cId="1732065134" sldId="285"/>
            <ac:picMk id="4" creationId="{3607E9CD-0764-4CCD-9092-020F7B4B867A}"/>
          </ac:picMkLst>
        </pc:picChg>
      </pc:sldChg>
      <pc:sldChg chg="addSp delSp modSp mod modClrScheme chgLayout">
        <pc:chgData name="Vo, David" userId="0deed3dc-d020-451d-aee6-4b90d6e032a7" providerId="ADAL" clId="{9DFA5FF6-4988-4FB2-A34F-C689E7B3A503}" dt="2020-12-06T19:39:16.549" v="2311" actId="478"/>
        <pc:sldMkLst>
          <pc:docMk/>
          <pc:sldMk cId="1738217919" sldId="286"/>
        </pc:sldMkLst>
        <pc:spChg chg="mod ord">
          <ac:chgData name="Vo, David" userId="0deed3dc-d020-451d-aee6-4b90d6e032a7" providerId="ADAL" clId="{9DFA5FF6-4988-4FB2-A34F-C689E7B3A503}" dt="2020-12-06T17:42:41.494" v="1684" actId="700"/>
          <ac:spMkLst>
            <pc:docMk/>
            <pc:sldMk cId="1738217919" sldId="286"/>
            <ac:spMk id="2" creationId="{7029040D-B4B7-4A1B-8550-E0E76F07F470}"/>
          </ac:spMkLst>
        </pc:spChg>
        <pc:spChg chg="del mod">
          <ac:chgData name="Vo, David" userId="0deed3dc-d020-451d-aee6-4b90d6e032a7" providerId="ADAL" clId="{9DFA5FF6-4988-4FB2-A34F-C689E7B3A503}" dt="2020-12-06T17:42:49.686" v="1687" actId="478"/>
          <ac:spMkLst>
            <pc:docMk/>
            <pc:sldMk cId="1738217919" sldId="286"/>
            <ac:spMk id="3" creationId="{76E75DF8-3012-4152-B453-9EF7F13C0B12}"/>
          </ac:spMkLst>
        </pc:spChg>
        <pc:spChg chg="mod ord">
          <ac:chgData name="Vo, David" userId="0deed3dc-d020-451d-aee6-4b90d6e032a7" providerId="ADAL" clId="{9DFA5FF6-4988-4FB2-A34F-C689E7B3A503}" dt="2020-12-06T17:42:41.494" v="1684" actId="700"/>
          <ac:spMkLst>
            <pc:docMk/>
            <pc:sldMk cId="1738217919" sldId="286"/>
            <ac:spMk id="5" creationId="{41972241-3C19-4630-8CBE-E952F34BAD6C}"/>
          </ac:spMkLst>
        </pc:spChg>
        <pc:spChg chg="del">
          <ac:chgData name="Vo, David" userId="0deed3dc-d020-451d-aee6-4b90d6e032a7" providerId="ADAL" clId="{9DFA5FF6-4988-4FB2-A34F-C689E7B3A503}" dt="2020-12-06T17:10:03.838" v="936" actId="478"/>
          <ac:spMkLst>
            <pc:docMk/>
            <pc:sldMk cId="1738217919" sldId="286"/>
            <ac:spMk id="6" creationId="{9EFE38B4-8CC7-4830-9C31-D21D42D96522}"/>
          </ac:spMkLst>
        </pc:spChg>
        <pc:spChg chg="del mod ord">
          <ac:chgData name="Vo, David" userId="0deed3dc-d020-451d-aee6-4b90d6e032a7" providerId="ADAL" clId="{9DFA5FF6-4988-4FB2-A34F-C689E7B3A503}" dt="2020-12-06T19:39:16.549" v="2311" actId="478"/>
          <ac:spMkLst>
            <pc:docMk/>
            <pc:sldMk cId="1738217919" sldId="286"/>
            <ac:spMk id="7" creationId="{CA3B0575-6EC4-4EB0-954D-A887D404E280}"/>
          </ac:spMkLst>
        </pc:spChg>
        <pc:spChg chg="mod ord">
          <ac:chgData name="Vo, David" userId="0deed3dc-d020-451d-aee6-4b90d6e032a7" providerId="ADAL" clId="{9DFA5FF6-4988-4FB2-A34F-C689E7B3A503}" dt="2020-12-06T17:42:41.494" v="1684" actId="700"/>
          <ac:spMkLst>
            <pc:docMk/>
            <pc:sldMk cId="1738217919" sldId="286"/>
            <ac:spMk id="8" creationId="{7C9036FD-100C-4624-8CB4-CE4FFDA6787E}"/>
          </ac:spMkLst>
        </pc:spChg>
        <pc:spChg chg="add mod ord">
          <ac:chgData name="Vo, David" userId="0deed3dc-d020-451d-aee6-4b90d6e032a7" providerId="ADAL" clId="{9DFA5FF6-4988-4FB2-A34F-C689E7B3A503}" dt="2020-12-06T17:42:46.688" v="1686"/>
          <ac:spMkLst>
            <pc:docMk/>
            <pc:sldMk cId="1738217919" sldId="286"/>
            <ac:spMk id="9" creationId="{67B91389-B66F-488B-8023-F7391E210B6A}"/>
          </ac:spMkLst>
        </pc:spChg>
        <pc:picChg chg="mod">
          <ac:chgData name="Vo, David" userId="0deed3dc-d020-451d-aee6-4b90d6e032a7" providerId="ADAL" clId="{9DFA5FF6-4988-4FB2-A34F-C689E7B3A503}" dt="2020-12-06T17:43:01.926" v="1691" actId="1076"/>
          <ac:picMkLst>
            <pc:docMk/>
            <pc:sldMk cId="1738217919" sldId="286"/>
            <ac:picMk id="4" creationId="{9C4B92DC-0A79-4E65-844C-A0633A2099E6}"/>
          </ac:picMkLst>
        </pc:picChg>
      </pc:sldChg>
      <pc:sldChg chg="delSp modSp mod modClrScheme chgLayout">
        <pc:chgData name="Vo, David" userId="0deed3dc-d020-451d-aee6-4b90d6e032a7" providerId="ADAL" clId="{9DFA5FF6-4988-4FB2-A34F-C689E7B3A503}" dt="2020-12-06T19:37:30.030" v="2281" actId="478"/>
        <pc:sldMkLst>
          <pc:docMk/>
          <pc:sldMk cId="3586592242" sldId="287"/>
        </pc:sldMkLst>
        <pc:spChg chg="mod ord">
          <ac:chgData name="Vo, David" userId="0deed3dc-d020-451d-aee6-4b90d6e032a7" providerId="ADAL" clId="{9DFA5FF6-4988-4FB2-A34F-C689E7B3A503}" dt="2020-12-06T16:53:15.446" v="548" actId="27636"/>
          <ac:spMkLst>
            <pc:docMk/>
            <pc:sldMk cId="3586592242" sldId="287"/>
            <ac:spMk id="2" creationId="{D5E6A074-EFE3-42BA-B97B-E3F2F79F441E}"/>
          </ac:spMkLst>
        </pc:spChg>
        <pc:spChg chg="mod ord">
          <ac:chgData name="Vo, David" userId="0deed3dc-d020-451d-aee6-4b90d6e032a7" providerId="ADAL" clId="{9DFA5FF6-4988-4FB2-A34F-C689E7B3A503}" dt="2020-12-06T16:53:15.436" v="547" actId="700"/>
          <ac:spMkLst>
            <pc:docMk/>
            <pc:sldMk cId="3586592242" sldId="287"/>
            <ac:spMk id="3" creationId="{291A8DCB-0DBA-4324-B4B7-198FE69EDE20}"/>
          </ac:spMkLst>
        </pc:spChg>
        <pc:spChg chg="mod">
          <ac:chgData name="Vo, David" userId="0deed3dc-d020-451d-aee6-4b90d6e032a7" providerId="ADAL" clId="{9DFA5FF6-4988-4FB2-A34F-C689E7B3A503}" dt="2020-12-06T16:56:14.015" v="580" actId="1076"/>
          <ac:spMkLst>
            <pc:docMk/>
            <pc:sldMk cId="3586592242" sldId="287"/>
            <ac:spMk id="4" creationId="{6232F5BB-F098-4F9E-84A3-3A9FA2473AF2}"/>
          </ac:spMkLst>
        </pc:spChg>
        <pc:spChg chg="mod ord">
          <ac:chgData name="Vo, David" userId="0deed3dc-d020-451d-aee6-4b90d6e032a7" providerId="ADAL" clId="{9DFA5FF6-4988-4FB2-A34F-C689E7B3A503}" dt="2020-12-06T16:53:15.436" v="547" actId="700"/>
          <ac:spMkLst>
            <pc:docMk/>
            <pc:sldMk cId="3586592242" sldId="287"/>
            <ac:spMk id="5" creationId="{3ED70052-A007-4DEB-8DE4-BBC7F2252453}"/>
          </ac:spMkLst>
        </pc:spChg>
        <pc:spChg chg="del">
          <ac:chgData name="Vo, David" userId="0deed3dc-d020-451d-aee6-4b90d6e032a7" providerId="ADAL" clId="{9DFA5FF6-4988-4FB2-A34F-C689E7B3A503}" dt="2020-12-06T16:59:43.047" v="653" actId="478"/>
          <ac:spMkLst>
            <pc:docMk/>
            <pc:sldMk cId="3586592242" sldId="287"/>
            <ac:spMk id="9" creationId="{B24D4FC8-E85F-470F-979A-CDC8517FA5DB}"/>
          </ac:spMkLst>
        </pc:spChg>
        <pc:spChg chg="mod">
          <ac:chgData name="Vo, David" userId="0deed3dc-d020-451d-aee6-4b90d6e032a7" providerId="ADAL" clId="{9DFA5FF6-4988-4FB2-A34F-C689E7B3A503}" dt="2020-12-06T16:56:00.419" v="579" actId="1076"/>
          <ac:spMkLst>
            <pc:docMk/>
            <pc:sldMk cId="3586592242" sldId="287"/>
            <ac:spMk id="11" creationId="{A132330D-9C9E-4E24-925C-F4B2F7654354}"/>
          </ac:spMkLst>
        </pc:spChg>
        <pc:spChg chg="del mod ord">
          <ac:chgData name="Vo, David" userId="0deed3dc-d020-451d-aee6-4b90d6e032a7" providerId="ADAL" clId="{9DFA5FF6-4988-4FB2-A34F-C689E7B3A503}" dt="2020-12-06T19:37:30.030" v="2281" actId="478"/>
          <ac:spMkLst>
            <pc:docMk/>
            <pc:sldMk cId="3586592242" sldId="287"/>
            <ac:spMk id="12" creationId="{602C01C2-2A54-4202-824A-4B7EA0FF6838}"/>
          </ac:spMkLst>
        </pc:spChg>
        <pc:spChg chg="mod ord">
          <ac:chgData name="Vo, David" userId="0deed3dc-d020-451d-aee6-4b90d6e032a7" providerId="ADAL" clId="{9DFA5FF6-4988-4FB2-A34F-C689E7B3A503}" dt="2020-12-06T16:59:36.235" v="652" actId="20577"/>
          <ac:spMkLst>
            <pc:docMk/>
            <pc:sldMk cId="3586592242" sldId="287"/>
            <ac:spMk id="13" creationId="{59D518EA-04FF-48B7-8B63-1A83F7D99E11}"/>
          </ac:spMkLst>
        </pc:spChg>
        <pc:graphicFrameChg chg="mod modGraphic">
          <ac:chgData name="Vo, David" userId="0deed3dc-d020-451d-aee6-4b90d6e032a7" providerId="ADAL" clId="{9DFA5FF6-4988-4FB2-A34F-C689E7B3A503}" dt="2020-12-06T16:53:55.614" v="555" actId="1076"/>
          <ac:graphicFrameMkLst>
            <pc:docMk/>
            <pc:sldMk cId="3586592242" sldId="287"/>
            <ac:graphicFrameMk id="6" creationId="{56A7A10E-BAF5-4BCB-AAA8-A1D545DFBA49}"/>
          </ac:graphicFrameMkLst>
        </pc:graphicFrameChg>
        <pc:graphicFrameChg chg="mod">
          <ac:chgData name="Vo, David" userId="0deed3dc-d020-451d-aee6-4b90d6e032a7" providerId="ADAL" clId="{9DFA5FF6-4988-4FB2-A34F-C689E7B3A503}" dt="2020-12-06T16:54:06.201" v="556" actId="1076"/>
          <ac:graphicFrameMkLst>
            <pc:docMk/>
            <pc:sldMk cId="3586592242" sldId="287"/>
            <ac:graphicFrameMk id="8" creationId="{CCFD68E8-300C-4135-9451-441D771D247D}"/>
          </ac:graphicFrameMkLst>
        </pc:graphicFrameChg>
        <pc:picChg chg="mod">
          <ac:chgData name="Vo, David" userId="0deed3dc-d020-451d-aee6-4b90d6e032a7" providerId="ADAL" clId="{9DFA5FF6-4988-4FB2-A34F-C689E7B3A503}" dt="2020-12-06T16:56:00.419" v="579" actId="1076"/>
          <ac:picMkLst>
            <pc:docMk/>
            <pc:sldMk cId="3586592242" sldId="287"/>
            <ac:picMk id="7" creationId="{AB534882-8E61-4832-B243-61F644017024}"/>
          </ac:picMkLst>
        </pc:picChg>
        <pc:picChg chg="mod">
          <ac:chgData name="Vo, David" userId="0deed3dc-d020-451d-aee6-4b90d6e032a7" providerId="ADAL" clId="{9DFA5FF6-4988-4FB2-A34F-C689E7B3A503}" dt="2020-12-06T16:56:00.419" v="579" actId="1076"/>
          <ac:picMkLst>
            <pc:docMk/>
            <pc:sldMk cId="3586592242" sldId="287"/>
            <ac:picMk id="10" creationId="{78E61954-B6A6-4BA0-B87D-2AFCD40037B5}"/>
          </ac:picMkLst>
        </pc:picChg>
      </pc:sldChg>
      <pc:sldChg chg="addSp delSp modSp mod">
        <pc:chgData name="Vo, David" userId="0deed3dc-d020-451d-aee6-4b90d6e032a7" providerId="ADAL" clId="{9DFA5FF6-4988-4FB2-A34F-C689E7B3A503}" dt="2020-12-06T18:07:06.119" v="2152" actId="1076"/>
        <pc:sldMkLst>
          <pc:docMk/>
          <pc:sldMk cId="2599348909" sldId="288"/>
        </pc:sldMkLst>
        <pc:spChg chg="mod">
          <ac:chgData name="Vo, David" userId="0deed3dc-d020-451d-aee6-4b90d6e032a7" providerId="ADAL" clId="{9DFA5FF6-4988-4FB2-A34F-C689E7B3A503}" dt="2020-12-06T15:58:06.571" v="2"/>
          <ac:spMkLst>
            <pc:docMk/>
            <pc:sldMk cId="2599348909" sldId="288"/>
            <ac:spMk id="4" creationId="{A4B6A99B-2287-4B50-91D6-35AFFABB60CF}"/>
          </ac:spMkLst>
        </pc:spChg>
        <pc:spChg chg="del">
          <ac:chgData name="Vo, David" userId="0deed3dc-d020-451d-aee6-4b90d6e032a7" providerId="ADAL" clId="{9DFA5FF6-4988-4FB2-A34F-C689E7B3A503}" dt="2020-12-06T17:02:34.920" v="734" actId="478"/>
          <ac:spMkLst>
            <pc:docMk/>
            <pc:sldMk cId="2599348909" sldId="288"/>
            <ac:spMk id="6" creationId="{EFEDAA4E-9C22-4AA1-97CA-2546E88CFB6F}"/>
          </ac:spMkLst>
        </pc:spChg>
        <pc:spChg chg="mod">
          <ac:chgData name="Vo, David" userId="0deed3dc-d020-451d-aee6-4b90d6e032a7" providerId="ADAL" clId="{9DFA5FF6-4988-4FB2-A34F-C689E7B3A503}" dt="2020-12-06T17:02:32.968" v="733" actId="20577"/>
          <ac:spMkLst>
            <pc:docMk/>
            <pc:sldMk cId="2599348909" sldId="288"/>
            <ac:spMk id="7" creationId="{F81FAF83-E1A1-4B1D-A14F-12731CB6FD2F}"/>
          </ac:spMkLst>
        </pc:spChg>
        <pc:spChg chg="add mod">
          <ac:chgData name="Vo, David" userId="0deed3dc-d020-451d-aee6-4b90d6e032a7" providerId="ADAL" clId="{9DFA5FF6-4988-4FB2-A34F-C689E7B3A503}" dt="2020-12-06T18:06:13.498" v="2133" actId="207"/>
          <ac:spMkLst>
            <pc:docMk/>
            <pc:sldMk cId="2599348909" sldId="288"/>
            <ac:spMk id="9" creationId="{D5D9EC8D-7A7D-4CD2-A6EF-97A4F301A216}"/>
          </ac:spMkLst>
        </pc:spChg>
        <pc:spChg chg="add mod">
          <ac:chgData name="Vo, David" userId="0deed3dc-d020-451d-aee6-4b90d6e032a7" providerId="ADAL" clId="{9DFA5FF6-4988-4FB2-A34F-C689E7B3A503}" dt="2020-12-06T18:07:06.119" v="2152" actId="1076"/>
          <ac:spMkLst>
            <pc:docMk/>
            <pc:sldMk cId="2599348909" sldId="288"/>
            <ac:spMk id="10" creationId="{F155A737-67C4-4A8C-8692-24D52D6ED318}"/>
          </ac:spMkLst>
        </pc:spChg>
        <pc:graphicFrameChg chg="mod modGraphic">
          <ac:chgData name="Vo, David" userId="0deed3dc-d020-451d-aee6-4b90d6e032a7" providerId="ADAL" clId="{9DFA5FF6-4988-4FB2-A34F-C689E7B3A503}" dt="2020-12-06T18:05:53.011" v="2129" actId="255"/>
          <ac:graphicFrameMkLst>
            <pc:docMk/>
            <pc:sldMk cId="2599348909" sldId="288"/>
            <ac:graphicFrameMk id="5" creationId="{77AC30BB-FCCD-DA45-962D-CFCEE0DE2D6F}"/>
          </ac:graphicFrameMkLst>
        </pc:graphicFrameChg>
        <pc:picChg chg="mod">
          <ac:chgData name="Vo, David" userId="0deed3dc-d020-451d-aee6-4b90d6e032a7" providerId="ADAL" clId="{9DFA5FF6-4988-4FB2-A34F-C689E7B3A503}" dt="2020-12-06T18:05:43.589" v="2126" actId="1076"/>
          <ac:picMkLst>
            <pc:docMk/>
            <pc:sldMk cId="2599348909" sldId="288"/>
            <ac:picMk id="8" creationId="{7FC4124B-12B8-4EA7-B50B-957197A4EA95}"/>
          </ac:picMkLst>
        </pc:picChg>
      </pc:sldChg>
      <pc:sldChg chg="delSp modSp mod chgLayout">
        <pc:chgData name="Vo, David" userId="0deed3dc-d020-451d-aee6-4b90d6e032a7" providerId="ADAL" clId="{9DFA5FF6-4988-4FB2-A34F-C689E7B3A503}" dt="2020-12-06T19:37:48.779" v="2287" actId="478"/>
        <pc:sldMkLst>
          <pc:docMk/>
          <pc:sldMk cId="3756095215" sldId="289"/>
        </pc:sldMkLst>
        <pc:spChg chg="mod ord">
          <ac:chgData name="Vo, David" userId="0deed3dc-d020-451d-aee6-4b90d6e032a7" providerId="ADAL" clId="{9DFA5FF6-4988-4FB2-A34F-C689E7B3A503}" dt="2020-12-06T18:07:12.868" v="2153" actId="700"/>
          <ac:spMkLst>
            <pc:docMk/>
            <pc:sldMk cId="3756095215" sldId="289"/>
            <ac:spMk id="2" creationId="{DD11E70E-3A1A-430C-86E7-CE6D1EBC2907}"/>
          </ac:spMkLst>
        </pc:spChg>
        <pc:spChg chg="mod ord">
          <ac:chgData name="Vo, David" userId="0deed3dc-d020-451d-aee6-4b90d6e032a7" providerId="ADAL" clId="{9DFA5FF6-4988-4FB2-A34F-C689E7B3A503}" dt="2020-12-06T18:07:49.295" v="2171" actId="20577"/>
          <ac:spMkLst>
            <pc:docMk/>
            <pc:sldMk cId="3756095215" sldId="289"/>
            <ac:spMk id="3" creationId="{F08F9851-343C-4094-8C06-03EE4E10A93F}"/>
          </ac:spMkLst>
        </pc:spChg>
        <pc:spChg chg="mod ord">
          <ac:chgData name="Vo, David" userId="0deed3dc-d020-451d-aee6-4b90d6e032a7" providerId="ADAL" clId="{9DFA5FF6-4988-4FB2-A34F-C689E7B3A503}" dt="2020-12-06T18:07:12.868" v="2153" actId="700"/>
          <ac:spMkLst>
            <pc:docMk/>
            <pc:sldMk cId="3756095215" sldId="289"/>
            <ac:spMk id="5" creationId="{97DB277A-204F-4356-AE4D-32DAB22F8148}"/>
          </ac:spMkLst>
        </pc:spChg>
        <pc:spChg chg="del">
          <ac:chgData name="Vo, David" userId="0deed3dc-d020-451d-aee6-4b90d6e032a7" providerId="ADAL" clId="{9DFA5FF6-4988-4FB2-A34F-C689E7B3A503}" dt="2020-12-06T17:02:28.500" v="731" actId="478"/>
          <ac:spMkLst>
            <pc:docMk/>
            <pc:sldMk cId="3756095215" sldId="289"/>
            <ac:spMk id="6" creationId="{65DBDA80-955D-4D12-9F89-696A20969ED4}"/>
          </ac:spMkLst>
        </pc:spChg>
        <pc:spChg chg="del mod ord">
          <ac:chgData name="Vo, David" userId="0deed3dc-d020-451d-aee6-4b90d6e032a7" providerId="ADAL" clId="{9DFA5FF6-4988-4FB2-A34F-C689E7B3A503}" dt="2020-12-06T19:37:48.779" v="2287" actId="478"/>
          <ac:spMkLst>
            <pc:docMk/>
            <pc:sldMk cId="3756095215" sldId="289"/>
            <ac:spMk id="7" creationId="{39707D55-2F05-4B38-939D-76FE59003461}"/>
          </ac:spMkLst>
        </pc:spChg>
        <pc:spChg chg="mod ord">
          <ac:chgData name="Vo, David" userId="0deed3dc-d020-451d-aee6-4b90d6e032a7" providerId="ADAL" clId="{9DFA5FF6-4988-4FB2-A34F-C689E7B3A503}" dt="2020-12-06T18:07:12.868" v="2153" actId="700"/>
          <ac:spMkLst>
            <pc:docMk/>
            <pc:sldMk cId="3756095215" sldId="289"/>
            <ac:spMk id="8" creationId="{33BA4950-6AF6-49DF-B049-0619012AEB58}"/>
          </ac:spMkLst>
        </pc:spChg>
        <pc:picChg chg="mod">
          <ac:chgData name="Vo, David" userId="0deed3dc-d020-451d-aee6-4b90d6e032a7" providerId="ADAL" clId="{9DFA5FF6-4988-4FB2-A34F-C689E7B3A503}" dt="2020-12-06T18:07:34.364" v="2162" actId="1076"/>
          <ac:picMkLst>
            <pc:docMk/>
            <pc:sldMk cId="3756095215" sldId="289"/>
            <ac:picMk id="4" creationId="{B728122D-6014-4F2B-B15A-307C014544DD}"/>
          </ac:picMkLst>
        </pc:picChg>
      </pc:sldChg>
      <pc:sldChg chg="addSp delSp modSp mod chgLayout">
        <pc:chgData name="Vo, David" userId="0deed3dc-d020-451d-aee6-4b90d6e032a7" providerId="ADAL" clId="{9DFA5FF6-4988-4FB2-A34F-C689E7B3A503}" dt="2020-12-06T19:38:58.156" v="2304" actId="478"/>
        <pc:sldMkLst>
          <pc:docMk/>
          <pc:sldMk cId="1272732338" sldId="291"/>
        </pc:sldMkLst>
        <pc:spChg chg="mod ord">
          <ac:chgData name="Vo, David" userId="0deed3dc-d020-451d-aee6-4b90d6e032a7" providerId="ADAL" clId="{9DFA5FF6-4988-4FB2-A34F-C689E7B3A503}" dt="2020-12-06T17:51:17.506" v="1885" actId="20577"/>
          <ac:spMkLst>
            <pc:docMk/>
            <pc:sldMk cId="1272732338" sldId="291"/>
            <ac:spMk id="2" creationId="{DDB10FB2-2232-47C3-8CE6-7103C8A21123}"/>
          </ac:spMkLst>
        </pc:spChg>
        <pc:spChg chg="mod ord">
          <ac:chgData name="Vo, David" userId="0deed3dc-d020-451d-aee6-4b90d6e032a7" providerId="ADAL" clId="{9DFA5FF6-4988-4FB2-A34F-C689E7B3A503}" dt="2020-12-06T17:49:57.696" v="1850" actId="700"/>
          <ac:spMkLst>
            <pc:docMk/>
            <pc:sldMk cId="1272732338" sldId="291"/>
            <ac:spMk id="4" creationId="{9F41FEF9-D645-4769-947E-582D7A22B831}"/>
          </ac:spMkLst>
        </pc:spChg>
        <pc:spChg chg="del mod ord">
          <ac:chgData name="Vo, David" userId="0deed3dc-d020-451d-aee6-4b90d6e032a7" providerId="ADAL" clId="{9DFA5FF6-4988-4FB2-A34F-C689E7B3A503}" dt="2020-12-06T19:38:58.156" v="2304" actId="478"/>
          <ac:spMkLst>
            <pc:docMk/>
            <pc:sldMk cId="1272732338" sldId="291"/>
            <ac:spMk id="5" creationId="{7A80526B-CA19-429C-B08D-651107876635}"/>
          </ac:spMkLst>
        </pc:spChg>
        <pc:spChg chg="mod ord">
          <ac:chgData name="Vo, David" userId="0deed3dc-d020-451d-aee6-4b90d6e032a7" providerId="ADAL" clId="{9DFA5FF6-4988-4FB2-A34F-C689E7B3A503}" dt="2020-12-06T17:49:57.696" v="1850" actId="700"/>
          <ac:spMkLst>
            <pc:docMk/>
            <pc:sldMk cId="1272732338" sldId="291"/>
            <ac:spMk id="7" creationId="{83FEC48F-89A5-489C-B0D8-8F40F56C7A20}"/>
          </ac:spMkLst>
        </pc:spChg>
        <pc:spChg chg="del">
          <ac:chgData name="Vo, David" userId="0deed3dc-d020-451d-aee6-4b90d6e032a7" providerId="ADAL" clId="{9DFA5FF6-4988-4FB2-A34F-C689E7B3A503}" dt="2020-12-06T17:07:54.325" v="909" actId="478"/>
          <ac:spMkLst>
            <pc:docMk/>
            <pc:sldMk cId="1272732338" sldId="291"/>
            <ac:spMk id="9" creationId="{23CBEF34-6D96-4EF1-BFED-7C27CAC58554}"/>
          </ac:spMkLst>
        </pc:spChg>
        <pc:spChg chg="del mod">
          <ac:chgData name="Vo, David" userId="0deed3dc-d020-451d-aee6-4b90d6e032a7" providerId="ADAL" clId="{9DFA5FF6-4988-4FB2-A34F-C689E7B3A503}" dt="2020-12-06T17:51:02.254" v="1873" actId="478"/>
          <ac:spMkLst>
            <pc:docMk/>
            <pc:sldMk cId="1272732338" sldId="291"/>
            <ac:spMk id="11" creationId="{CBB19DB1-609F-47CC-AE03-3618B0663F05}"/>
          </ac:spMkLst>
        </pc:spChg>
        <pc:spChg chg="add mod">
          <ac:chgData name="Vo, David" userId="0deed3dc-d020-451d-aee6-4b90d6e032a7" providerId="ADAL" clId="{9DFA5FF6-4988-4FB2-A34F-C689E7B3A503}" dt="2020-12-06T17:51:10.159" v="1875" actId="14100"/>
          <ac:spMkLst>
            <pc:docMk/>
            <pc:sldMk cId="1272732338" sldId="291"/>
            <ac:spMk id="12" creationId="{FD463D3C-7AE4-409B-9DC2-EC28C0296DE9}"/>
          </ac:spMkLst>
        </pc:spChg>
        <pc:spChg chg="mod">
          <ac:chgData name="Vo, David" userId="0deed3dc-d020-451d-aee6-4b90d6e032a7" providerId="ADAL" clId="{9DFA5FF6-4988-4FB2-A34F-C689E7B3A503}" dt="2020-12-06T17:50:35.091" v="1859" actId="1076"/>
          <ac:spMkLst>
            <pc:docMk/>
            <pc:sldMk cId="1272732338" sldId="291"/>
            <ac:spMk id="13" creationId="{E3E7610D-BC62-4CE7-AD61-82959FE9567D}"/>
          </ac:spMkLst>
        </pc:spChg>
        <pc:picChg chg="mod">
          <ac:chgData name="Vo, David" userId="0deed3dc-d020-451d-aee6-4b90d6e032a7" providerId="ADAL" clId="{9DFA5FF6-4988-4FB2-A34F-C689E7B3A503}" dt="2020-12-06T17:50:40.700" v="1861" actId="1076"/>
          <ac:picMkLst>
            <pc:docMk/>
            <pc:sldMk cId="1272732338" sldId="291"/>
            <ac:picMk id="3" creationId="{CA41A92C-98A1-4585-94D1-6C44FDD0049D}"/>
          </ac:picMkLst>
        </pc:picChg>
        <pc:picChg chg="mod">
          <ac:chgData name="Vo, David" userId="0deed3dc-d020-451d-aee6-4b90d6e032a7" providerId="ADAL" clId="{9DFA5FF6-4988-4FB2-A34F-C689E7B3A503}" dt="2020-12-06T17:50:45.255" v="1862" actId="1076"/>
          <ac:picMkLst>
            <pc:docMk/>
            <pc:sldMk cId="1272732338" sldId="291"/>
            <ac:picMk id="6" creationId="{A9FE90A4-A86E-43AE-8E98-5D9DBD6BE263}"/>
          </ac:picMkLst>
        </pc:picChg>
      </pc:sldChg>
      <pc:sldChg chg="delSp modSp mod chgLayout">
        <pc:chgData name="Vo, David" userId="0deed3dc-d020-451d-aee6-4b90d6e032a7" providerId="ADAL" clId="{9DFA5FF6-4988-4FB2-A34F-C689E7B3A503}" dt="2020-12-06T19:39:48.375" v="2321" actId="478"/>
        <pc:sldMkLst>
          <pc:docMk/>
          <pc:sldMk cId="2822405402" sldId="295"/>
        </pc:sldMkLst>
        <pc:spChg chg="mod ord">
          <ac:chgData name="Vo, David" userId="0deed3dc-d020-451d-aee6-4b90d6e032a7" providerId="ADAL" clId="{9DFA5FF6-4988-4FB2-A34F-C689E7B3A503}" dt="2020-12-06T17:12:47.734" v="1015" actId="20577"/>
          <ac:spMkLst>
            <pc:docMk/>
            <pc:sldMk cId="2822405402" sldId="295"/>
            <ac:spMk id="2" creationId="{B88141C8-30C2-3045-BA10-FAA3B9E32E30}"/>
          </ac:spMkLst>
        </pc:spChg>
        <pc:spChg chg="mod ord">
          <ac:chgData name="Vo, David" userId="0deed3dc-d020-451d-aee6-4b90d6e032a7" providerId="ADAL" clId="{9DFA5FF6-4988-4FB2-A34F-C689E7B3A503}" dt="2020-12-06T17:12:57.811" v="1022" actId="20577"/>
          <ac:spMkLst>
            <pc:docMk/>
            <pc:sldMk cId="2822405402" sldId="295"/>
            <ac:spMk id="3" creationId="{F9020537-D32E-9241-854E-8FEED1EFBD6C}"/>
          </ac:spMkLst>
        </pc:spChg>
        <pc:spChg chg="mod ord">
          <ac:chgData name="Vo, David" userId="0deed3dc-d020-451d-aee6-4b90d6e032a7" providerId="ADAL" clId="{9DFA5FF6-4988-4FB2-A34F-C689E7B3A503}" dt="2020-12-06T17:12:36.597" v="1009" actId="700"/>
          <ac:spMkLst>
            <pc:docMk/>
            <pc:sldMk cId="2822405402" sldId="295"/>
            <ac:spMk id="4" creationId="{9658D057-939B-4989-8649-CD8FB6A3D7C1}"/>
          </ac:spMkLst>
        </pc:spChg>
        <pc:spChg chg="del">
          <ac:chgData name="Vo, David" userId="0deed3dc-d020-451d-aee6-4b90d6e032a7" providerId="ADAL" clId="{9DFA5FF6-4988-4FB2-A34F-C689E7B3A503}" dt="2020-12-06T17:10:56.681" v="960" actId="478"/>
          <ac:spMkLst>
            <pc:docMk/>
            <pc:sldMk cId="2822405402" sldId="295"/>
            <ac:spMk id="5" creationId="{47B042CA-89D2-458D-A618-3A619F0BD042}"/>
          </ac:spMkLst>
        </pc:spChg>
        <pc:spChg chg="del mod ord">
          <ac:chgData name="Vo, David" userId="0deed3dc-d020-451d-aee6-4b90d6e032a7" providerId="ADAL" clId="{9DFA5FF6-4988-4FB2-A34F-C689E7B3A503}" dt="2020-12-06T19:39:48.375" v="2321" actId="478"/>
          <ac:spMkLst>
            <pc:docMk/>
            <pc:sldMk cId="2822405402" sldId="295"/>
            <ac:spMk id="6" creationId="{A6EB43BC-E96F-4E53-B9F5-CD6C7ADFA69E}"/>
          </ac:spMkLst>
        </pc:spChg>
        <pc:spChg chg="mod ord">
          <ac:chgData name="Vo, David" userId="0deed3dc-d020-451d-aee6-4b90d6e032a7" providerId="ADAL" clId="{9DFA5FF6-4988-4FB2-A34F-C689E7B3A503}" dt="2020-12-06T17:12:36.597" v="1009" actId="700"/>
          <ac:spMkLst>
            <pc:docMk/>
            <pc:sldMk cId="2822405402" sldId="295"/>
            <ac:spMk id="7" creationId="{DB63BE00-23F5-4793-820D-66EF89A405E1}"/>
          </ac:spMkLst>
        </pc:spChg>
      </pc:sldChg>
      <pc:sldChg chg="delSp modSp mod">
        <pc:chgData name="Vo, David" userId="0deed3dc-d020-451d-aee6-4b90d6e032a7" providerId="ADAL" clId="{9DFA5FF6-4988-4FB2-A34F-C689E7B3A503}" dt="2020-12-06T19:38:47.466" v="2302" actId="478"/>
        <pc:sldMkLst>
          <pc:docMk/>
          <pc:sldMk cId="667867831" sldId="296"/>
        </pc:sldMkLst>
        <pc:spChg chg="mod">
          <ac:chgData name="Vo, David" userId="0deed3dc-d020-451d-aee6-4b90d6e032a7" providerId="ADAL" clId="{9DFA5FF6-4988-4FB2-A34F-C689E7B3A503}" dt="2020-12-06T15:58:06.571" v="2"/>
          <ac:spMkLst>
            <pc:docMk/>
            <pc:sldMk cId="667867831" sldId="296"/>
            <ac:spMk id="3" creationId="{88E8B1E6-B1A4-4B26-836B-5444D3639B2A}"/>
          </ac:spMkLst>
        </pc:spChg>
        <pc:spChg chg="del">
          <ac:chgData name="Vo, David" userId="0deed3dc-d020-451d-aee6-4b90d6e032a7" providerId="ADAL" clId="{9DFA5FF6-4988-4FB2-A34F-C689E7B3A503}" dt="2020-12-06T19:38:47.466" v="2302" actId="478"/>
          <ac:spMkLst>
            <pc:docMk/>
            <pc:sldMk cId="667867831" sldId="296"/>
            <ac:spMk id="5" creationId="{F722156D-0231-43D0-8FFD-D0EA5E4A71E4}"/>
          </ac:spMkLst>
        </pc:spChg>
        <pc:spChg chg="del">
          <ac:chgData name="Vo, David" userId="0deed3dc-d020-451d-aee6-4b90d6e032a7" providerId="ADAL" clId="{9DFA5FF6-4988-4FB2-A34F-C689E7B3A503}" dt="2020-12-06T17:07:19.832" v="875" actId="478"/>
          <ac:spMkLst>
            <pc:docMk/>
            <pc:sldMk cId="667867831" sldId="296"/>
            <ac:spMk id="9" creationId="{FF4D2682-1504-4555-B474-9AC36D2B5E41}"/>
          </ac:spMkLst>
        </pc:spChg>
        <pc:spChg chg="mod">
          <ac:chgData name="Vo, David" userId="0deed3dc-d020-451d-aee6-4b90d6e032a7" providerId="ADAL" clId="{9DFA5FF6-4988-4FB2-A34F-C689E7B3A503}" dt="2020-12-06T17:07:07.975" v="874" actId="20577"/>
          <ac:spMkLst>
            <pc:docMk/>
            <pc:sldMk cId="667867831" sldId="296"/>
            <ac:spMk id="12" creationId="{62EEFBA8-BBE8-4435-98E5-A97C8E277A34}"/>
          </ac:spMkLst>
        </pc:spChg>
      </pc:sldChg>
      <pc:sldChg chg="addSp delSp modSp mod chgLayout">
        <pc:chgData name="Vo, David" userId="0deed3dc-d020-451d-aee6-4b90d6e032a7" providerId="ADAL" clId="{9DFA5FF6-4988-4FB2-A34F-C689E7B3A503}" dt="2020-12-06T19:38:07.608" v="2288" actId="478"/>
        <pc:sldMkLst>
          <pc:docMk/>
          <pc:sldMk cId="1855623200" sldId="297"/>
        </pc:sldMkLst>
        <pc:spChg chg="mod ord">
          <ac:chgData name="Vo, David" userId="0deed3dc-d020-451d-aee6-4b90d6e032a7" providerId="ADAL" clId="{9DFA5FF6-4988-4FB2-A34F-C689E7B3A503}" dt="2020-12-06T17:02:49.613" v="738" actId="700"/>
          <ac:spMkLst>
            <pc:docMk/>
            <pc:sldMk cId="1855623200" sldId="297"/>
            <ac:spMk id="2" creationId="{6181E396-40CE-4F77-BEC0-835E50C14B5F}"/>
          </ac:spMkLst>
        </pc:spChg>
        <pc:spChg chg="del mod ord">
          <ac:chgData name="Vo, David" userId="0deed3dc-d020-451d-aee6-4b90d6e032a7" providerId="ADAL" clId="{9DFA5FF6-4988-4FB2-A34F-C689E7B3A503}" dt="2020-12-06T19:38:07.608" v="2288" actId="478"/>
          <ac:spMkLst>
            <pc:docMk/>
            <pc:sldMk cId="1855623200" sldId="297"/>
            <ac:spMk id="3" creationId="{F1356974-3FF4-41A7-9094-B862E6E5EE32}"/>
          </ac:spMkLst>
        </pc:spChg>
        <pc:spChg chg="mod ord">
          <ac:chgData name="Vo, David" userId="0deed3dc-d020-451d-aee6-4b90d6e032a7" providerId="ADAL" clId="{9DFA5FF6-4988-4FB2-A34F-C689E7B3A503}" dt="2020-12-06T17:02:49.613" v="738" actId="700"/>
          <ac:spMkLst>
            <pc:docMk/>
            <pc:sldMk cId="1855623200" sldId="297"/>
            <ac:spMk id="4" creationId="{B030AC4A-F328-41C2-85A1-972D5F2FDDC5}"/>
          </ac:spMkLst>
        </pc:spChg>
        <pc:spChg chg="del">
          <ac:chgData name="Vo, David" userId="0deed3dc-d020-451d-aee6-4b90d6e032a7" providerId="ADAL" clId="{9DFA5FF6-4988-4FB2-A34F-C689E7B3A503}" dt="2020-12-06T18:04:02.370" v="2086" actId="478"/>
          <ac:spMkLst>
            <pc:docMk/>
            <pc:sldMk cId="1855623200" sldId="297"/>
            <ac:spMk id="5" creationId="{C962D6DD-93CE-4FEF-AF03-91C7BD6C99C4}"/>
          </ac:spMkLst>
        </pc:spChg>
        <pc:spChg chg="del mod">
          <ac:chgData name="Vo, David" userId="0deed3dc-d020-451d-aee6-4b90d6e032a7" providerId="ADAL" clId="{9DFA5FF6-4988-4FB2-A34F-C689E7B3A503}" dt="2020-12-06T17:03:03.566" v="743" actId="478"/>
          <ac:spMkLst>
            <pc:docMk/>
            <pc:sldMk cId="1855623200" sldId="297"/>
            <ac:spMk id="6" creationId="{1FED28CD-797C-486A-B742-C3BE2ECA7F08}"/>
          </ac:spMkLst>
        </pc:spChg>
        <pc:spChg chg="mod ord">
          <ac:chgData name="Vo, David" userId="0deed3dc-d020-451d-aee6-4b90d6e032a7" providerId="ADAL" clId="{9DFA5FF6-4988-4FB2-A34F-C689E7B3A503}" dt="2020-12-06T17:02:49.613" v="738" actId="700"/>
          <ac:spMkLst>
            <pc:docMk/>
            <pc:sldMk cId="1855623200" sldId="297"/>
            <ac:spMk id="7" creationId="{2B69B88B-46EA-4E43-8917-537DE7A9FF91}"/>
          </ac:spMkLst>
        </pc:spChg>
        <pc:spChg chg="del">
          <ac:chgData name="Vo, David" userId="0deed3dc-d020-451d-aee6-4b90d6e032a7" providerId="ADAL" clId="{9DFA5FF6-4988-4FB2-A34F-C689E7B3A503}" dt="2020-12-06T18:04:04.148" v="2087" actId="478"/>
          <ac:spMkLst>
            <pc:docMk/>
            <pc:sldMk cId="1855623200" sldId="297"/>
            <ac:spMk id="10" creationId="{25A7A1C4-547C-4EA4-9FFC-0660A8C3E768}"/>
          </ac:spMkLst>
        </pc:spChg>
        <pc:spChg chg="mod">
          <ac:chgData name="Vo, David" userId="0deed3dc-d020-451d-aee6-4b90d6e032a7" providerId="ADAL" clId="{9DFA5FF6-4988-4FB2-A34F-C689E7B3A503}" dt="2020-12-06T18:05:04.862" v="2119" actId="1076"/>
          <ac:spMkLst>
            <pc:docMk/>
            <pc:sldMk cId="1855623200" sldId="297"/>
            <ac:spMk id="11" creationId="{A6A8DF82-66B1-4008-93C0-5E900BA4FF46}"/>
          </ac:spMkLst>
        </pc:spChg>
        <pc:spChg chg="del mod">
          <ac:chgData name="Vo, David" userId="0deed3dc-d020-451d-aee6-4b90d6e032a7" providerId="ADAL" clId="{9DFA5FF6-4988-4FB2-A34F-C689E7B3A503}" dt="2020-12-06T18:04:39.500" v="2098" actId="478"/>
          <ac:spMkLst>
            <pc:docMk/>
            <pc:sldMk cId="1855623200" sldId="297"/>
            <ac:spMk id="12" creationId="{7A2C98B3-8667-4D67-801D-D3870E64C1E0}"/>
          </ac:spMkLst>
        </pc:spChg>
        <pc:spChg chg="add mod ord">
          <ac:chgData name="Vo, David" userId="0deed3dc-d020-451d-aee6-4b90d6e032a7" providerId="ADAL" clId="{9DFA5FF6-4988-4FB2-A34F-C689E7B3A503}" dt="2020-12-06T17:03:16.597" v="748" actId="14100"/>
          <ac:spMkLst>
            <pc:docMk/>
            <pc:sldMk cId="1855623200" sldId="297"/>
            <ac:spMk id="13" creationId="{A03144DE-9A84-448B-B360-565239D942AB}"/>
          </ac:spMkLst>
        </pc:spChg>
        <pc:spChg chg="del">
          <ac:chgData name="Vo, David" userId="0deed3dc-d020-451d-aee6-4b90d6e032a7" providerId="ADAL" clId="{9DFA5FF6-4988-4FB2-A34F-C689E7B3A503}" dt="2020-12-06T17:02:41.924" v="735" actId="478"/>
          <ac:spMkLst>
            <pc:docMk/>
            <pc:sldMk cId="1855623200" sldId="297"/>
            <ac:spMk id="14" creationId="{6D741E1E-BB78-4084-82E7-BF35E8EB47CB}"/>
          </ac:spMkLst>
        </pc:spChg>
        <pc:spChg chg="add mod">
          <ac:chgData name="Vo, David" userId="0deed3dc-d020-451d-aee6-4b90d6e032a7" providerId="ADAL" clId="{9DFA5FF6-4988-4FB2-A34F-C689E7B3A503}" dt="2020-12-06T18:05:27.302" v="2124" actId="1076"/>
          <ac:spMkLst>
            <pc:docMk/>
            <pc:sldMk cId="1855623200" sldId="297"/>
            <ac:spMk id="16" creationId="{5574D61E-22CC-40EB-B5C0-47ACECA37805}"/>
          </ac:spMkLst>
        </pc:spChg>
        <pc:picChg chg="mod">
          <ac:chgData name="Vo, David" userId="0deed3dc-d020-451d-aee6-4b90d6e032a7" providerId="ADAL" clId="{9DFA5FF6-4988-4FB2-A34F-C689E7B3A503}" dt="2020-12-06T18:04:12.420" v="2090" actId="14100"/>
          <ac:picMkLst>
            <pc:docMk/>
            <pc:sldMk cId="1855623200" sldId="297"/>
            <ac:picMk id="8" creationId="{4BCA75BF-DD56-4332-90DB-2B95C01773FD}"/>
          </ac:picMkLst>
        </pc:picChg>
        <pc:picChg chg="mod">
          <ac:chgData name="Vo, David" userId="0deed3dc-d020-451d-aee6-4b90d6e032a7" providerId="ADAL" clId="{9DFA5FF6-4988-4FB2-A34F-C689E7B3A503}" dt="2020-12-06T18:05:13.090" v="2121" actId="1076"/>
          <ac:picMkLst>
            <pc:docMk/>
            <pc:sldMk cId="1855623200" sldId="297"/>
            <ac:picMk id="9" creationId="{6B3BF86E-20FE-42F9-9929-10726B259B1D}"/>
          </ac:picMkLst>
        </pc:picChg>
      </pc:sldChg>
      <pc:sldChg chg="delSp modSp mod modClrScheme chgLayout">
        <pc:chgData name="Vo, David" userId="0deed3dc-d020-451d-aee6-4b90d6e032a7" providerId="ADAL" clId="{9DFA5FF6-4988-4FB2-A34F-C689E7B3A503}" dt="2020-12-06T19:38:43.401" v="2301" actId="478"/>
        <pc:sldMkLst>
          <pc:docMk/>
          <pc:sldMk cId="880347071" sldId="298"/>
        </pc:sldMkLst>
        <pc:spChg chg="mod ord">
          <ac:chgData name="Vo, David" userId="0deed3dc-d020-451d-aee6-4b90d6e032a7" providerId="ADAL" clId="{9DFA5FF6-4988-4FB2-A34F-C689E7B3A503}" dt="2020-12-06T17:51:53.014" v="1890" actId="700"/>
          <ac:spMkLst>
            <pc:docMk/>
            <pc:sldMk cId="880347071" sldId="298"/>
            <ac:spMk id="2" creationId="{D5E6A074-EFE3-42BA-B97B-E3F2F79F441E}"/>
          </ac:spMkLst>
        </pc:spChg>
        <pc:spChg chg="del mod ord">
          <ac:chgData name="Vo, David" userId="0deed3dc-d020-451d-aee6-4b90d6e032a7" providerId="ADAL" clId="{9DFA5FF6-4988-4FB2-A34F-C689E7B3A503}" dt="2020-12-06T19:38:43.401" v="2301" actId="478"/>
          <ac:spMkLst>
            <pc:docMk/>
            <pc:sldMk cId="880347071" sldId="298"/>
            <ac:spMk id="4" creationId="{9180C145-4318-4046-8C92-DE9E85BC5C85}"/>
          </ac:spMkLst>
        </pc:spChg>
        <pc:spChg chg="mod ord">
          <ac:chgData name="Vo, David" userId="0deed3dc-d020-451d-aee6-4b90d6e032a7" providerId="ADAL" clId="{9DFA5FF6-4988-4FB2-A34F-C689E7B3A503}" dt="2020-12-06T17:51:53.014" v="1890" actId="700"/>
          <ac:spMkLst>
            <pc:docMk/>
            <pc:sldMk cId="880347071" sldId="298"/>
            <ac:spMk id="5" creationId="{1AEAA662-3EA1-45C9-A99C-4FB18E554880}"/>
          </ac:spMkLst>
        </pc:spChg>
        <pc:spChg chg="del">
          <ac:chgData name="Vo, David" userId="0deed3dc-d020-451d-aee6-4b90d6e032a7" providerId="ADAL" clId="{9DFA5FF6-4988-4FB2-A34F-C689E7B3A503}" dt="2020-12-06T17:06:54.736" v="858" actId="478"/>
          <ac:spMkLst>
            <pc:docMk/>
            <pc:sldMk cId="880347071" sldId="298"/>
            <ac:spMk id="7" creationId="{F09E43F4-2D1B-413E-8E50-8A72A7D45945}"/>
          </ac:spMkLst>
        </pc:spChg>
        <pc:spChg chg="mod ord">
          <ac:chgData name="Vo, David" userId="0deed3dc-d020-451d-aee6-4b90d6e032a7" providerId="ADAL" clId="{9DFA5FF6-4988-4FB2-A34F-C689E7B3A503}" dt="2020-12-06T17:51:53.014" v="1890" actId="700"/>
          <ac:spMkLst>
            <pc:docMk/>
            <pc:sldMk cId="880347071" sldId="298"/>
            <ac:spMk id="8" creationId="{0ABA243B-F660-43B5-A990-A2F60BFB9841}"/>
          </ac:spMkLst>
        </pc:spChg>
        <pc:spChg chg="mod">
          <ac:chgData name="Vo, David" userId="0deed3dc-d020-451d-aee6-4b90d6e032a7" providerId="ADAL" clId="{9DFA5FF6-4988-4FB2-A34F-C689E7B3A503}" dt="2020-12-06T17:52:37.625" v="1899" actId="1076"/>
          <ac:spMkLst>
            <pc:docMk/>
            <pc:sldMk cId="880347071" sldId="298"/>
            <ac:spMk id="9" creationId="{E4BCA53D-9584-4949-9CD7-77D6E6CFBFA8}"/>
          </ac:spMkLst>
        </pc:spChg>
        <pc:graphicFrameChg chg="mod">
          <ac:chgData name="Vo, David" userId="0deed3dc-d020-451d-aee6-4b90d6e032a7" providerId="ADAL" clId="{9DFA5FF6-4988-4FB2-A34F-C689E7B3A503}" dt="2020-12-06T17:52:27.004" v="1897" actId="1076"/>
          <ac:graphicFrameMkLst>
            <pc:docMk/>
            <pc:sldMk cId="880347071" sldId="298"/>
            <ac:graphicFrameMk id="6" creationId="{9D08EE2E-62A2-48C7-84A9-DE0A8854089C}"/>
          </ac:graphicFrameMkLst>
        </pc:graphicFrameChg>
        <pc:picChg chg="mod">
          <ac:chgData name="Vo, David" userId="0deed3dc-d020-451d-aee6-4b90d6e032a7" providerId="ADAL" clId="{9DFA5FF6-4988-4FB2-A34F-C689E7B3A503}" dt="2020-12-06T17:52:30.117" v="1898" actId="14100"/>
          <ac:picMkLst>
            <pc:docMk/>
            <pc:sldMk cId="880347071" sldId="298"/>
            <ac:picMk id="3" creationId="{5F004F7C-75D6-4A74-ABF7-5A3B5F88B33C}"/>
          </ac:picMkLst>
        </pc:picChg>
      </pc:sldChg>
      <pc:sldChg chg="addSp delSp modSp mod modClrScheme delDesignElem chgLayout">
        <pc:chgData name="Vo, David" userId="0deed3dc-d020-451d-aee6-4b90d6e032a7" providerId="ADAL" clId="{9DFA5FF6-4988-4FB2-A34F-C689E7B3A503}" dt="2020-12-06T19:39:08.547" v="2308" actId="478"/>
        <pc:sldMkLst>
          <pc:docMk/>
          <pc:sldMk cId="696534798" sldId="299"/>
        </pc:sldMkLst>
        <pc:spChg chg="mod ord">
          <ac:chgData name="Vo, David" userId="0deed3dc-d020-451d-aee6-4b90d6e032a7" providerId="ADAL" clId="{9DFA5FF6-4988-4FB2-A34F-C689E7B3A503}" dt="2020-12-06T17:48:29.029" v="1816" actId="1076"/>
          <ac:spMkLst>
            <pc:docMk/>
            <pc:sldMk cId="696534798" sldId="299"/>
            <ac:spMk id="2" creationId="{EE9D9C17-262F-4F2F-8887-9CC6DECC6033}"/>
          </ac:spMkLst>
        </pc:spChg>
        <pc:spChg chg="mod ord">
          <ac:chgData name="Vo, David" userId="0deed3dc-d020-451d-aee6-4b90d6e032a7" providerId="ADAL" clId="{9DFA5FF6-4988-4FB2-A34F-C689E7B3A503}" dt="2020-12-06T17:45:00.283" v="1727" actId="700"/>
          <ac:spMkLst>
            <pc:docMk/>
            <pc:sldMk cId="696534798" sldId="299"/>
            <ac:spMk id="3" creationId="{86F194EA-04FA-4AA9-94E6-67D3CC032D1B}"/>
          </ac:spMkLst>
        </pc:spChg>
        <pc:spChg chg="del mod ord">
          <ac:chgData name="Vo, David" userId="0deed3dc-d020-451d-aee6-4b90d6e032a7" providerId="ADAL" clId="{9DFA5FF6-4988-4FB2-A34F-C689E7B3A503}" dt="2020-12-06T19:39:08.547" v="2308" actId="478"/>
          <ac:spMkLst>
            <pc:docMk/>
            <pc:sldMk cId="696534798" sldId="299"/>
            <ac:spMk id="4" creationId="{83A9D35C-F4E8-4D82-90D3-8980D686DA02}"/>
          </ac:spMkLst>
        </pc:spChg>
        <pc:spChg chg="del mod">
          <ac:chgData name="Vo, David" userId="0deed3dc-d020-451d-aee6-4b90d6e032a7" providerId="ADAL" clId="{9DFA5FF6-4988-4FB2-A34F-C689E7B3A503}" dt="2020-12-06T17:45:11.947" v="1731" actId="478"/>
          <ac:spMkLst>
            <pc:docMk/>
            <pc:sldMk cId="696534798" sldId="299"/>
            <ac:spMk id="5" creationId="{BF18F9F0-7D7C-4B5B-8E1A-6335A8AA7840}"/>
          </ac:spMkLst>
        </pc:spChg>
        <pc:spChg chg="mod ord">
          <ac:chgData name="Vo, David" userId="0deed3dc-d020-451d-aee6-4b90d6e032a7" providerId="ADAL" clId="{9DFA5FF6-4988-4FB2-A34F-C689E7B3A503}" dt="2020-12-06T17:45:00.283" v="1727" actId="700"/>
          <ac:spMkLst>
            <pc:docMk/>
            <pc:sldMk cId="696534798" sldId="299"/>
            <ac:spMk id="6" creationId="{63632529-0E4B-4E62-AA97-170A47F43015}"/>
          </ac:spMkLst>
        </pc:spChg>
        <pc:spChg chg="add del mod ord">
          <ac:chgData name="Vo, David" userId="0deed3dc-d020-451d-aee6-4b90d6e032a7" providerId="ADAL" clId="{9DFA5FF6-4988-4FB2-A34F-C689E7B3A503}" dt="2020-12-06T17:44:56.396" v="1726" actId="700"/>
          <ac:spMkLst>
            <pc:docMk/>
            <pc:sldMk cId="696534798" sldId="299"/>
            <ac:spMk id="8" creationId="{274E2C51-C6AF-4105-949D-58E9257D5D81}"/>
          </ac:spMkLst>
        </pc:spChg>
        <pc:spChg chg="mod">
          <ac:chgData name="Vo, David" userId="0deed3dc-d020-451d-aee6-4b90d6e032a7" providerId="ADAL" clId="{9DFA5FF6-4988-4FB2-A34F-C689E7B3A503}" dt="2020-12-06T17:45:20.428" v="1743" actId="20577"/>
          <ac:spMkLst>
            <pc:docMk/>
            <pc:sldMk cId="696534798" sldId="299"/>
            <ac:spMk id="10" creationId="{7A6DE282-AEAC-4FD1-A2CA-89848BC36B40}"/>
          </ac:spMkLst>
        </pc:spChg>
        <pc:spChg chg="mod">
          <ac:chgData name="Vo, David" userId="0deed3dc-d020-451d-aee6-4b90d6e032a7" providerId="ADAL" clId="{9DFA5FF6-4988-4FB2-A34F-C689E7B3A503}" dt="2020-12-06T17:45:26.641" v="1767" actId="20577"/>
          <ac:spMkLst>
            <pc:docMk/>
            <pc:sldMk cId="696534798" sldId="299"/>
            <ac:spMk id="11" creationId="{D57F66A0-9388-4F32-8B4A-BBE6DFEE884A}"/>
          </ac:spMkLst>
        </pc:spChg>
        <pc:spChg chg="del">
          <ac:chgData name="Vo, David" userId="0deed3dc-d020-451d-aee6-4b90d6e032a7" providerId="ADAL" clId="{9DFA5FF6-4988-4FB2-A34F-C689E7B3A503}" dt="2020-12-06T15:58:06.571" v="2"/>
          <ac:spMkLst>
            <pc:docMk/>
            <pc:sldMk cId="696534798" sldId="299"/>
            <ac:spMk id="12" creationId="{2793B903-AB42-42A0-AE97-93D366679CA2}"/>
          </ac:spMkLst>
        </pc:spChg>
        <pc:spChg chg="del">
          <ac:chgData name="Vo, David" userId="0deed3dc-d020-451d-aee6-4b90d6e032a7" providerId="ADAL" clId="{9DFA5FF6-4988-4FB2-A34F-C689E7B3A503}" dt="2020-12-06T17:09:33.612" v="926" actId="478"/>
          <ac:spMkLst>
            <pc:docMk/>
            <pc:sldMk cId="696534798" sldId="299"/>
            <ac:spMk id="13" creationId="{F59CC896-67E7-4408-B10B-F32C94296B7A}"/>
          </ac:spMkLst>
        </pc:spChg>
        <pc:spChg chg="del">
          <ac:chgData name="Vo, David" userId="0deed3dc-d020-451d-aee6-4b90d6e032a7" providerId="ADAL" clId="{9DFA5FF6-4988-4FB2-A34F-C689E7B3A503}" dt="2020-12-06T15:58:06.571" v="2"/>
          <ac:spMkLst>
            <pc:docMk/>
            <pc:sldMk cId="696534798" sldId="299"/>
            <ac:spMk id="14" creationId="{B9F89C22-0475-4427-B7C8-0269AD40E3EC}"/>
          </ac:spMkLst>
        </pc:spChg>
        <pc:spChg chg="add mod ord">
          <ac:chgData name="Vo, David" userId="0deed3dc-d020-451d-aee6-4b90d6e032a7" providerId="ADAL" clId="{9DFA5FF6-4988-4FB2-A34F-C689E7B3A503}" dt="2020-12-06T17:45:16.342" v="1733" actId="27636"/>
          <ac:spMkLst>
            <pc:docMk/>
            <pc:sldMk cId="696534798" sldId="299"/>
            <ac:spMk id="15" creationId="{CE53AD90-AABE-423F-B2D8-F9214DB14A32}"/>
          </ac:spMkLst>
        </pc:spChg>
      </pc:sldChg>
      <pc:sldChg chg="delSp modSp mod chgLayout">
        <pc:chgData name="Vo, David" userId="0deed3dc-d020-451d-aee6-4b90d6e032a7" providerId="ADAL" clId="{9DFA5FF6-4988-4FB2-A34F-C689E7B3A503}" dt="2020-12-06T19:38:51.253" v="2303" actId="478"/>
        <pc:sldMkLst>
          <pc:docMk/>
          <pc:sldMk cId="614035286" sldId="301"/>
        </pc:sldMkLst>
        <pc:spChg chg="mod ord">
          <ac:chgData name="Vo, David" userId="0deed3dc-d020-451d-aee6-4b90d6e032a7" providerId="ADAL" clId="{9DFA5FF6-4988-4FB2-A34F-C689E7B3A503}" dt="2020-12-06T17:51:47.970" v="1889" actId="700"/>
          <ac:spMkLst>
            <pc:docMk/>
            <pc:sldMk cId="614035286" sldId="301"/>
            <ac:spMk id="2" creationId="{7ECF6C7E-93DB-D34F-8A55-6932E4516D8B}"/>
          </ac:spMkLst>
        </pc:spChg>
        <pc:spChg chg="mod ord">
          <ac:chgData name="Vo, David" userId="0deed3dc-d020-451d-aee6-4b90d6e032a7" providerId="ADAL" clId="{9DFA5FF6-4988-4FB2-A34F-C689E7B3A503}" dt="2020-12-06T17:51:47.970" v="1889" actId="700"/>
          <ac:spMkLst>
            <pc:docMk/>
            <pc:sldMk cId="614035286" sldId="301"/>
            <ac:spMk id="4" creationId="{B7F2B7A4-DC08-48F4-8D19-481FD6926AB2}"/>
          </ac:spMkLst>
        </pc:spChg>
        <pc:spChg chg="del">
          <ac:chgData name="Vo, David" userId="0deed3dc-d020-451d-aee6-4b90d6e032a7" providerId="ADAL" clId="{9DFA5FF6-4988-4FB2-A34F-C689E7B3A503}" dt="2020-12-06T17:07:40.352" v="892" actId="478"/>
          <ac:spMkLst>
            <pc:docMk/>
            <pc:sldMk cId="614035286" sldId="301"/>
            <ac:spMk id="8" creationId="{4D9F17AD-97B4-426A-A2EF-7BF2101DD3A9}"/>
          </ac:spMkLst>
        </pc:spChg>
        <pc:spChg chg="del mod ord">
          <ac:chgData name="Vo, David" userId="0deed3dc-d020-451d-aee6-4b90d6e032a7" providerId="ADAL" clId="{9DFA5FF6-4988-4FB2-A34F-C689E7B3A503}" dt="2020-12-06T19:38:51.253" v="2303" actId="478"/>
          <ac:spMkLst>
            <pc:docMk/>
            <pc:sldMk cId="614035286" sldId="301"/>
            <ac:spMk id="9" creationId="{78E46D19-308B-4DCD-8EDD-70ABC3D5F95D}"/>
          </ac:spMkLst>
        </pc:spChg>
        <pc:spChg chg="mod ord">
          <ac:chgData name="Vo, David" userId="0deed3dc-d020-451d-aee6-4b90d6e032a7" providerId="ADAL" clId="{9DFA5FF6-4988-4FB2-A34F-C689E7B3A503}" dt="2020-12-06T17:51:47.970" v="1889" actId="700"/>
          <ac:spMkLst>
            <pc:docMk/>
            <pc:sldMk cId="614035286" sldId="301"/>
            <ac:spMk id="11" creationId="{4BF74706-2AE8-49C9-9CE4-EE2E3F379A90}"/>
          </ac:spMkLst>
        </pc:spChg>
        <pc:picChg chg="mod">
          <ac:chgData name="Vo, David" userId="0deed3dc-d020-451d-aee6-4b90d6e032a7" providerId="ADAL" clId="{9DFA5FF6-4988-4FB2-A34F-C689E7B3A503}" dt="2020-12-06T17:51:46.422" v="1888" actId="1076"/>
          <ac:picMkLst>
            <pc:docMk/>
            <pc:sldMk cId="614035286" sldId="301"/>
            <ac:picMk id="5" creationId="{93610245-A5DA-4DE8-A4D8-EFAA2DCF9799}"/>
          </ac:picMkLst>
        </pc:picChg>
      </pc:sldChg>
      <pc:sldChg chg="addSp delSp modSp mod modClrScheme chgLayout">
        <pc:chgData name="Vo, David" userId="0deed3dc-d020-451d-aee6-4b90d6e032a7" providerId="ADAL" clId="{9DFA5FF6-4988-4FB2-A34F-C689E7B3A503}" dt="2020-12-06T19:37:42.444" v="2285" actId="478"/>
        <pc:sldMkLst>
          <pc:docMk/>
          <pc:sldMk cId="3057098694" sldId="302"/>
        </pc:sldMkLst>
        <pc:spChg chg="mod ord">
          <ac:chgData name="Vo, David" userId="0deed3dc-d020-451d-aee6-4b90d6e032a7" providerId="ADAL" clId="{9DFA5FF6-4988-4FB2-A34F-C689E7B3A503}" dt="2020-12-06T17:01:28.185" v="708" actId="700"/>
          <ac:spMkLst>
            <pc:docMk/>
            <pc:sldMk cId="3057098694" sldId="302"/>
            <ac:spMk id="2" creationId="{67757C1C-A879-408D-9642-A8244165EEFD}"/>
          </ac:spMkLst>
        </pc:spChg>
        <pc:spChg chg="del mod">
          <ac:chgData name="Vo, David" userId="0deed3dc-d020-451d-aee6-4b90d6e032a7" providerId="ADAL" clId="{9DFA5FF6-4988-4FB2-A34F-C689E7B3A503}" dt="2020-12-06T17:01:35.266" v="711" actId="478"/>
          <ac:spMkLst>
            <pc:docMk/>
            <pc:sldMk cId="3057098694" sldId="302"/>
            <ac:spMk id="3" creationId="{820986E8-371F-45B7-8009-E3BED3B16FB9}"/>
          </ac:spMkLst>
        </pc:spChg>
        <pc:spChg chg="mod ord">
          <ac:chgData name="Vo, David" userId="0deed3dc-d020-451d-aee6-4b90d6e032a7" providerId="ADAL" clId="{9DFA5FF6-4988-4FB2-A34F-C689E7B3A503}" dt="2020-12-06T17:01:28.185" v="708" actId="700"/>
          <ac:spMkLst>
            <pc:docMk/>
            <pc:sldMk cId="3057098694" sldId="302"/>
            <ac:spMk id="4" creationId="{1E069C6D-6B22-4235-B0B9-D5D719E3DA15}"/>
          </ac:spMkLst>
        </pc:spChg>
        <pc:spChg chg="mod">
          <ac:chgData name="Vo, David" userId="0deed3dc-d020-451d-aee6-4b90d6e032a7" providerId="ADAL" clId="{9DFA5FF6-4988-4FB2-A34F-C689E7B3A503}" dt="2020-12-06T18:09:15.052" v="2192" actId="1076"/>
          <ac:spMkLst>
            <pc:docMk/>
            <pc:sldMk cId="3057098694" sldId="302"/>
            <ac:spMk id="7" creationId="{2F07CDBE-AE56-4A59-9C00-5CB8121514F6}"/>
          </ac:spMkLst>
        </pc:spChg>
        <pc:spChg chg="mod">
          <ac:chgData name="Vo, David" userId="0deed3dc-d020-451d-aee6-4b90d6e032a7" providerId="ADAL" clId="{9DFA5FF6-4988-4FB2-A34F-C689E7B3A503}" dt="2020-12-06T18:09:25.582" v="2195" actId="1076"/>
          <ac:spMkLst>
            <pc:docMk/>
            <pc:sldMk cId="3057098694" sldId="302"/>
            <ac:spMk id="8" creationId="{9CD7D192-66A5-4987-970F-5B045F18FD5D}"/>
          </ac:spMkLst>
        </pc:spChg>
        <pc:spChg chg="del">
          <ac:chgData name="Vo, David" userId="0deed3dc-d020-451d-aee6-4b90d6e032a7" providerId="ADAL" clId="{9DFA5FF6-4988-4FB2-A34F-C689E7B3A503}" dt="2020-12-06T17:01:48.590" v="714" actId="478"/>
          <ac:spMkLst>
            <pc:docMk/>
            <pc:sldMk cId="3057098694" sldId="302"/>
            <ac:spMk id="9" creationId="{5676B3F4-D106-4C3B-A0B3-140A0A7DD70C}"/>
          </ac:spMkLst>
        </pc:spChg>
        <pc:spChg chg="del mod ord">
          <ac:chgData name="Vo, David" userId="0deed3dc-d020-451d-aee6-4b90d6e032a7" providerId="ADAL" clId="{9DFA5FF6-4988-4FB2-A34F-C689E7B3A503}" dt="2020-12-06T19:37:42.444" v="2285" actId="478"/>
          <ac:spMkLst>
            <pc:docMk/>
            <pc:sldMk cId="3057098694" sldId="302"/>
            <ac:spMk id="10" creationId="{ACECD5FB-77B1-43A7-BE84-33DE0EBA3B7D}"/>
          </ac:spMkLst>
        </pc:spChg>
        <pc:spChg chg="mod ord">
          <ac:chgData name="Vo, David" userId="0deed3dc-d020-451d-aee6-4b90d6e032a7" providerId="ADAL" clId="{9DFA5FF6-4988-4FB2-A34F-C689E7B3A503}" dt="2020-12-06T17:01:28.185" v="708" actId="700"/>
          <ac:spMkLst>
            <pc:docMk/>
            <pc:sldMk cId="3057098694" sldId="302"/>
            <ac:spMk id="11" creationId="{744C6B64-5C23-4C8E-B352-037DA66DBEA9}"/>
          </ac:spMkLst>
        </pc:spChg>
        <pc:spChg chg="add mod ord">
          <ac:chgData name="Vo, David" userId="0deed3dc-d020-451d-aee6-4b90d6e032a7" providerId="ADAL" clId="{9DFA5FF6-4988-4FB2-A34F-C689E7B3A503}" dt="2020-12-06T18:09:21.088" v="2193" actId="14100"/>
          <ac:spMkLst>
            <pc:docMk/>
            <pc:sldMk cId="3057098694" sldId="302"/>
            <ac:spMk id="12" creationId="{3AC6A5E3-5595-4352-82D1-A229EB8C209F}"/>
          </ac:spMkLst>
        </pc:spChg>
        <pc:picChg chg="mod">
          <ac:chgData name="Vo, David" userId="0deed3dc-d020-451d-aee6-4b90d6e032a7" providerId="ADAL" clId="{9DFA5FF6-4988-4FB2-A34F-C689E7B3A503}" dt="2020-12-06T18:09:07.367" v="2190" actId="1076"/>
          <ac:picMkLst>
            <pc:docMk/>
            <pc:sldMk cId="3057098694" sldId="302"/>
            <ac:picMk id="5" creationId="{DD89CE78-257F-4A80-9BEE-349BCA887B9E}"/>
          </ac:picMkLst>
        </pc:picChg>
        <pc:picChg chg="mod">
          <ac:chgData name="Vo, David" userId="0deed3dc-d020-451d-aee6-4b90d6e032a7" providerId="ADAL" clId="{9DFA5FF6-4988-4FB2-A34F-C689E7B3A503}" dt="2020-12-06T18:09:23.048" v="2194" actId="1076"/>
          <ac:picMkLst>
            <pc:docMk/>
            <pc:sldMk cId="3057098694" sldId="302"/>
            <ac:picMk id="6" creationId="{CD57B721-994B-43AB-AFDB-855977CA9FCD}"/>
          </ac:picMkLst>
        </pc:picChg>
      </pc:sldChg>
      <pc:sldChg chg="addSp delSp modSp mod modClrScheme chgLayout">
        <pc:chgData name="Vo, David" userId="0deed3dc-d020-451d-aee6-4b90d6e032a7" providerId="ADAL" clId="{9DFA5FF6-4988-4FB2-A34F-C689E7B3A503}" dt="2020-12-06T19:39:12.393" v="2309" actId="478"/>
        <pc:sldMkLst>
          <pc:docMk/>
          <pc:sldMk cId="2620723577" sldId="303"/>
        </pc:sldMkLst>
        <pc:spChg chg="mod ord">
          <ac:chgData name="Vo, David" userId="0deed3dc-d020-451d-aee6-4b90d6e032a7" providerId="ADAL" clId="{9DFA5FF6-4988-4FB2-A34F-C689E7B3A503}" dt="2020-12-06T17:48:21.151" v="1815" actId="20577"/>
          <ac:spMkLst>
            <pc:docMk/>
            <pc:sldMk cId="2620723577" sldId="303"/>
            <ac:spMk id="2" creationId="{0463AA16-366B-4474-BB41-1A66ABA380CC}"/>
          </ac:spMkLst>
        </pc:spChg>
        <pc:spChg chg="del mod">
          <ac:chgData name="Vo, David" userId="0deed3dc-d020-451d-aee6-4b90d6e032a7" providerId="ADAL" clId="{9DFA5FF6-4988-4FB2-A34F-C689E7B3A503}" dt="2020-12-06T17:43:57.266" v="1703" actId="478"/>
          <ac:spMkLst>
            <pc:docMk/>
            <pc:sldMk cId="2620723577" sldId="303"/>
            <ac:spMk id="3" creationId="{C1152D94-AAFC-4725-BBD0-67B5B8A4CE29}"/>
          </ac:spMkLst>
        </pc:spChg>
        <pc:spChg chg="mod ord">
          <ac:chgData name="Vo, David" userId="0deed3dc-d020-451d-aee6-4b90d6e032a7" providerId="ADAL" clId="{9DFA5FF6-4988-4FB2-A34F-C689E7B3A503}" dt="2020-12-06T17:45:52.647" v="1776" actId="700"/>
          <ac:spMkLst>
            <pc:docMk/>
            <pc:sldMk cId="2620723577" sldId="303"/>
            <ac:spMk id="4" creationId="{BDE7DC8A-F77E-4283-9B49-7AE80E105FEE}"/>
          </ac:spMkLst>
        </pc:spChg>
        <pc:spChg chg="del">
          <ac:chgData name="Vo, David" userId="0deed3dc-d020-451d-aee6-4b90d6e032a7" providerId="ADAL" clId="{9DFA5FF6-4988-4FB2-A34F-C689E7B3A503}" dt="2020-12-06T17:44:19.299" v="1714" actId="478"/>
          <ac:spMkLst>
            <pc:docMk/>
            <pc:sldMk cId="2620723577" sldId="303"/>
            <ac:spMk id="6" creationId="{ED005DA6-4556-44C7-B3C9-DAF328182DC2}"/>
          </ac:spMkLst>
        </pc:spChg>
        <pc:spChg chg="del">
          <ac:chgData name="Vo, David" userId="0deed3dc-d020-451d-aee6-4b90d6e032a7" providerId="ADAL" clId="{9DFA5FF6-4988-4FB2-A34F-C689E7B3A503}" dt="2020-12-06T17:09:47.980" v="929" actId="478"/>
          <ac:spMkLst>
            <pc:docMk/>
            <pc:sldMk cId="2620723577" sldId="303"/>
            <ac:spMk id="7" creationId="{95B8905B-2C88-4121-A909-751A710A4CD1}"/>
          </ac:spMkLst>
        </pc:spChg>
        <pc:spChg chg="del mod ord">
          <ac:chgData name="Vo, David" userId="0deed3dc-d020-451d-aee6-4b90d6e032a7" providerId="ADAL" clId="{9DFA5FF6-4988-4FB2-A34F-C689E7B3A503}" dt="2020-12-06T19:39:12.393" v="2309" actId="478"/>
          <ac:spMkLst>
            <pc:docMk/>
            <pc:sldMk cId="2620723577" sldId="303"/>
            <ac:spMk id="8" creationId="{BABBFCD5-5DEF-471D-BF04-7E9BF138DF0C}"/>
          </ac:spMkLst>
        </pc:spChg>
        <pc:spChg chg="mod ord">
          <ac:chgData name="Vo, David" userId="0deed3dc-d020-451d-aee6-4b90d6e032a7" providerId="ADAL" clId="{9DFA5FF6-4988-4FB2-A34F-C689E7B3A503}" dt="2020-12-06T17:45:52.647" v="1776" actId="700"/>
          <ac:spMkLst>
            <pc:docMk/>
            <pc:sldMk cId="2620723577" sldId="303"/>
            <ac:spMk id="9" creationId="{7DDEE730-FA27-4437-8799-A5CFF7497058}"/>
          </ac:spMkLst>
        </pc:spChg>
        <pc:spChg chg="add del mod ord">
          <ac:chgData name="Vo, David" userId="0deed3dc-d020-451d-aee6-4b90d6e032a7" providerId="ADAL" clId="{9DFA5FF6-4988-4FB2-A34F-C689E7B3A503}" dt="2020-12-06T17:09:43.170" v="928" actId="700"/>
          <ac:spMkLst>
            <pc:docMk/>
            <pc:sldMk cId="2620723577" sldId="303"/>
            <ac:spMk id="10" creationId="{C4C31E1C-FD90-42C0-A702-604A853A44E5}"/>
          </ac:spMkLst>
        </pc:spChg>
        <pc:spChg chg="add mod ord">
          <ac:chgData name="Vo, David" userId="0deed3dc-d020-451d-aee6-4b90d6e032a7" providerId="ADAL" clId="{9DFA5FF6-4988-4FB2-A34F-C689E7B3A503}" dt="2020-12-06T17:45:58.411" v="1779" actId="27636"/>
          <ac:spMkLst>
            <pc:docMk/>
            <pc:sldMk cId="2620723577" sldId="303"/>
            <ac:spMk id="11" creationId="{3EDC3A8C-E822-4B38-9A33-5428DDB0D116}"/>
          </ac:spMkLst>
        </pc:spChg>
        <pc:spChg chg="add del mod ord">
          <ac:chgData name="Vo, David" userId="0deed3dc-d020-451d-aee6-4b90d6e032a7" providerId="ADAL" clId="{9DFA5FF6-4988-4FB2-A34F-C689E7B3A503}" dt="2020-12-06T17:45:50.128" v="1775" actId="700"/>
          <ac:spMkLst>
            <pc:docMk/>
            <pc:sldMk cId="2620723577" sldId="303"/>
            <ac:spMk id="12" creationId="{FCF84EC3-6C77-444A-ABF0-5D0A9ACA6FCC}"/>
          </ac:spMkLst>
        </pc:spChg>
        <pc:spChg chg="add del mod ord">
          <ac:chgData name="Vo, David" userId="0deed3dc-d020-451d-aee6-4b90d6e032a7" providerId="ADAL" clId="{9DFA5FF6-4988-4FB2-A34F-C689E7B3A503}" dt="2020-12-06T17:45:50.128" v="1775" actId="700"/>
          <ac:spMkLst>
            <pc:docMk/>
            <pc:sldMk cId="2620723577" sldId="303"/>
            <ac:spMk id="13" creationId="{324A5513-C774-4017-B466-709FEB8D6E03}"/>
          </ac:spMkLst>
        </pc:spChg>
        <pc:spChg chg="add del mod ord">
          <ac:chgData name="Vo, David" userId="0deed3dc-d020-451d-aee6-4b90d6e032a7" providerId="ADAL" clId="{9DFA5FF6-4988-4FB2-A34F-C689E7B3A503}" dt="2020-12-06T17:45:50.128" v="1775" actId="700"/>
          <ac:spMkLst>
            <pc:docMk/>
            <pc:sldMk cId="2620723577" sldId="303"/>
            <ac:spMk id="14" creationId="{5EA2DDDC-F23E-40AF-8EBA-828AD6C4D8E5}"/>
          </ac:spMkLst>
        </pc:spChg>
        <pc:picChg chg="mod">
          <ac:chgData name="Vo, David" userId="0deed3dc-d020-451d-aee6-4b90d6e032a7" providerId="ADAL" clId="{9DFA5FF6-4988-4FB2-A34F-C689E7B3A503}" dt="2020-12-06T17:44:26.061" v="1718" actId="1076"/>
          <ac:picMkLst>
            <pc:docMk/>
            <pc:sldMk cId="2620723577" sldId="303"/>
            <ac:picMk id="5" creationId="{73A772C6-5D65-4AD7-B59B-3A76BD43ED50}"/>
          </ac:picMkLst>
        </pc:picChg>
      </pc:sldChg>
      <pc:sldChg chg="addSp delSp modSp mod modClrScheme chgLayout">
        <pc:chgData name="Vo, David" userId="0deed3dc-d020-451d-aee6-4b90d6e032a7" providerId="ADAL" clId="{9DFA5FF6-4988-4FB2-A34F-C689E7B3A503}" dt="2020-12-06T19:39:55.744" v="2324" actId="478"/>
        <pc:sldMkLst>
          <pc:docMk/>
          <pc:sldMk cId="389692970" sldId="304"/>
        </pc:sldMkLst>
        <pc:spChg chg="mod ord">
          <ac:chgData name="Vo, David" userId="0deed3dc-d020-451d-aee6-4b90d6e032a7" providerId="ADAL" clId="{9DFA5FF6-4988-4FB2-A34F-C689E7B3A503}" dt="2020-12-06T17:11:23.353" v="976" actId="700"/>
          <ac:spMkLst>
            <pc:docMk/>
            <pc:sldMk cId="389692970" sldId="304"/>
            <ac:spMk id="2" creationId="{1835F078-5CF7-CF4F-B21E-94440BD75E35}"/>
          </ac:spMkLst>
        </pc:spChg>
        <pc:spChg chg="del">
          <ac:chgData name="Vo, David" userId="0deed3dc-d020-451d-aee6-4b90d6e032a7" providerId="ADAL" clId="{9DFA5FF6-4988-4FB2-A34F-C689E7B3A503}" dt="2020-12-06T17:11:28.456" v="977" actId="478"/>
          <ac:spMkLst>
            <pc:docMk/>
            <pc:sldMk cId="389692970" sldId="304"/>
            <ac:spMk id="3" creationId="{B55E5559-BA5B-4932-9953-8ABF33E6E7AF}"/>
          </ac:spMkLst>
        </pc:spChg>
        <pc:spChg chg="mod ord">
          <ac:chgData name="Vo, David" userId="0deed3dc-d020-451d-aee6-4b90d6e032a7" providerId="ADAL" clId="{9DFA5FF6-4988-4FB2-A34F-C689E7B3A503}" dt="2020-12-06T17:11:23.353" v="976" actId="700"/>
          <ac:spMkLst>
            <pc:docMk/>
            <pc:sldMk cId="389692970" sldId="304"/>
            <ac:spMk id="4" creationId="{721EF8B7-4272-49C7-8E3D-ADB7DF8983FB}"/>
          </ac:spMkLst>
        </pc:spChg>
        <pc:spChg chg="del mod ord">
          <ac:chgData name="Vo, David" userId="0deed3dc-d020-451d-aee6-4b90d6e032a7" providerId="ADAL" clId="{9DFA5FF6-4988-4FB2-A34F-C689E7B3A503}" dt="2020-12-06T19:39:55.744" v="2324" actId="478"/>
          <ac:spMkLst>
            <pc:docMk/>
            <pc:sldMk cId="389692970" sldId="304"/>
            <ac:spMk id="5" creationId="{87029560-428A-49EC-837E-D00942744684}"/>
          </ac:spMkLst>
        </pc:spChg>
        <pc:spChg chg="add del mod">
          <ac:chgData name="Vo, David" userId="0deed3dc-d020-451d-aee6-4b90d6e032a7" providerId="ADAL" clId="{9DFA5FF6-4988-4FB2-A34F-C689E7B3A503}" dt="2020-12-06T16:01:57.621" v="40" actId="478"/>
          <ac:spMkLst>
            <pc:docMk/>
            <pc:sldMk cId="389692970" sldId="304"/>
            <ac:spMk id="7" creationId="{E3F10B79-9F0B-47D9-ADF3-A2279753DC69}"/>
          </ac:spMkLst>
        </pc:spChg>
        <pc:spChg chg="mod ord">
          <ac:chgData name="Vo, David" userId="0deed3dc-d020-451d-aee6-4b90d6e032a7" providerId="ADAL" clId="{9DFA5FF6-4988-4FB2-A34F-C689E7B3A503}" dt="2020-12-06T17:11:23.353" v="976" actId="700"/>
          <ac:spMkLst>
            <pc:docMk/>
            <pc:sldMk cId="389692970" sldId="304"/>
            <ac:spMk id="8" creationId="{9D17B668-6B0B-4D0C-B13C-302562E536FD}"/>
          </ac:spMkLst>
        </pc:spChg>
        <pc:spChg chg="add mod ord">
          <ac:chgData name="Vo, David" userId="0deed3dc-d020-451d-aee6-4b90d6e032a7" providerId="ADAL" clId="{9DFA5FF6-4988-4FB2-A34F-C689E7B3A503}" dt="2020-12-06T17:11:34.495" v="980" actId="14100"/>
          <ac:spMkLst>
            <pc:docMk/>
            <pc:sldMk cId="389692970" sldId="304"/>
            <ac:spMk id="9" creationId="{E9C450E8-7CF0-499E-860F-33133A1D3BDB}"/>
          </ac:spMkLst>
        </pc:spChg>
        <pc:picChg chg="mod">
          <ac:chgData name="Vo, David" userId="0deed3dc-d020-451d-aee6-4b90d6e032a7" providerId="ADAL" clId="{9DFA5FF6-4988-4FB2-A34F-C689E7B3A503}" dt="2020-12-06T17:11:36.943" v="981" actId="1076"/>
          <ac:picMkLst>
            <pc:docMk/>
            <pc:sldMk cId="389692970" sldId="304"/>
            <ac:picMk id="6" creationId="{59910220-4D9D-4294-83A1-EAD41D668CDC}"/>
          </ac:picMkLst>
        </pc:picChg>
      </pc:sldChg>
      <pc:sldChg chg="delSp modSp mod chgLayout">
        <pc:chgData name="Vo, David" userId="0deed3dc-d020-451d-aee6-4b90d6e032a7" providerId="ADAL" clId="{9DFA5FF6-4988-4FB2-A34F-C689E7B3A503}" dt="2020-12-06T19:39:43.131" v="2319" actId="478"/>
        <pc:sldMkLst>
          <pc:docMk/>
          <pc:sldMk cId="497582244" sldId="305"/>
        </pc:sldMkLst>
        <pc:spChg chg="mod ord">
          <ac:chgData name="Vo, David" userId="0deed3dc-d020-451d-aee6-4b90d6e032a7" providerId="ADAL" clId="{9DFA5FF6-4988-4FB2-A34F-C689E7B3A503}" dt="2020-12-06T17:28:45.090" v="1410" actId="700"/>
          <ac:spMkLst>
            <pc:docMk/>
            <pc:sldMk cId="497582244" sldId="305"/>
            <ac:spMk id="2" creationId="{F7881301-92F1-DC46-A8D1-94BB311EEE82}"/>
          </ac:spMkLst>
        </pc:spChg>
        <pc:spChg chg="mod ord">
          <ac:chgData name="Vo, David" userId="0deed3dc-d020-451d-aee6-4b90d6e032a7" providerId="ADAL" clId="{9DFA5FF6-4988-4FB2-A34F-C689E7B3A503}" dt="2020-12-06T17:37:51.310" v="1627" actId="255"/>
          <ac:spMkLst>
            <pc:docMk/>
            <pc:sldMk cId="497582244" sldId="305"/>
            <ac:spMk id="3" creationId="{2D820CB4-35A8-C545-B71E-0F83D11382B2}"/>
          </ac:spMkLst>
        </pc:spChg>
        <pc:spChg chg="mod ord">
          <ac:chgData name="Vo, David" userId="0deed3dc-d020-451d-aee6-4b90d6e032a7" providerId="ADAL" clId="{9DFA5FF6-4988-4FB2-A34F-C689E7B3A503}" dt="2020-12-06T17:28:45.090" v="1410" actId="700"/>
          <ac:spMkLst>
            <pc:docMk/>
            <pc:sldMk cId="497582244" sldId="305"/>
            <ac:spMk id="4" creationId="{4D5F154D-02CC-4BE3-815B-E5818BADDEA8}"/>
          </ac:spMkLst>
        </pc:spChg>
        <pc:spChg chg="del">
          <ac:chgData name="Vo, David" userId="0deed3dc-d020-451d-aee6-4b90d6e032a7" providerId="ADAL" clId="{9DFA5FF6-4988-4FB2-A34F-C689E7B3A503}" dt="2020-12-06T17:10:45.595" v="954" actId="478"/>
          <ac:spMkLst>
            <pc:docMk/>
            <pc:sldMk cId="497582244" sldId="305"/>
            <ac:spMk id="7" creationId="{5B0D73DD-4D21-4B18-A1F3-7213F89DD594}"/>
          </ac:spMkLst>
        </pc:spChg>
        <pc:spChg chg="del mod ord">
          <ac:chgData name="Vo, David" userId="0deed3dc-d020-451d-aee6-4b90d6e032a7" providerId="ADAL" clId="{9DFA5FF6-4988-4FB2-A34F-C689E7B3A503}" dt="2020-12-06T19:39:43.131" v="2319" actId="478"/>
          <ac:spMkLst>
            <pc:docMk/>
            <pc:sldMk cId="497582244" sldId="305"/>
            <ac:spMk id="8" creationId="{00691264-3771-48BC-82DC-F358DD8E3DB9}"/>
          </ac:spMkLst>
        </pc:spChg>
        <pc:spChg chg="mod ord">
          <ac:chgData name="Vo, David" userId="0deed3dc-d020-451d-aee6-4b90d6e032a7" providerId="ADAL" clId="{9DFA5FF6-4988-4FB2-A34F-C689E7B3A503}" dt="2020-12-06T17:28:45.090" v="1410" actId="700"/>
          <ac:spMkLst>
            <pc:docMk/>
            <pc:sldMk cId="497582244" sldId="305"/>
            <ac:spMk id="9" creationId="{918E1D95-1FB8-45D0-A1C3-130C7FC24181}"/>
          </ac:spMkLst>
        </pc:spChg>
        <pc:picChg chg="mod">
          <ac:chgData name="Vo, David" userId="0deed3dc-d020-451d-aee6-4b90d6e032a7" providerId="ADAL" clId="{9DFA5FF6-4988-4FB2-A34F-C689E7B3A503}" dt="2020-12-06T17:17:19.165" v="1183" actId="1076"/>
          <ac:picMkLst>
            <pc:docMk/>
            <pc:sldMk cId="497582244" sldId="305"/>
            <ac:picMk id="5" creationId="{53AF747D-B47D-2848-880D-EF0DE1CCC136}"/>
          </ac:picMkLst>
        </pc:picChg>
        <pc:picChg chg="mod">
          <ac:chgData name="Vo, David" userId="0deed3dc-d020-451d-aee6-4b90d6e032a7" providerId="ADAL" clId="{9DFA5FF6-4988-4FB2-A34F-C689E7B3A503}" dt="2020-12-06T17:17:22.695" v="1184" actId="1076"/>
          <ac:picMkLst>
            <pc:docMk/>
            <pc:sldMk cId="497582244" sldId="305"/>
            <ac:picMk id="6" creationId="{55455C6F-0E05-C648-8F15-F71FC83938B6}"/>
          </ac:picMkLst>
        </pc:picChg>
      </pc:sldChg>
      <pc:sldChg chg="delSp modSp mod chgLayout">
        <pc:chgData name="Vo, David" userId="0deed3dc-d020-451d-aee6-4b90d6e032a7" providerId="ADAL" clId="{9DFA5FF6-4988-4FB2-A34F-C689E7B3A503}" dt="2020-12-06T19:39:25.884" v="2314" actId="478"/>
        <pc:sldMkLst>
          <pc:docMk/>
          <pc:sldMk cId="3817722019" sldId="306"/>
        </pc:sldMkLst>
        <pc:spChg chg="mod ord">
          <ac:chgData name="Vo, David" userId="0deed3dc-d020-451d-aee6-4b90d6e032a7" providerId="ADAL" clId="{9DFA5FF6-4988-4FB2-A34F-C689E7B3A503}" dt="2020-12-06T17:40:13.332" v="1650" actId="700"/>
          <ac:spMkLst>
            <pc:docMk/>
            <pc:sldMk cId="3817722019" sldId="306"/>
            <ac:spMk id="2" creationId="{8D71570D-DD7A-DB47-A6DC-EB9D45572C17}"/>
          </ac:spMkLst>
        </pc:spChg>
        <pc:spChg chg="mod ord">
          <ac:chgData name="Vo, David" userId="0deed3dc-d020-451d-aee6-4b90d6e032a7" providerId="ADAL" clId="{9DFA5FF6-4988-4FB2-A34F-C689E7B3A503}" dt="2020-12-06T17:40:26.205" v="1655" actId="12"/>
          <ac:spMkLst>
            <pc:docMk/>
            <pc:sldMk cId="3817722019" sldId="306"/>
            <ac:spMk id="3" creationId="{B231D05C-8B56-D344-8AA3-77218A5BE3C1}"/>
          </ac:spMkLst>
        </pc:spChg>
        <pc:spChg chg="mod ord">
          <ac:chgData name="Vo, David" userId="0deed3dc-d020-451d-aee6-4b90d6e032a7" providerId="ADAL" clId="{9DFA5FF6-4988-4FB2-A34F-C689E7B3A503}" dt="2020-12-06T17:40:13.332" v="1650" actId="700"/>
          <ac:spMkLst>
            <pc:docMk/>
            <pc:sldMk cId="3817722019" sldId="306"/>
            <ac:spMk id="4" creationId="{32872187-99A8-4120-9BA7-1A5298BD0268}"/>
          </ac:spMkLst>
        </pc:spChg>
        <pc:spChg chg="del mod ord">
          <ac:chgData name="Vo, David" userId="0deed3dc-d020-451d-aee6-4b90d6e032a7" providerId="ADAL" clId="{9DFA5FF6-4988-4FB2-A34F-C689E7B3A503}" dt="2020-12-06T19:39:25.884" v="2314" actId="478"/>
          <ac:spMkLst>
            <pc:docMk/>
            <pc:sldMk cId="3817722019" sldId="306"/>
            <ac:spMk id="5" creationId="{6AF0F156-39C1-4363-8F89-E3A375F342F4}"/>
          </ac:spMkLst>
        </pc:spChg>
        <pc:spChg chg="mod ord">
          <ac:chgData name="Vo, David" userId="0deed3dc-d020-451d-aee6-4b90d6e032a7" providerId="ADAL" clId="{9DFA5FF6-4988-4FB2-A34F-C689E7B3A503}" dt="2020-12-06T17:40:13.332" v="1650" actId="700"/>
          <ac:spMkLst>
            <pc:docMk/>
            <pc:sldMk cId="3817722019" sldId="306"/>
            <ac:spMk id="7" creationId="{87BF0FA9-A5C5-44E2-8373-2E7C20063244}"/>
          </ac:spMkLst>
        </pc:spChg>
        <pc:spChg chg="del">
          <ac:chgData name="Vo, David" userId="0deed3dc-d020-451d-aee6-4b90d6e032a7" providerId="ADAL" clId="{9DFA5FF6-4988-4FB2-A34F-C689E7B3A503}" dt="2020-12-06T17:10:18.464" v="944" actId="478"/>
          <ac:spMkLst>
            <pc:docMk/>
            <pc:sldMk cId="3817722019" sldId="306"/>
            <ac:spMk id="9" creationId="{6338145A-6603-402B-AC8F-149DD8421B3B}"/>
          </ac:spMkLst>
        </pc:spChg>
        <pc:picChg chg="mod">
          <ac:chgData name="Vo, David" userId="0deed3dc-d020-451d-aee6-4b90d6e032a7" providerId="ADAL" clId="{9DFA5FF6-4988-4FB2-A34F-C689E7B3A503}" dt="2020-12-06T17:41:20.488" v="1665" actId="1076"/>
          <ac:picMkLst>
            <pc:docMk/>
            <pc:sldMk cId="3817722019" sldId="306"/>
            <ac:picMk id="6" creationId="{ED99FA68-7A99-43D4-A918-55B31B512572}"/>
          </ac:picMkLst>
        </pc:picChg>
        <pc:picChg chg="mod">
          <ac:chgData name="Vo, David" userId="0deed3dc-d020-451d-aee6-4b90d6e032a7" providerId="ADAL" clId="{9DFA5FF6-4988-4FB2-A34F-C689E7B3A503}" dt="2020-12-06T17:41:14.832" v="1664" actId="1076"/>
          <ac:picMkLst>
            <pc:docMk/>
            <pc:sldMk cId="3817722019" sldId="306"/>
            <ac:picMk id="13" creationId="{FE1ED58C-B7D1-47AE-BBEE-5F888892C288}"/>
          </ac:picMkLst>
        </pc:picChg>
      </pc:sldChg>
      <pc:sldChg chg="delSp modSp mod chgLayout">
        <pc:chgData name="Vo, David" userId="0deed3dc-d020-451d-aee6-4b90d6e032a7" providerId="ADAL" clId="{9DFA5FF6-4988-4FB2-A34F-C689E7B3A503}" dt="2020-12-06T19:39:32.747" v="2317" actId="478"/>
        <pc:sldMkLst>
          <pc:docMk/>
          <pc:sldMk cId="479092816" sldId="312"/>
        </pc:sldMkLst>
        <pc:spChg chg="mod ord">
          <ac:chgData name="Vo, David" userId="0deed3dc-d020-451d-aee6-4b90d6e032a7" providerId="ADAL" clId="{9DFA5FF6-4988-4FB2-A34F-C689E7B3A503}" dt="2020-12-06T17:38:05.235" v="1628" actId="700"/>
          <ac:spMkLst>
            <pc:docMk/>
            <pc:sldMk cId="479092816" sldId="312"/>
            <ac:spMk id="2" creationId="{F873D1C5-0A62-FF4B-8B28-FB56B4235646}"/>
          </ac:spMkLst>
        </pc:spChg>
        <pc:spChg chg="mod ord">
          <ac:chgData name="Vo, David" userId="0deed3dc-d020-451d-aee6-4b90d6e032a7" providerId="ADAL" clId="{9DFA5FF6-4988-4FB2-A34F-C689E7B3A503}" dt="2020-12-06T17:38:05.235" v="1628" actId="700"/>
          <ac:spMkLst>
            <pc:docMk/>
            <pc:sldMk cId="479092816" sldId="312"/>
            <ac:spMk id="3" creationId="{404100AF-7AC1-7745-A058-DC9E463EADF9}"/>
          </ac:spMkLst>
        </pc:spChg>
        <pc:spChg chg="mod ord">
          <ac:chgData name="Vo, David" userId="0deed3dc-d020-451d-aee6-4b90d6e032a7" providerId="ADAL" clId="{9DFA5FF6-4988-4FB2-A34F-C689E7B3A503}" dt="2020-12-06T17:38:05.235" v="1628" actId="700"/>
          <ac:spMkLst>
            <pc:docMk/>
            <pc:sldMk cId="479092816" sldId="312"/>
            <ac:spMk id="4" creationId="{A58DD22E-6959-4997-AB20-FF2399480E75}"/>
          </ac:spMkLst>
        </pc:spChg>
        <pc:spChg chg="del mod ord">
          <ac:chgData name="Vo, David" userId="0deed3dc-d020-451d-aee6-4b90d6e032a7" providerId="ADAL" clId="{9DFA5FF6-4988-4FB2-A34F-C689E7B3A503}" dt="2020-12-06T19:39:32.747" v="2317" actId="478"/>
          <ac:spMkLst>
            <pc:docMk/>
            <pc:sldMk cId="479092816" sldId="312"/>
            <ac:spMk id="5" creationId="{4D6C8E6B-9536-4457-879F-3325C603433F}"/>
          </ac:spMkLst>
        </pc:spChg>
        <pc:spChg chg="mod ord">
          <ac:chgData name="Vo, David" userId="0deed3dc-d020-451d-aee6-4b90d6e032a7" providerId="ADAL" clId="{9DFA5FF6-4988-4FB2-A34F-C689E7B3A503}" dt="2020-12-06T17:38:05.235" v="1628" actId="700"/>
          <ac:spMkLst>
            <pc:docMk/>
            <pc:sldMk cId="479092816" sldId="312"/>
            <ac:spMk id="6" creationId="{D7AE06ED-15C0-4B71-9E55-62F3C87B5EB5}"/>
          </ac:spMkLst>
        </pc:spChg>
        <pc:spChg chg="mod ord">
          <ac:chgData name="Vo, David" userId="0deed3dc-d020-451d-aee6-4b90d6e032a7" providerId="ADAL" clId="{9DFA5FF6-4988-4FB2-A34F-C689E7B3A503}" dt="2020-12-06T17:38:05.235" v="1628" actId="700"/>
          <ac:spMkLst>
            <pc:docMk/>
            <pc:sldMk cId="479092816" sldId="312"/>
            <ac:spMk id="7" creationId="{CE595EF4-DF23-4E5A-AD4F-B2B2DDDCB472}"/>
          </ac:spMkLst>
        </pc:spChg>
        <pc:spChg chg="mod ord">
          <ac:chgData name="Vo, David" userId="0deed3dc-d020-451d-aee6-4b90d6e032a7" providerId="ADAL" clId="{9DFA5FF6-4988-4FB2-A34F-C689E7B3A503}" dt="2020-12-06T17:38:05.235" v="1628" actId="700"/>
          <ac:spMkLst>
            <pc:docMk/>
            <pc:sldMk cId="479092816" sldId="312"/>
            <ac:spMk id="8" creationId="{54B858BC-C815-47AB-987D-EFABE8454DCA}"/>
          </ac:spMkLst>
        </pc:spChg>
        <pc:spChg chg="del">
          <ac:chgData name="Vo, David" userId="0deed3dc-d020-451d-aee6-4b90d6e032a7" providerId="ADAL" clId="{9DFA5FF6-4988-4FB2-A34F-C689E7B3A503}" dt="2020-12-06T17:10:36.936" v="950" actId="478"/>
          <ac:spMkLst>
            <pc:docMk/>
            <pc:sldMk cId="479092816" sldId="312"/>
            <ac:spMk id="9" creationId="{7DBC944A-F09F-4CEB-995D-53109BD6E201}"/>
          </ac:spMkLst>
        </pc:spChg>
        <pc:spChg chg="mod ord">
          <ac:chgData name="Vo, David" userId="0deed3dc-d020-451d-aee6-4b90d6e032a7" providerId="ADAL" clId="{9DFA5FF6-4988-4FB2-A34F-C689E7B3A503}" dt="2020-12-06T17:38:05.235" v="1628" actId="700"/>
          <ac:spMkLst>
            <pc:docMk/>
            <pc:sldMk cId="479092816" sldId="312"/>
            <ac:spMk id="10" creationId="{38180270-20A5-4FDC-9158-650F3AF58CE9}"/>
          </ac:spMkLst>
        </pc:spChg>
      </pc:sldChg>
      <pc:sldChg chg="delSp modSp mod chgLayout">
        <pc:chgData name="Vo, David" userId="0deed3dc-d020-451d-aee6-4b90d6e032a7" providerId="ADAL" clId="{9DFA5FF6-4988-4FB2-A34F-C689E7B3A503}" dt="2020-12-06T19:39:24.494" v="2313" actId="478"/>
        <pc:sldMkLst>
          <pc:docMk/>
          <pc:sldMk cId="1472516298" sldId="314"/>
        </pc:sldMkLst>
        <pc:spChg chg="mod ord">
          <ac:chgData name="Vo, David" userId="0deed3dc-d020-451d-aee6-4b90d6e032a7" providerId="ADAL" clId="{9DFA5FF6-4988-4FB2-A34F-C689E7B3A503}" dt="2020-12-06T17:42:08.085" v="1675" actId="26606"/>
          <ac:spMkLst>
            <pc:docMk/>
            <pc:sldMk cId="1472516298" sldId="314"/>
            <ac:spMk id="2" creationId="{DA68EC18-59B0-FC44-824F-B63ABA9622EA}"/>
          </ac:spMkLst>
        </pc:spChg>
        <pc:spChg chg="mod ord">
          <ac:chgData name="Vo, David" userId="0deed3dc-d020-451d-aee6-4b90d6e032a7" providerId="ADAL" clId="{9DFA5FF6-4988-4FB2-A34F-C689E7B3A503}" dt="2020-12-06T17:42:11.006" v="1677" actId="20577"/>
          <ac:spMkLst>
            <pc:docMk/>
            <pc:sldMk cId="1472516298" sldId="314"/>
            <ac:spMk id="3" creationId="{C9056E05-8D5E-EF4A-9231-42992694B76C}"/>
          </ac:spMkLst>
        </pc:spChg>
        <pc:spChg chg="mod ord">
          <ac:chgData name="Vo, David" userId="0deed3dc-d020-451d-aee6-4b90d6e032a7" providerId="ADAL" clId="{9DFA5FF6-4988-4FB2-A34F-C689E7B3A503}" dt="2020-12-06T17:42:08.088" v="1676" actId="27636"/>
          <ac:spMkLst>
            <pc:docMk/>
            <pc:sldMk cId="1472516298" sldId="314"/>
            <ac:spMk id="4" creationId="{CBD7B662-7626-4ABB-8122-8146C1F3C7F3}"/>
          </ac:spMkLst>
        </pc:spChg>
        <pc:spChg chg="del">
          <ac:chgData name="Vo, David" userId="0deed3dc-d020-451d-aee6-4b90d6e032a7" providerId="ADAL" clId="{9DFA5FF6-4988-4FB2-A34F-C689E7B3A503}" dt="2020-12-06T17:10:13.735" v="942" actId="478"/>
          <ac:spMkLst>
            <pc:docMk/>
            <pc:sldMk cId="1472516298" sldId="314"/>
            <ac:spMk id="6" creationId="{B990AA41-315A-4328-8AA6-822AD1714AB5}"/>
          </ac:spMkLst>
        </pc:spChg>
        <pc:spChg chg="del mod ord">
          <ac:chgData name="Vo, David" userId="0deed3dc-d020-451d-aee6-4b90d6e032a7" providerId="ADAL" clId="{9DFA5FF6-4988-4FB2-A34F-C689E7B3A503}" dt="2020-12-06T19:39:24.494" v="2313" actId="478"/>
          <ac:spMkLst>
            <pc:docMk/>
            <pc:sldMk cId="1472516298" sldId="314"/>
            <ac:spMk id="7" creationId="{0C2F0DDD-BBAD-4766-80D4-033E6D9ED8DF}"/>
          </ac:spMkLst>
        </pc:spChg>
        <pc:spChg chg="mod ord">
          <ac:chgData name="Vo, David" userId="0deed3dc-d020-451d-aee6-4b90d6e032a7" providerId="ADAL" clId="{9DFA5FF6-4988-4FB2-A34F-C689E7B3A503}" dt="2020-12-06T17:42:08.085" v="1675" actId="26606"/>
          <ac:spMkLst>
            <pc:docMk/>
            <pc:sldMk cId="1472516298" sldId="314"/>
            <ac:spMk id="8" creationId="{78E90D16-2600-4630-BEAA-6BAF0FC926AA}"/>
          </ac:spMkLst>
        </pc:spChg>
        <pc:picChg chg="mod ord">
          <ac:chgData name="Vo, David" userId="0deed3dc-d020-451d-aee6-4b90d6e032a7" providerId="ADAL" clId="{9DFA5FF6-4988-4FB2-A34F-C689E7B3A503}" dt="2020-12-06T17:42:08.085" v="1675" actId="26606"/>
          <ac:picMkLst>
            <pc:docMk/>
            <pc:sldMk cId="1472516298" sldId="314"/>
            <ac:picMk id="5" creationId="{DA13C20C-DBC0-4B9C-B54C-EF28887CBB67}"/>
          </ac:picMkLst>
        </pc:picChg>
      </pc:sldChg>
      <pc:sldChg chg="addSp delSp modSp mod modClrScheme chgLayout">
        <pc:chgData name="Vo, David" userId="0deed3dc-d020-451d-aee6-4b90d6e032a7" providerId="ADAL" clId="{9DFA5FF6-4988-4FB2-A34F-C689E7B3A503}" dt="2020-12-06T19:39:45.631" v="2320" actId="478"/>
        <pc:sldMkLst>
          <pc:docMk/>
          <pc:sldMk cId="768786107" sldId="315"/>
        </pc:sldMkLst>
        <pc:spChg chg="mod ord">
          <ac:chgData name="Vo, David" userId="0deed3dc-d020-451d-aee6-4b90d6e032a7" providerId="ADAL" clId="{9DFA5FF6-4988-4FB2-A34F-C689E7B3A503}" dt="2020-12-06T17:31:32.425" v="1442" actId="700"/>
          <ac:spMkLst>
            <pc:docMk/>
            <pc:sldMk cId="768786107" sldId="315"/>
            <ac:spMk id="2" creationId="{32543F30-2839-EB49-B09A-63AB108376B0}"/>
          </ac:spMkLst>
        </pc:spChg>
        <pc:spChg chg="mod ord">
          <ac:chgData name="Vo, David" userId="0deed3dc-d020-451d-aee6-4b90d6e032a7" providerId="ADAL" clId="{9DFA5FF6-4988-4FB2-A34F-C689E7B3A503}" dt="2020-12-06T17:31:32.425" v="1442" actId="700"/>
          <ac:spMkLst>
            <pc:docMk/>
            <pc:sldMk cId="768786107" sldId="315"/>
            <ac:spMk id="3" creationId="{BA0AC7CB-8B65-E24B-9DB0-8B0593404174}"/>
          </ac:spMkLst>
        </pc:spChg>
        <pc:spChg chg="mod ord">
          <ac:chgData name="Vo, David" userId="0deed3dc-d020-451d-aee6-4b90d6e032a7" providerId="ADAL" clId="{9DFA5FF6-4988-4FB2-A34F-C689E7B3A503}" dt="2020-12-06T17:31:32.425" v="1442" actId="700"/>
          <ac:spMkLst>
            <pc:docMk/>
            <pc:sldMk cId="768786107" sldId="315"/>
            <ac:spMk id="4" creationId="{ABCEBFA2-F848-4EB9-B521-CEB3B6AFFCE0}"/>
          </ac:spMkLst>
        </pc:spChg>
        <pc:spChg chg="del mod">
          <ac:chgData name="Vo, David" userId="0deed3dc-d020-451d-aee6-4b90d6e032a7" providerId="ADAL" clId="{9DFA5FF6-4988-4FB2-A34F-C689E7B3A503}" dt="2020-12-06T17:13:33.242" v="1029" actId="478"/>
          <ac:spMkLst>
            <pc:docMk/>
            <pc:sldMk cId="768786107" sldId="315"/>
            <ac:spMk id="5" creationId="{FA061C12-2F9B-5C45-A233-A62581E4EFAD}"/>
          </ac:spMkLst>
        </pc:spChg>
        <pc:spChg chg="del">
          <ac:chgData name="Vo, David" userId="0deed3dc-d020-451d-aee6-4b90d6e032a7" providerId="ADAL" clId="{9DFA5FF6-4988-4FB2-A34F-C689E7B3A503}" dt="2020-12-06T17:10:51.648" v="957" actId="478"/>
          <ac:spMkLst>
            <pc:docMk/>
            <pc:sldMk cId="768786107" sldId="315"/>
            <ac:spMk id="6" creationId="{717959B5-DB64-4A91-8E23-E15338366BA1}"/>
          </ac:spMkLst>
        </pc:spChg>
        <pc:spChg chg="del mod ord">
          <ac:chgData name="Vo, David" userId="0deed3dc-d020-451d-aee6-4b90d6e032a7" providerId="ADAL" clId="{9DFA5FF6-4988-4FB2-A34F-C689E7B3A503}" dt="2020-12-06T19:39:45.631" v="2320" actId="478"/>
          <ac:spMkLst>
            <pc:docMk/>
            <pc:sldMk cId="768786107" sldId="315"/>
            <ac:spMk id="7" creationId="{FB5364AF-128C-4F08-B89B-51CFDCE05553}"/>
          </ac:spMkLst>
        </pc:spChg>
        <pc:spChg chg="mod ord">
          <ac:chgData name="Vo, David" userId="0deed3dc-d020-451d-aee6-4b90d6e032a7" providerId="ADAL" clId="{9DFA5FF6-4988-4FB2-A34F-C689E7B3A503}" dt="2020-12-06T17:31:32.425" v="1442" actId="700"/>
          <ac:spMkLst>
            <pc:docMk/>
            <pc:sldMk cId="768786107" sldId="315"/>
            <ac:spMk id="8" creationId="{66462BF2-755D-4930-920F-C6DC4F8F6640}"/>
          </ac:spMkLst>
        </pc:spChg>
        <pc:spChg chg="add del mod ord">
          <ac:chgData name="Vo, David" userId="0deed3dc-d020-451d-aee6-4b90d6e032a7" providerId="ADAL" clId="{9DFA5FF6-4988-4FB2-A34F-C689E7B3A503}" dt="2020-12-06T17:13:15.182" v="1024" actId="478"/>
          <ac:spMkLst>
            <pc:docMk/>
            <pc:sldMk cId="768786107" sldId="315"/>
            <ac:spMk id="9" creationId="{27E3C5B5-3A8B-4416-9659-C8CE38061AE6}"/>
          </ac:spMkLst>
        </pc:spChg>
        <pc:spChg chg="add del mod ord">
          <ac:chgData name="Vo, David" userId="0deed3dc-d020-451d-aee6-4b90d6e032a7" providerId="ADAL" clId="{9DFA5FF6-4988-4FB2-A34F-C689E7B3A503}" dt="2020-12-06T17:13:16.959" v="1025" actId="478"/>
          <ac:spMkLst>
            <pc:docMk/>
            <pc:sldMk cId="768786107" sldId="315"/>
            <ac:spMk id="10" creationId="{D9292460-25A0-47A0-9D31-B99D81BD28B2}"/>
          </ac:spMkLst>
        </pc:spChg>
        <pc:spChg chg="add mod ord">
          <ac:chgData name="Vo, David" userId="0deed3dc-d020-451d-aee6-4b90d6e032a7" providerId="ADAL" clId="{9DFA5FF6-4988-4FB2-A34F-C689E7B3A503}" dt="2020-12-06T17:31:32.425" v="1442" actId="700"/>
          <ac:spMkLst>
            <pc:docMk/>
            <pc:sldMk cId="768786107" sldId="315"/>
            <ac:spMk id="11" creationId="{C42A4483-0A6D-4A8A-81A1-1ABB53BA5672}"/>
          </ac:spMkLst>
        </pc:spChg>
        <pc:spChg chg="add mod ord">
          <ac:chgData name="Vo, David" userId="0deed3dc-d020-451d-aee6-4b90d6e032a7" providerId="ADAL" clId="{9DFA5FF6-4988-4FB2-A34F-C689E7B3A503}" dt="2020-12-06T17:31:32.425" v="1442" actId="700"/>
          <ac:spMkLst>
            <pc:docMk/>
            <pc:sldMk cId="768786107" sldId="315"/>
            <ac:spMk id="12" creationId="{578FB1BD-225E-45A5-BC0E-6E4AA9F4CFD0}"/>
          </ac:spMkLst>
        </pc:spChg>
        <pc:spChg chg="add mod ord">
          <ac:chgData name="Vo, David" userId="0deed3dc-d020-451d-aee6-4b90d6e032a7" providerId="ADAL" clId="{9DFA5FF6-4988-4FB2-A34F-C689E7B3A503}" dt="2020-12-06T17:31:32.425" v="1442" actId="700"/>
          <ac:spMkLst>
            <pc:docMk/>
            <pc:sldMk cId="768786107" sldId="315"/>
            <ac:spMk id="13" creationId="{3C589300-1B72-4FA8-93E3-20FE3F2F85CE}"/>
          </ac:spMkLst>
        </pc:spChg>
      </pc:sldChg>
      <pc:sldChg chg="delSp modSp mod chgLayout">
        <pc:chgData name="Vo, David" userId="0deed3dc-d020-451d-aee6-4b90d6e032a7" providerId="ADAL" clId="{9DFA5FF6-4988-4FB2-A34F-C689E7B3A503}" dt="2020-12-06T19:39:27.658" v="2315" actId="478"/>
        <pc:sldMkLst>
          <pc:docMk/>
          <pc:sldMk cId="3831286387" sldId="318"/>
        </pc:sldMkLst>
        <pc:spChg chg="mod ord">
          <ac:chgData name="Vo, David" userId="0deed3dc-d020-451d-aee6-4b90d6e032a7" providerId="ADAL" clId="{9DFA5FF6-4988-4FB2-A34F-C689E7B3A503}" dt="2020-12-06T17:38:54.275" v="1641" actId="700"/>
          <ac:spMkLst>
            <pc:docMk/>
            <pc:sldMk cId="3831286387" sldId="318"/>
            <ac:spMk id="2" creationId="{F0988CB5-3019-3C40-ADEB-C68DE31A99EB}"/>
          </ac:spMkLst>
        </pc:spChg>
        <pc:spChg chg="mod ord">
          <ac:chgData name="Vo, David" userId="0deed3dc-d020-451d-aee6-4b90d6e032a7" providerId="ADAL" clId="{9DFA5FF6-4988-4FB2-A34F-C689E7B3A503}" dt="2020-12-06T17:39:11.225" v="1647" actId="12"/>
          <ac:spMkLst>
            <pc:docMk/>
            <pc:sldMk cId="3831286387" sldId="318"/>
            <ac:spMk id="3" creationId="{72737778-364F-0D4F-8BE4-08B54123BC88}"/>
          </ac:spMkLst>
        </pc:spChg>
        <pc:spChg chg="mod ord">
          <ac:chgData name="Vo, David" userId="0deed3dc-d020-451d-aee6-4b90d6e032a7" providerId="ADAL" clId="{9DFA5FF6-4988-4FB2-A34F-C689E7B3A503}" dt="2020-12-06T17:38:54.275" v="1641" actId="700"/>
          <ac:spMkLst>
            <pc:docMk/>
            <pc:sldMk cId="3831286387" sldId="318"/>
            <ac:spMk id="4" creationId="{BC9D4708-0FF2-41C1-A798-89C86F0339C4}"/>
          </ac:spMkLst>
        </pc:spChg>
        <pc:spChg chg="del">
          <ac:chgData name="Vo, David" userId="0deed3dc-d020-451d-aee6-4b90d6e032a7" providerId="ADAL" clId="{9DFA5FF6-4988-4FB2-A34F-C689E7B3A503}" dt="2020-12-06T17:10:25.506" v="946" actId="478"/>
          <ac:spMkLst>
            <pc:docMk/>
            <pc:sldMk cId="3831286387" sldId="318"/>
            <ac:spMk id="8" creationId="{FCB1CCCD-1383-48D4-8F27-1426E972139F}"/>
          </ac:spMkLst>
        </pc:spChg>
        <pc:spChg chg="del mod ord">
          <ac:chgData name="Vo, David" userId="0deed3dc-d020-451d-aee6-4b90d6e032a7" providerId="ADAL" clId="{9DFA5FF6-4988-4FB2-A34F-C689E7B3A503}" dt="2020-12-06T19:39:27.658" v="2315" actId="478"/>
          <ac:spMkLst>
            <pc:docMk/>
            <pc:sldMk cId="3831286387" sldId="318"/>
            <ac:spMk id="9" creationId="{87214FCA-E764-42DF-83AA-86FE89368AF6}"/>
          </ac:spMkLst>
        </pc:spChg>
        <pc:spChg chg="mod ord">
          <ac:chgData name="Vo, David" userId="0deed3dc-d020-451d-aee6-4b90d6e032a7" providerId="ADAL" clId="{9DFA5FF6-4988-4FB2-A34F-C689E7B3A503}" dt="2020-12-06T17:38:54.275" v="1641" actId="700"/>
          <ac:spMkLst>
            <pc:docMk/>
            <pc:sldMk cId="3831286387" sldId="318"/>
            <ac:spMk id="10" creationId="{661585E8-4BE2-4D51-9303-931F8796C2C1}"/>
          </ac:spMkLst>
        </pc:spChg>
      </pc:sldChg>
      <pc:sldChg chg="addSp delSp modSp mod modClrScheme chgLayout">
        <pc:chgData name="Vo, David" userId="0deed3dc-d020-451d-aee6-4b90d6e032a7" providerId="ADAL" clId="{9DFA5FF6-4988-4FB2-A34F-C689E7B3A503}" dt="2020-12-06T19:38:32.896" v="2297" actId="478"/>
        <pc:sldMkLst>
          <pc:docMk/>
          <pc:sldMk cId="422270901" sldId="319"/>
        </pc:sldMkLst>
        <pc:spChg chg="mod ord">
          <ac:chgData name="Vo, David" userId="0deed3dc-d020-451d-aee6-4b90d6e032a7" providerId="ADAL" clId="{9DFA5FF6-4988-4FB2-A34F-C689E7B3A503}" dt="2020-12-06T17:57:54.410" v="1983" actId="700"/>
          <ac:spMkLst>
            <pc:docMk/>
            <pc:sldMk cId="422270901" sldId="319"/>
            <ac:spMk id="2" creationId="{BB06F216-4E33-F647-AB97-1FBB2227F8A1}"/>
          </ac:spMkLst>
        </pc:spChg>
        <pc:spChg chg="mod ord">
          <ac:chgData name="Vo, David" userId="0deed3dc-d020-451d-aee6-4b90d6e032a7" providerId="ADAL" clId="{9DFA5FF6-4988-4FB2-A34F-C689E7B3A503}" dt="2020-12-06T17:57:54.410" v="1983" actId="700"/>
          <ac:spMkLst>
            <pc:docMk/>
            <pc:sldMk cId="422270901" sldId="319"/>
            <ac:spMk id="3" creationId="{D721CDAE-610D-4FAA-AE40-CEA8475D9971}"/>
          </ac:spMkLst>
        </pc:spChg>
        <pc:spChg chg="del mod">
          <ac:chgData name="Vo, David" userId="0deed3dc-d020-451d-aee6-4b90d6e032a7" providerId="ADAL" clId="{9DFA5FF6-4988-4FB2-A34F-C689E7B3A503}" dt="2020-12-06T17:58:00.948" v="1986" actId="478"/>
          <ac:spMkLst>
            <pc:docMk/>
            <pc:sldMk cId="422270901" sldId="319"/>
            <ac:spMk id="4" creationId="{3B051DCE-038D-4024-A826-35A823EDAC41}"/>
          </ac:spMkLst>
        </pc:spChg>
        <pc:spChg chg="del mod ord">
          <ac:chgData name="Vo, David" userId="0deed3dc-d020-451d-aee6-4b90d6e032a7" providerId="ADAL" clId="{9DFA5FF6-4988-4FB2-A34F-C689E7B3A503}" dt="2020-12-06T19:38:32.896" v="2297" actId="478"/>
          <ac:spMkLst>
            <pc:docMk/>
            <pc:sldMk cId="422270901" sldId="319"/>
            <ac:spMk id="5" creationId="{02EB7686-64F8-46B3-80D3-E9375EAE49B9}"/>
          </ac:spMkLst>
        </pc:spChg>
        <pc:spChg chg="mod ord">
          <ac:chgData name="Vo, David" userId="0deed3dc-d020-451d-aee6-4b90d6e032a7" providerId="ADAL" clId="{9DFA5FF6-4988-4FB2-A34F-C689E7B3A503}" dt="2020-12-06T17:57:54.410" v="1983" actId="700"/>
          <ac:spMkLst>
            <pc:docMk/>
            <pc:sldMk cId="422270901" sldId="319"/>
            <ac:spMk id="8" creationId="{5EFA80E7-047C-4208-BA88-397DCCC38F33}"/>
          </ac:spMkLst>
        </pc:spChg>
        <pc:spChg chg="add mod ord">
          <ac:chgData name="Vo, David" userId="0deed3dc-d020-451d-aee6-4b90d6e032a7" providerId="ADAL" clId="{9DFA5FF6-4988-4FB2-A34F-C689E7B3A503}" dt="2020-12-06T17:58:16.522" v="1991" actId="14100"/>
          <ac:spMkLst>
            <pc:docMk/>
            <pc:sldMk cId="422270901" sldId="319"/>
            <ac:spMk id="9" creationId="{DB0B0CD9-DDB2-45C4-BD8A-56C453980AC3}"/>
          </ac:spMkLst>
        </pc:spChg>
        <pc:picChg chg="mod">
          <ac:chgData name="Vo, David" userId="0deed3dc-d020-451d-aee6-4b90d6e032a7" providerId="ADAL" clId="{9DFA5FF6-4988-4FB2-A34F-C689E7B3A503}" dt="2020-12-06T17:58:14.137" v="1990" actId="1076"/>
          <ac:picMkLst>
            <pc:docMk/>
            <pc:sldMk cId="422270901" sldId="319"/>
            <ac:picMk id="7" creationId="{CDD67BFC-41B9-480C-8906-38B3987E08BC}"/>
          </ac:picMkLst>
        </pc:picChg>
      </pc:sldChg>
      <pc:sldChg chg="addSp delSp modSp mod modClrScheme chgLayout">
        <pc:chgData name="Vo, David" userId="0deed3dc-d020-451d-aee6-4b90d6e032a7" providerId="ADAL" clId="{9DFA5FF6-4988-4FB2-A34F-C689E7B3A503}" dt="2020-12-06T19:38:35.151" v="2298" actId="478"/>
        <pc:sldMkLst>
          <pc:docMk/>
          <pc:sldMk cId="1912582705" sldId="321"/>
        </pc:sldMkLst>
        <pc:spChg chg="mod ord">
          <ac:chgData name="Vo, David" userId="0deed3dc-d020-451d-aee6-4b90d6e032a7" providerId="ADAL" clId="{9DFA5FF6-4988-4FB2-A34F-C689E7B3A503}" dt="2020-12-06T17:56:28.743" v="1958" actId="27636"/>
          <ac:spMkLst>
            <pc:docMk/>
            <pc:sldMk cId="1912582705" sldId="321"/>
            <ac:spMk id="2" creationId="{BB06F216-4E33-F647-AB97-1FBB2227F8A1}"/>
          </ac:spMkLst>
        </pc:spChg>
        <pc:spChg chg="mod ord">
          <ac:chgData name="Vo, David" userId="0deed3dc-d020-451d-aee6-4b90d6e032a7" providerId="ADAL" clId="{9DFA5FF6-4988-4FB2-A34F-C689E7B3A503}" dt="2020-12-06T17:56:28.733" v="1957" actId="700"/>
          <ac:spMkLst>
            <pc:docMk/>
            <pc:sldMk cId="1912582705" sldId="321"/>
            <ac:spMk id="3" creationId="{D721CDAE-610D-4FAA-AE40-CEA8475D9971}"/>
          </ac:spMkLst>
        </pc:spChg>
        <pc:spChg chg="mod">
          <ac:chgData name="Vo, David" userId="0deed3dc-d020-451d-aee6-4b90d6e032a7" providerId="ADAL" clId="{9DFA5FF6-4988-4FB2-A34F-C689E7B3A503}" dt="2020-12-06T17:56:38.074" v="1961" actId="164"/>
          <ac:spMkLst>
            <pc:docMk/>
            <pc:sldMk cId="1912582705" sldId="321"/>
            <ac:spMk id="4" creationId="{DF564D53-CE08-43D3-BE73-4BB8AA87E60D}"/>
          </ac:spMkLst>
        </pc:spChg>
        <pc:spChg chg="del mod ord">
          <ac:chgData name="Vo, David" userId="0deed3dc-d020-451d-aee6-4b90d6e032a7" providerId="ADAL" clId="{9DFA5FF6-4988-4FB2-A34F-C689E7B3A503}" dt="2020-12-06T19:38:35.151" v="2298" actId="478"/>
          <ac:spMkLst>
            <pc:docMk/>
            <pc:sldMk cId="1912582705" sldId="321"/>
            <ac:spMk id="6" creationId="{ADBE1D23-6AF1-4A48-A680-0C3DFBFCA30E}"/>
          </ac:spMkLst>
        </pc:spChg>
        <pc:spChg chg="mod ord">
          <ac:chgData name="Vo, David" userId="0deed3dc-d020-451d-aee6-4b90d6e032a7" providerId="ADAL" clId="{9DFA5FF6-4988-4FB2-A34F-C689E7B3A503}" dt="2020-12-06T17:56:28.733" v="1957" actId="700"/>
          <ac:spMkLst>
            <pc:docMk/>
            <pc:sldMk cId="1912582705" sldId="321"/>
            <ac:spMk id="7" creationId="{F790DC9C-A60A-4007-8ADC-3369B5C42231}"/>
          </ac:spMkLst>
        </pc:spChg>
        <pc:grpChg chg="add del mod">
          <ac:chgData name="Vo, David" userId="0deed3dc-d020-451d-aee6-4b90d6e032a7" providerId="ADAL" clId="{9DFA5FF6-4988-4FB2-A34F-C689E7B3A503}" dt="2020-12-06T17:56:49.647" v="1966" actId="478"/>
          <ac:grpSpMkLst>
            <pc:docMk/>
            <pc:sldMk cId="1912582705" sldId="321"/>
            <ac:grpSpMk id="9" creationId="{46DF32D7-702F-4BC9-A2F5-751BA2367812}"/>
          </ac:grpSpMkLst>
        </pc:grpChg>
        <pc:picChg chg="mod">
          <ac:chgData name="Vo, David" userId="0deed3dc-d020-451d-aee6-4b90d6e032a7" providerId="ADAL" clId="{9DFA5FF6-4988-4FB2-A34F-C689E7B3A503}" dt="2020-12-06T17:56:38.074" v="1961" actId="164"/>
          <ac:picMkLst>
            <pc:docMk/>
            <pc:sldMk cId="1912582705" sldId="321"/>
            <ac:picMk id="8" creationId="{07A43973-08EB-45D2-A7A1-D4EAE862ACDF}"/>
          </ac:picMkLst>
        </pc:picChg>
        <pc:picChg chg="add mod modCrop">
          <ac:chgData name="Vo, David" userId="0deed3dc-d020-451d-aee6-4b90d6e032a7" providerId="ADAL" clId="{9DFA5FF6-4988-4FB2-A34F-C689E7B3A503}" dt="2020-12-06T17:57:47.506" v="1982" actId="1076"/>
          <ac:picMkLst>
            <pc:docMk/>
            <pc:sldMk cId="1912582705" sldId="321"/>
            <ac:picMk id="11" creationId="{F3DEB818-B436-4BD3-B185-EE42BD34BC22}"/>
          </ac:picMkLst>
        </pc:picChg>
      </pc:sldChg>
      <pc:sldChg chg="addSp delSp modSp mod modClrScheme chgLayout">
        <pc:chgData name="Vo, David" userId="0deed3dc-d020-451d-aee6-4b90d6e032a7" providerId="ADAL" clId="{9DFA5FF6-4988-4FB2-A34F-C689E7B3A503}" dt="2020-12-06T19:38:16.019" v="2290" actId="478"/>
        <pc:sldMkLst>
          <pc:docMk/>
          <pc:sldMk cId="4145459833" sldId="327"/>
        </pc:sldMkLst>
        <pc:spChg chg="mod ord">
          <ac:chgData name="Vo, David" userId="0deed3dc-d020-451d-aee6-4b90d6e032a7" providerId="ADAL" clId="{9DFA5FF6-4988-4FB2-A34F-C689E7B3A503}" dt="2020-12-06T18:01:41.110" v="2049" actId="700"/>
          <ac:spMkLst>
            <pc:docMk/>
            <pc:sldMk cId="4145459833" sldId="327"/>
            <ac:spMk id="2" creationId="{8D9FC2CF-23A2-4561-9407-1D3830256924}"/>
          </ac:spMkLst>
        </pc:spChg>
        <pc:spChg chg="mod ord">
          <ac:chgData name="Vo, David" userId="0deed3dc-d020-451d-aee6-4b90d6e032a7" providerId="ADAL" clId="{9DFA5FF6-4988-4FB2-A34F-C689E7B3A503}" dt="2020-12-06T18:01:41.110" v="2049" actId="700"/>
          <ac:spMkLst>
            <pc:docMk/>
            <pc:sldMk cId="4145459833" sldId="327"/>
            <ac:spMk id="3" creationId="{76BB4E0C-8A2E-4C54-ABD4-09C1A88BF06D}"/>
          </ac:spMkLst>
        </pc:spChg>
        <pc:spChg chg="del">
          <ac:chgData name="Vo, David" userId="0deed3dc-d020-451d-aee6-4b90d6e032a7" providerId="ADAL" clId="{9DFA5FF6-4988-4FB2-A34F-C689E7B3A503}" dt="2020-12-06T18:01:44.644" v="2050" actId="478"/>
          <ac:spMkLst>
            <pc:docMk/>
            <pc:sldMk cId="4145459833" sldId="327"/>
            <ac:spMk id="4" creationId="{68CB842C-C274-47E2-A517-48067FF4F464}"/>
          </ac:spMkLst>
        </pc:spChg>
        <pc:spChg chg="mod">
          <ac:chgData name="Vo, David" userId="0deed3dc-d020-451d-aee6-4b90d6e032a7" providerId="ADAL" clId="{9DFA5FF6-4988-4FB2-A34F-C689E7B3A503}" dt="2020-12-06T18:03:26.368" v="2079" actId="1076"/>
          <ac:spMkLst>
            <pc:docMk/>
            <pc:sldMk cId="4145459833" sldId="327"/>
            <ac:spMk id="8" creationId="{416F56D9-206D-43FC-95D1-3234CCDF2F2B}"/>
          </ac:spMkLst>
        </pc:spChg>
        <pc:spChg chg="mod">
          <ac:chgData name="Vo, David" userId="0deed3dc-d020-451d-aee6-4b90d6e032a7" providerId="ADAL" clId="{9DFA5FF6-4988-4FB2-A34F-C689E7B3A503}" dt="2020-12-06T18:02:26.059" v="2060" actId="1076"/>
          <ac:spMkLst>
            <pc:docMk/>
            <pc:sldMk cId="4145459833" sldId="327"/>
            <ac:spMk id="9" creationId="{95887493-0285-4064-988A-57F138CAC596}"/>
          </ac:spMkLst>
        </pc:spChg>
        <pc:spChg chg="mod">
          <ac:chgData name="Vo, David" userId="0deed3dc-d020-451d-aee6-4b90d6e032a7" providerId="ADAL" clId="{9DFA5FF6-4988-4FB2-A34F-C689E7B3A503}" dt="2020-12-06T18:02:52.563" v="2067" actId="1076"/>
          <ac:spMkLst>
            <pc:docMk/>
            <pc:sldMk cId="4145459833" sldId="327"/>
            <ac:spMk id="10" creationId="{7F453123-0B0A-4833-9759-28070453A682}"/>
          </ac:spMkLst>
        </pc:spChg>
        <pc:spChg chg="del">
          <ac:chgData name="Vo, David" userId="0deed3dc-d020-451d-aee6-4b90d6e032a7" providerId="ADAL" clId="{9DFA5FF6-4988-4FB2-A34F-C689E7B3A503}" dt="2020-12-06T17:04:48.846" v="809" actId="478"/>
          <ac:spMkLst>
            <pc:docMk/>
            <pc:sldMk cId="4145459833" sldId="327"/>
            <ac:spMk id="11" creationId="{FF16E236-DBDB-436A-9ABF-742A4DF79178}"/>
          </ac:spMkLst>
        </pc:spChg>
        <pc:spChg chg="del mod ord">
          <ac:chgData name="Vo, David" userId="0deed3dc-d020-451d-aee6-4b90d6e032a7" providerId="ADAL" clId="{9DFA5FF6-4988-4FB2-A34F-C689E7B3A503}" dt="2020-12-06T19:38:16.019" v="2290" actId="478"/>
          <ac:spMkLst>
            <pc:docMk/>
            <pc:sldMk cId="4145459833" sldId="327"/>
            <ac:spMk id="12" creationId="{E21B90E5-0487-4055-800B-828FC6186104}"/>
          </ac:spMkLst>
        </pc:spChg>
        <pc:spChg chg="mod ord">
          <ac:chgData name="Vo, David" userId="0deed3dc-d020-451d-aee6-4b90d6e032a7" providerId="ADAL" clId="{9DFA5FF6-4988-4FB2-A34F-C689E7B3A503}" dt="2020-12-06T18:01:41.110" v="2049" actId="700"/>
          <ac:spMkLst>
            <pc:docMk/>
            <pc:sldMk cId="4145459833" sldId="327"/>
            <ac:spMk id="13" creationId="{451F213D-2B4A-4209-AD61-2ABC8E289B60}"/>
          </ac:spMkLst>
        </pc:spChg>
        <pc:spChg chg="add mod ord">
          <ac:chgData name="Vo, David" userId="0deed3dc-d020-451d-aee6-4b90d6e032a7" providerId="ADAL" clId="{9DFA5FF6-4988-4FB2-A34F-C689E7B3A503}" dt="2020-12-06T18:01:48.807" v="2052" actId="14100"/>
          <ac:spMkLst>
            <pc:docMk/>
            <pc:sldMk cId="4145459833" sldId="327"/>
            <ac:spMk id="14" creationId="{CEC6AEEC-095E-40E3-8017-3E11D7FF9A57}"/>
          </ac:spMkLst>
        </pc:spChg>
        <pc:picChg chg="mod">
          <ac:chgData name="Vo, David" userId="0deed3dc-d020-451d-aee6-4b90d6e032a7" providerId="ADAL" clId="{9DFA5FF6-4988-4FB2-A34F-C689E7B3A503}" dt="2020-12-06T18:03:22.846" v="2078" actId="14100"/>
          <ac:picMkLst>
            <pc:docMk/>
            <pc:sldMk cId="4145459833" sldId="327"/>
            <ac:picMk id="5" creationId="{F1238717-BD27-4BFC-8199-BB230ECF781D}"/>
          </ac:picMkLst>
        </pc:picChg>
        <pc:picChg chg="mod">
          <ac:chgData name="Vo, David" userId="0deed3dc-d020-451d-aee6-4b90d6e032a7" providerId="ADAL" clId="{9DFA5FF6-4988-4FB2-A34F-C689E7B3A503}" dt="2020-12-06T18:02:31.951" v="2063" actId="1076"/>
          <ac:picMkLst>
            <pc:docMk/>
            <pc:sldMk cId="4145459833" sldId="327"/>
            <ac:picMk id="6" creationId="{96A553D2-D4EB-49B6-8CEF-8CF2408900F5}"/>
          </ac:picMkLst>
        </pc:picChg>
        <pc:picChg chg="mod">
          <ac:chgData name="Vo, David" userId="0deed3dc-d020-451d-aee6-4b90d6e032a7" providerId="ADAL" clId="{9DFA5FF6-4988-4FB2-A34F-C689E7B3A503}" dt="2020-12-06T18:03:20.277" v="2077" actId="1076"/>
          <ac:picMkLst>
            <pc:docMk/>
            <pc:sldMk cId="4145459833" sldId="327"/>
            <ac:picMk id="7" creationId="{66686058-E2A0-468D-8466-AA808D56407A}"/>
          </ac:picMkLst>
        </pc:picChg>
      </pc:sldChg>
      <pc:sldChg chg="addSp delSp modSp mod modClrScheme chgLayout">
        <pc:chgData name="Vo, David" userId="0deed3dc-d020-451d-aee6-4b90d6e032a7" providerId="ADAL" clId="{9DFA5FF6-4988-4FB2-A34F-C689E7B3A503}" dt="2020-12-06T19:38:23.773" v="2293" actId="478"/>
        <pc:sldMkLst>
          <pc:docMk/>
          <pc:sldMk cId="2368874748" sldId="331"/>
        </pc:sldMkLst>
        <pc:spChg chg="mod ord">
          <ac:chgData name="Vo, David" userId="0deed3dc-d020-451d-aee6-4b90d6e032a7" providerId="ADAL" clId="{9DFA5FF6-4988-4FB2-A34F-C689E7B3A503}" dt="2020-12-06T18:00:06.681" v="2021" actId="700"/>
          <ac:spMkLst>
            <pc:docMk/>
            <pc:sldMk cId="2368874748" sldId="331"/>
            <ac:spMk id="2" creationId="{8D9FC2CF-23A2-4561-9407-1D3830256924}"/>
          </ac:spMkLst>
        </pc:spChg>
        <pc:spChg chg="mod ord">
          <ac:chgData name="Vo, David" userId="0deed3dc-d020-451d-aee6-4b90d6e032a7" providerId="ADAL" clId="{9DFA5FF6-4988-4FB2-A34F-C689E7B3A503}" dt="2020-12-06T18:00:06.681" v="2021" actId="700"/>
          <ac:spMkLst>
            <pc:docMk/>
            <pc:sldMk cId="2368874748" sldId="331"/>
            <ac:spMk id="3" creationId="{76BB4E0C-8A2E-4C54-ABD4-09C1A88BF06D}"/>
          </ac:spMkLst>
        </pc:spChg>
        <pc:spChg chg="del">
          <ac:chgData name="Vo, David" userId="0deed3dc-d020-451d-aee6-4b90d6e032a7" providerId="ADAL" clId="{9DFA5FF6-4988-4FB2-A34F-C689E7B3A503}" dt="2020-12-06T18:00:13.757" v="2022" actId="478"/>
          <ac:spMkLst>
            <pc:docMk/>
            <pc:sldMk cId="2368874748" sldId="331"/>
            <ac:spMk id="4" creationId="{768E6039-3C41-4849-91F6-53309D252C0C}"/>
          </ac:spMkLst>
        </pc:spChg>
        <pc:spChg chg="mod">
          <ac:chgData name="Vo, David" userId="0deed3dc-d020-451d-aee6-4b90d6e032a7" providerId="ADAL" clId="{9DFA5FF6-4988-4FB2-A34F-C689E7B3A503}" dt="2020-12-06T18:00:25.573" v="2025" actId="14100"/>
          <ac:spMkLst>
            <pc:docMk/>
            <pc:sldMk cId="2368874748" sldId="331"/>
            <ac:spMk id="6" creationId="{5221F0D9-A03A-4457-86EF-7F7BE4F99CB5}"/>
          </ac:spMkLst>
        </pc:spChg>
        <pc:spChg chg="del mod ord">
          <ac:chgData name="Vo, David" userId="0deed3dc-d020-451d-aee6-4b90d6e032a7" providerId="ADAL" clId="{9DFA5FF6-4988-4FB2-A34F-C689E7B3A503}" dt="2020-12-06T19:38:23.773" v="2293" actId="478"/>
          <ac:spMkLst>
            <pc:docMk/>
            <pc:sldMk cId="2368874748" sldId="331"/>
            <ac:spMk id="7" creationId="{DC155739-43B8-432B-A24B-2BE6704B4363}"/>
          </ac:spMkLst>
        </pc:spChg>
        <pc:spChg chg="del">
          <ac:chgData name="Vo, David" userId="0deed3dc-d020-451d-aee6-4b90d6e032a7" providerId="ADAL" clId="{9DFA5FF6-4988-4FB2-A34F-C689E7B3A503}" dt="2020-12-06T17:05:11.795" v="833" actId="478"/>
          <ac:spMkLst>
            <pc:docMk/>
            <pc:sldMk cId="2368874748" sldId="331"/>
            <ac:spMk id="9" creationId="{DA99A62E-814D-4F91-8E3F-CE361592D57B}"/>
          </ac:spMkLst>
        </pc:spChg>
        <pc:spChg chg="mod">
          <ac:chgData name="Vo, David" userId="0deed3dc-d020-451d-aee6-4b90d6e032a7" providerId="ADAL" clId="{9DFA5FF6-4988-4FB2-A34F-C689E7B3A503}" dt="2020-12-06T18:00:25.573" v="2025" actId="14100"/>
          <ac:spMkLst>
            <pc:docMk/>
            <pc:sldMk cId="2368874748" sldId="331"/>
            <ac:spMk id="10" creationId="{5DF24C01-5DC6-40FE-B748-FD5F67FC0CBF}"/>
          </ac:spMkLst>
        </pc:spChg>
        <pc:spChg chg="mod ord">
          <ac:chgData name="Vo, David" userId="0deed3dc-d020-451d-aee6-4b90d6e032a7" providerId="ADAL" clId="{9DFA5FF6-4988-4FB2-A34F-C689E7B3A503}" dt="2020-12-06T18:00:06.681" v="2021" actId="700"/>
          <ac:spMkLst>
            <pc:docMk/>
            <pc:sldMk cId="2368874748" sldId="331"/>
            <ac:spMk id="11" creationId="{3B79DE96-8AA9-4C64-BBD2-1EF07A1752B6}"/>
          </ac:spMkLst>
        </pc:spChg>
        <pc:spChg chg="add mod ord">
          <ac:chgData name="Vo, David" userId="0deed3dc-d020-451d-aee6-4b90d6e032a7" providerId="ADAL" clId="{9DFA5FF6-4988-4FB2-A34F-C689E7B3A503}" dt="2020-12-06T18:00:14.880" v="2023"/>
          <ac:spMkLst>
            <pc:docMk/>
            <pc:sldMk cId="2368874748" sldId="331"/>
            <ac:spMk id="12" creationId="{985AEF18-8BD3-4058-AE79-C7F5E9C413F3}"/>
          </ac:spMkLst>
        </pc:spChg>
        <pc:picChg chg="mod">
          <ac:chgData name="Vo, David" userId="0deed3dc-d020-451d-aee6-4b90d6e032a7" providerId="ADAL" clId="{9DFA5FF6-4988-4FB2-A34F-C689E7B3A503}" dt="2020-12-06T18:00:30.577" v="2026" actId="1076"/>
          <ac:picMkLst>
            <pc:docMk/>
            <pc:sldMk cId="2368874748" sldId="331"/>
            <ac:picMk id="5" creationId="{9BB366D8-FA35-466A-9EC0-B78080A8E897}"/>
          </ac:picMkLst>
        </pc:picChg>
        <pc:picChg chg="mod">
          <ac:chgData name="Vo, David" userId="0deed3dc-d020-451d-aee6-4b90d6e032a7" providerId="ADAL" clId="{9DFA5FF6-4988-4FB2-A34F-C689E7B3A503}" dt="2020-12-06T18:00:30.577" v="2026" actId="1076"/>
          <ac:picMkLst>
            <pc:docMk/>
            <pc:sldMk cId="2368874748" sldId="331"/>
            <ac:picMk id="8" creationId="{EBEE9B49-7B68-4CCF-8FA9-45462117C006}"/>
          </ac:picMkLst>
        </pc:picChg>
      </pc:sldChg>
      <pc:sldChg chg="addSp delSp modSp mod modClrScheme chgLayout">
        <pc:chgData name="Vo, David" userId="0deed3dc-d020-451d-aee6-4b90d6e032a7" providerId="ADAL" clId="{9DFA5FF6-4988-4FB2-A34F-C689E7B3A503}" dt="2020-12-06T19:37:38.466" v="2284" actId="478"/>
        <pc:sldMkLst>
          <pc:docMk/>
          <pc:sldMk cId="3698274216" sldId="335"/>
        </pc:sldMkLst>
        <pc:spChg chg="mod ord">
          <ac:chgData name="Vo, David" userId="0deed3dc-d020-451d-aee6-4b90d6e032a7" providerId="ADAL" clId="{9DFA5FF6-4988-4FB2-A34F-C689E7B3A503}" dt="2020-12-06T16:58:41.141" v="620" actId="700"/>
          <ac:spMkLst>
            <pc:docMk/>
            <pc:sldMk cId="3698274216" sldId="335"/>
            <ac:spMk id="2" creationId="{978A764D-5991-49EE-9140-1AF3B8ACD525}"/>
          </ac:spMkLst>
        </pc:spChg>
        <pc:spChg chg="mod ord">
          <ac:chgData name="Vo, David" userId="0deed3dc-d020-451d-aee6-4b90d6e032a7" providerId="ADAL" clId="{9DFA5FF6-4988-4FB2-A34F-C689E7B3A503}" dt="2020-12-06T16:58:41.141" v="620" actId="700"/>
          <ac:spMkLst>
            <pc:docMk/>
            <pc:sldMk cId="3698274216" sldId="335"/>
            <ac:spMk id="3" creationId="{DA24BA4C-DE79-4173-96D8-920AF6635FEA}"/>
          </ac:spMkLst>
        </pc:spChg>
        <pc:spChg chg="del mod">
          <ac:chgData name="Vo, David" userId="0deed3dc-d020-451d-aee6-4b90d6e032a7" providerId="ADAL" clId="{9DFA5FF6-4988-4FB2-A34F-C689E7B3A503}" dt="2020-12-06T16:58:49.610" v="624" actId="478"/>
          <ac:spMkLst>
            <pc:docMk/>
            <pc:sldMk cId="3698274216" sldId="335"/>
            <ac:spMk id="4" creationId="{19353189-2FF4-47B2-928A-019152C168B0}"/>
          </ac:spMkLst>
        </pc:spChg>
        <pc:spChg chg="del">
          <ac:chgData name="Vo, David" userId="0deed3dc-d020-451d-aee6-4b90d6e032a7" providerId="ADAL" clId="{9DFA5FF6-4988-4FB2-A34F-C689E7B3A503}" dt="2020-12-06T17:01:53.584" v="715" actId="478"/>
          <ac:spMkLst>
            <pc:docMk/>
            <pc:sldMk cId="3698274216" sldId="335"/>
            <ac:spMk id="6" creationId="{04ABDC2A-B4A2-403B-A2EE-7172F571EBE4}"/>
          </ac:spMkLst>
        </pc:spChg>
        <pc:spChg chg="del mod ord">
          <ac:chgData name="Vo, David" userId="0deed3dc-d020-451d-aee6-4b90d6e032a7" providerId="ADAL" clId="{9DFA5FF6-4988-4FB2-A34F-C689E7B3A503}" dt="2020-12-06T19:37:38.466" v="2284" actId="478"/>
          <ac:spMkLst>
            <pc:docMk/>
            <pc:sldMk cId="3698274216" sldId="335"/>
            <ac:spMk id="7" creationId="{C2F77DF2-BBB5-4C25-A790-2986638439F4}"/>
          </ac:spMkLst>
        </pc:spChg>
        <pc:spChg chg="mod ord">
          <ac:chgData name="Vo, David" userId="0deed3dc-d020-451d-aee6-4b90d6e032a7" providerId="ADAL" clId="{9DFA5FF6-4988-4FB2-A34F-C689E7B3A503}" dt="2020-12-06T17:01:17.944" v="706"/>
          <ac:spMkLst>
            <pc:docMk/>
            <pc:sldMk cId="3698274216" sldId="335"/>
            <ac:spMk id="8" creationId="{86326C47-BC52-426D-81F6-82447B04E74C}"/>
          </ac:spMkLst>
        </pc:spChg>
        <pc:spChg chg="add mod ord">
          <ac:chgData name="Vo, David" userId="0deed3dc-d020-451d-aee6-4b90d6e032a7" providerId="ADAL" clId="{9DFA5FF6-4988-4FB2-A34F-C689E7B3A503}" dt="2020-12-06T16:58:46.776" v="623" actId="27636"/>
          <ac:spMkLst>
            <pc:docMk/>
            <pc:sldMk cId="3698274216" sldId="335"/>
            <ac:spMk id="9" creationId="{0E19E8B7-4656-43D4-8D35-8799A9B71DC1}"/>
          </ac:spMkLst>
        </pc:spChg>
        <pc:picChg chg="mod">
          <ac:chgData name="Vo, David" userId="0deed3dc-d020-451d-aee6-4b90d6e032a7" providerId="ADAL" clId="{9DFA5FF6-4988-4FB2-A34F-C689E7B3A503}" dt="2020-12-06T16:58:37.498" v="619" actId="1076"/>
          <ac:picMkLst>
            <pc:docMk/>
            <pc:sldMk cId="3698274216" sldId="335"/>
            <ac:picMk id="5" creationId="{477D0948-2469-48CB-879F-8DA53BEC9AC3}"/>
          </ac:picMkLst>
        </pc:picChg>
      </pc:sldChg>
      <pc:sldChg chg="addSp delSp modSp mod chgLayout">
        <pc:chgData name="Vo, David" userId="0deed3dc-d020-451d-aee6-4b90d6e032a7" providerId="ADAL" clId="{9DFA5FF6-4988-4FB2-A34F-C689E7B3A503}" dt="2020-12-06T19:38:18.244" v="2291" actId="478"/>
        <pc:sldMkLst>
          <pc:docMk/>
          <pc:sldMk cId="159903270" sldId="337"/>
        </pc:sldMkLst>
        <pc:spChg chg="mod ord">
          <ac:chgData name="Vo, David" userId="0deed3dc-d020-451d-aee6-4b90d6e032a7" providerId="ADAL" clId="{9DFA5FF6-4988-4FB2-A34F-C689E7B3A503}" dt="2020-12-06T18:01:37.148" v="2048" actId="700"/>
          <ac:spMkLst>
            <pc:docMk/>
            <pc:sldMk cId="159903270" sldId="337"/>
            <ac:spMk id="2" creationId="{8D9FC2CF-23A2-4561-9407-1D3830256924}"/>
          </ac:spMkLst>
        </pc:spChg>
        <pc:spChg chg="mod ord">
          <ac:chgData name="Vo, David" userId="0deed3dc-d020-451d-aee6-4b90d6e032a7" providerId="ADAL" clId="{9DFA5FF6-4988-4FB2-A34F-C689E7B3A503}" dt="2020-12-06T18:01:37.148" v="2048" actId="700"/>
          <ac:spMkLst>
            <pc:docMk/>
            <pc:sldMk cId="159903270" sldId="337"/>
            <ac:spMk id="3" creationId="{76BB4E0C-8A2E-4C54-ABD4-09C1A88BF06D}"/>
          </ac:spMkLst>
        </pc:spChg>
        <pc:spChg chg="del">
          <ac:chgData name="Vo, David" userId="0deed3dc-d020-451d-aee6-4b90d6e032a7" providerId="ADAL" clId="{9DFA5FF6-4988-4FB2-A34F-C689E7B3A503}" dt="2020-12-06T18:01:17.537" v="2039" actId="478"/>
          <ac:spMkLst>
            <pc:docMk/>
            <pc:sldMk cId="159903270" sldId="337"/>
            <ac:spMk id="4" creationId="{2B607A48-C101-4E4F-9680-15599131A3CB}"/>
          </ac:spMkLst>
        </pc:spChg>
        <pc:spChg chg="del">
          <ac:chgData name="Vo, David" userId="0deed3dc-d020-451d-aee6-4b90d6e032a7" providerId="ADAL" clId="{9DFA5FF6-4988-4FB2-A34F-C689E7B3A503}" dt="2020-12-06T17:04:52.177" v="810" actId="478"/>
          <ac:spMkLst>
            <pc:docMk/>
            <pc:sldMk cId="159903270" sldId="337"/>
            <ac:spMk id="5" creationId="{DC67E5B9-8018-404E-9874-33200A249129}"/>
          </ac:spMkLst>
        </pc:spChg>
        <pc:spChg chg="del mod ord">
          <ac:chgData name="Vo, David" userId="0deed3dc-d020-451d-aee6-4b90d6e032a7" providerId="ADAL" clId="{9DFA5FF6-4988-4FB2-A34F-C689E7B3A503}" dt="2020-12-06T19:38:18.244" v="2291" actId="478"/>
          <ac:spMkLst>
            <pc:docMk/>
            <pc:sldMk cId="159903270" sldId="337"/>
            <ac:spMk id="7" creationId="{0071EEB8-E0D8-4915-B00C-C4F0F510D04A}"/>
          </ac:spMkLst>
        </pc:spChg>
        <pc:spChg chg="mod ord">
          <ac:chgData name="Vo, David" userId="0deed3dc-d020-451d-aee6-4b90d6e032a7" providerId="ADAL" clId="{9DFA5FF6-4988-4FB2-A34F-C689E7B3A503}" dt="2020-12-06T18:01:37.148" v="2048" actId="700"/>
          <ac:spMkLst>
            <pc:docMk/>
            <pc:sldMk cId="159903270" sldId="337"/>
            <ac:spMk id="8" creationId="{4DCC8D6F-72D9-4137-8F98-1349A5F70F4E}"/>
          </ac:spMkLst>
        </pc:spChg>
        <pc:spChg chg="del">
          <ac:chgData name="Vo, David" userId="0deed3dc-d020-451d-aee6-4b90d6e032a7" providerId="ADAL" clId="{9DFA5FF6-4988-4FB2-A34F-C689E7B3A503}" dt="2020-12-06T18:01:17.537" v="2039" actId="478"/>
          <ac:spMkLst>
            <pc:docMk/>
            <pc:sldMk cId="159903270" sldId="337"/>
            <ac:spMk id="9" creationId="{D8B361CA-95DD-498A-AD1C-20CB4F24F2AA}"/>
          </ac:spMkLst>
        </pc:spChg>
        <pc:picChg chg="del">
          <ac:chgData name="Vo, David" userId="0deed3dc-d020-451d-aee6-4b90d6e032a7" providerId="ADAL" clId="{9DFA5FF6-4988-4FB2-A34F-C689E7B3A503}" dt="2020-12-06T18:01:17.537" v="2039" actId="478"/>
          <ac:picMkLst>
            <pc:docMk/>
            <pc:sldMk cId="159903270" sldId="337"/>
            <ac:picMk id="6" creationId="{05C38F0A-AB02-41CB-B593-B79C5F6E24D2}"/>
          </ac:picMkLst>
        </pc:picChg>
        <pc:picChg chg="add mod">
          <ac:chgData name="Vo, David" userId="0deed3dc-d020-451d-aee6-4b90d6e032a7" providerId="ADAL" clId="{9DFA5FF6-4988-4FB2-A34F-C689E7B3A503}" dt="2020-12-06T18:01:31.355" v="2047" actId="1076"/>
          <ac:picMkLst>
            <pc:docMk/>
            <pc:sldMk cId="159903270" sldId="337"/>
            <ac:picMk id="11" creationId="{8CADB895-D5B4-477E-B28D-E519466DF6C7}"/>
          </ac:picMkLst>
        </pc:picChg>
      </pc:sldChg>
      <pc:sldChg chg="delSp modSp mod chgLayout">
        <pc:chgData name="Vo, David" userId="0deed3dc-d020-451d-aee6-4b90d6e032a7" providerId="ADAL" clId="{9DFA5FF6-4988-4FB2-A34F-C689E7B3A503}" dt="2020-12-06T19:38:40.727" v="2300" actId="478"/>
        <pc:sldMkLst>
          <pc:docMk/>
          <pc:sldMk cId="1323754853" sldId="338"/>
        </pc:sldMkLst>
        <pc:spChg chg="mod ord">
          <ac:chgData name="Vo, David" userId="0deed3dc-d020-451d-aee6-4b90d6e032a7" providerId="ADAL" clId="{9DFA5FF6-4988-4FB2-A34F-C689E7B3A503}" dt="2020-12-06T17:53:17.708" v="1901" actId="27636"/>
          <ac:spMkLst>
            <pc:docMk/>
            <pc:sldMk cId="1323754853" sldId="338"/>
            <ac:spMk id="2" creationId="{5A1DECD9-F167-42C2-81EF-ECA5447417A6}"/>
          </ac:spMkLst>
        </pc:spChg>
        <pc:spChg chg="mod ord">
          <ac:chgData name="Vo, David" userId="0deed3dc-d020-451d-aee6-4b90d6e032a7" providerId="ADAL" clId="{9DFA5FF6-4988-4FB2-A34F-C689E7B3A503}" dt="2020-12-06T17:53:17.700" v="1900" actId="700"/>
          <ac:spMkLst>
            <pc:docMk/>
            <pc:sldMk cId="1323754853" sldId="338"/>
            <ac:spMk id="3" creationId="{E2009B7B-383F-46E0-B392-BF7BEE6273A6}"/>
          </ac:spMkLst>
        </pc:spChg>
        <pc:spChg chg="del mod ord">
          <ac:chgData name="Vo, David" userId="0deed3dc-d020-451d-aee6-4b90d6e032a7" providerId="ADAL" clId="{9DFA5FF6-4988-4FB2-A34F-C689E7B3A503}" dt="2020-12-06T19:38:40.727" v="2300" actId="478"/>
          <ac:spMkLst>
            <pc:docMk/>
            <pc:sldMk cId="1323754853" sldId="338"/>
            <ac:spMk id="4" creationId="{CCCED85A-82FC-4F3F-8E00-F78A45B73C92}"/>
          </ac:spMkLst>
        </pc:spChg>
        <pc:spChg chg="mod ord">
          <ac:chgData name="Vo, David" userId="0deed3dc-d020-451d-aee6-4b90d6e032a7" providerId="ADAL" clId="{9DFA5FF6-4988-4FB2-A34F-C689E7B3A503}" dt="2020-12-06T17:53:17.700" v="1900" actId="700"/>
          <ac:spMkLst>
            <pc:docMk/>
            <pc:sldMk cId="1323754853" sldId="338"/>
            <ac:spMk id="5" creationId="{82B057FD-EC01-4422-A18C-133E30BE1BED}"/>
          </ac:spMkLst>
        </pc:spChg>
        <pc:graphicFrameChg chg="mod modGraphic">
          <ac:chgData name="Vo, David" userId="0deed3dc-d020-451d-aee6-4b90d6e032a7" providerId="ADAL" clId="{9DFA5FF6-4988-4FB2-A34F-C689E7B3A503}" dt="2020-12-06T17:54:08.502" v="1913" actId="1076"/>
          <ac:graphicFrameMkLst>
            <pc:docMk/>
            <pc:sldMk cId="1323754853" sldId="338"/>
            <ac:graphicFrameMk id="7" creationId="{173DD9FB-13BE-4DAC-8FCA-580C24BDD252}"/>
          </ac:graphicFrameMkLst>
        </pc:graphicFrameChg>
      </pc:sldChg>
      <pc:sldChg chg="addSp delSp modSp mod chgLayout">
        <pc:chgData name="Vo, David" userId="0deed3dc-d020-451d-aee6-4b90d6e032a7" providerId="ADAL" clId="{9DFA5FF6-4988-4FB2-A34F-C689E7B3A503}" dt="2020-12-06T19:38:26.455" v="2295" actId="478"/>
        <pc:sldMkLst>
          <pc:docMk/>
          <pc:sldMk cId="2057557961" sldId="340"/>
        </pc:sldMkLst>
        <pc:spChg chg="mod ord">
          <ac:chgData name="Vo, David" userId="0deed3dc-d020-451d-aee6-4b90d6e032a7" providerId="ADAL" clId="{9DFA5FF6-4988-4FB2-A34F-C689E7B3A503}" dt="2020-12-06T17:58:27.882" v="1992" actId="700"/>
          <ac:spMkLst>
            <pc:docMk/>
            <pc:sldMk cId="2057557961" sldId="340"/>
            <ac:spMk id="2" creationId="{8D9FC2CF-23A2-4561-9407-1D3830256924}"/>
          </ac:spMkLst>
        </pc:spChg>
        <pc:spChg chg="mod ord">
          <ac:chgData name="Vo, David" userId="0deed3dc-d020-451d-aee6-4b90d6e032a7" providerId="ADAL" clId="{9DFA5FF6-4988-4FB2-A34F-C689E7B3A503}" dt="2020-12-06T17:58:27.882" v="1992" actId="700"/>
          <ac:spMkLst>
            <pc:docMk/>
            <pc:sldMk cId="2057557961" sldId="340"/>
            <ac:spMk id="3" creationId="{76BB4E0C-8A2E-4C54-ABD4-09C1A88BF06D}"/>
          </ac:spMkLst>
        </pc:spChg>
        <pc:spChg chg="mod">
          <ac:chgData name="Vo, David" userId="0deed3dc-d020-451d-aee6-4b90d6e032a7" providerId="ADAL" clId="{9DFA5FF6-4988-4FB2-A34F-C689E7B3A503}" dt="2020-12-06T17:58:55.733" v="2000" actId="14100"/>
          <ac:spMkLst>
            <pc:docMk/>
            <pc:sldMk cId="2057557961" sldId="340"/>
            <ac:spMk id="4" creationId="{68CA160A-95D5-4B5F-86E2-39B9846191FF}"/>
          </ac:spMkLst>
        </pc:spChg>
        <pc:spChg chg="del">
          <ac:chgData name="Vo, David" userId="0deed3dc-d020-451d-aee6-4b90d6e032a7" providerId="ADAL" clId="{9DFA5FF6-4988-4FB2-A34F-C689E7B3A503}" dt="2020-12-06T17:05:25.679" v="838" actId="478"/>
          <ac:spMkLst>
            <pc:docMk/>
            <pc:sldMk cId="2057557961" sldId="340"/>
            <ac:spMk id="6" creationId="{8FC82083-99D7-4379-A2C9-56E33E671B1E}"/>
          </ac:spMkLst>
        </pc:spChg>
        <pc:spChg chg="del mod ord">
          <ac:chgData name="Vo, David" userId="0deed3dc-d020-451d-aee6-4b90d6e032a7" providerId="ADAL" clId="{9DFA5FF6-4988-4FB2-A34F-C689E7B3A503}" dt="2020-12-06T19:38:26.455" v="2295" actId="478"/>
          <ac:spMkLst>
            <pc:docMk/>
            <pc:sldMk cId="2057557961" sldId="340"/>
            <ac:spMk id="7" creationId="{333056C5-2134-41E8-8427-12FC91593EF9}"/>
          </ac:spMkLst>
        </pc:spChg>
        <pc:spChg chg="mod ord">
          <ac:chgData name="Vo, David" userId="0deed3dc-d020-451d-aee6-4b90d6e032a7" providerId="ADAL" clId="{9DFA5FF6-4988-4FB2-A34F-C689E7B3A503}" dt="2020-12-06T17:58:27.882" v="1992" actId="700"/>
          <ac:spMkLst>
            <pc:docMk/>
            <pc:sldMk cId="2057557961" sldId="340"/>
            <ac:spMk id="8" creationId="{66131744-ADF4-4103-9E8C-91D432DC28F7}"/>
          </ac:spMkLst>
        </pc:spChg>
        <pc:spChg chg="mod">
          <ac:chgData name="Vo, David" userId="0deed3dc-d020-451d-aee6-4b90d6e032a7" providerId="ADAL" clId="{9DFA5FF6-4988-4FB2-A34F-C689E7B3A503}" dt="2020-12-06T17:58:55.733" v="2000" actId="14100"/>
          <ac:spMkLst>
            <pc:docMk/>
            <pc:sldMk cId="2057557961" sldId="340"/>
            <ac:spMk id="9" creationId="{E2D8143D-AC02-43B6-9EE7-BF17622F16E6}"/>
          </ac:spMkLst>
        </pc:spChg>
        <pc:picChg chg="del mod modCrop">
          <ac:chgData name="Vo, David" userId="0deed3dc-d020-451d-aee6-4b90d6e032a7" providerId="ADAL" clId="{9DFA5FF6-4988-4FB2-A34F-C689E7B3A503}" dt="2020-12-06T17:59:08.051" v="2005" actId="478"/>
          <ac:picMkLst>
            <pc:docMk/>
            <pc:sldMk cId="2057557961" sldId="340"/>
            <ac:picMk id="5" creationId="{AE3D1550-1388-4ED4-A63E-A90BD55FC60C}"/>
          </ac:picMkLst>
        </pc:picChg>
        <pc:picChg chg="add mod">
          <ac:chgData name="Vo, David" userId="0deed3dc-d020-451d-aee6-4b90d6e032a7" providerId="ADAL" clId="{9DFA5FF6-4988-4FB2-A34F-C689E7B3A503}" dt="2020-12-06T17:59:16.516" v="2008" actId="1076"/>
          <ac:picMkLst>
            <pc:docMk/>
            <pc:sldMk cId="2057557961" sldId="340"/>
            <ac:picMk id="11" creationId="{A87678DF-ED43-4CA1-A2D9-14428E797BE0}"/>
          </ac:picMkLst>
        </pc:picChg>
      </pc:sldChg>
      <pc:sldChg chg="addSp delSp modSp mod chgLayout">
        <pc:chgData name="Vo, David" userId="0deed3dc-d020-451d-aee6-4b90d6e032a7" providerId="ADAL" clId="{9DFA5FF6-4988-4FB2-A34F-C689E7B3A503}" dt="2020-12-06T19:38:20.509" v="2292" actId="478"/>
        <pc:sldMkLst>
          <pc:docMk/>
          <pc:sldMk cId="2203350403" sldId="341"/>
        </pc:sldMkLst>
        <pc:spChg chg="mod ord">
          <ac:chgData name="Vo, David" userId="0deed3dc-d020-451d-aee6-4b90d6e032a7" providerId="ADAL" clId="{9DFA5FF6-4988-4FB2-A34F-C689E7B3A503}" dt="2020-12-06T18:00:38.320" v="2027" actId="700"/>
          <ac:spMkLst>
            <pc:docMk/>
            <pc:sldMk cId="2203350403" sldId="341"/>
            <ac:spMk id="2" creationId="{8D9FC2CF-23A2-4561-9407-1D3830256924}"/>
          </ac:spMkLst>
        </pc:spChg>
        <pc:spChg chg="mod ord">
          <ac:chgData name="Vo, David" userId="0deed3dc-d020-451d-aee6-4b90d6e032a7" providerId="ADAL" clId="{9DFA5FF6-4988-4FB2-A34F-C689E7B3A503}" dt="2020-12-06T18:00:38.320" v="2027" actId="700"/>
          <ac:spMkLst>
            <pc:docMk/>
            <pc:sldMk cId="2203350403" sldId="341"/>
            <ac:spMk id="3" creationId="{76BB4E0C-8A2E-4C54-ABD4-09C1A88BF06D}"/>
          </ac:spMkLst>
        </pc:spChg>
        <pc:spChg chg="del">
          <ac:chgData name="Vo, David" userId="0deed3dc-d020-451d-aee6-4b90d6e032a7" providerId="ADAL" clId="{9DFA5FF6-4988-4FB2-A34F-C689E7B3A503}" dt="2020-12-06T18:00:52.509" v="2032" actId="478"/>
          <ac:spMkLst>
            <pc:docMk/>
            <pc:sldMk cId="2203350403" sldId="341"/>
            <ac:spMk id="4" creationId="{BB75233B-15A7-481D-9283-F891D756B78B}"/>
          </ac:spMkLst>
        </pc:spChg>
        <pc:spChg chg="del">
          <ac:chgData name="Vo, David" userId="0deed3dc-d020-451d-aee6-4b90d6e032a7" providerId="ADAL" clId="{9DFA5FF6-4988-4FB2-A34F-C689E7B3A503}" dt="2020-12-06T17:04:57.059" v="813" actId="478"/>
          <ac:spMkLst>
            <pc:docMk/>
            <pc:sldMk cId="2203350403" sldId="341"/>
            <ac:spMk id="6" creationId="{E36CD580-04F4-47BC-AE46-0D4C4DDF6CA0}"/>
          </ac:spMkLst>
        </pc:spChg>
        <pc:spChg chg="del">
          <ac:chgData name="Vo, David" userId="0deed3dc-d020-451d-aee6-4b90d6e032a7" providerId="ADAL" clId="{9DFA5FF6-4988-4FB2-A34F-C689E7B3A503}" dt="2020-12-06T18:00:52.509" v="2032" actId="478"/>
          <ac:spMkLst>
            <pc:docMk/>
            <pc:sldMk cId="2203350403" sldId="341"/>
            <ac:spMk id="7" creationId="{49F67C2E-CEA6-49EA-99DC-AA0388D17DA5}"/>
          </ac:spMkLst>
        </pc:spChg>
        <pc:spChg chg="del mod ord">
          <ac:chgData name="Vo, David" userId="0deed3dc-d020-451d-aee6-4b90d6e032a7" providerId="ADAL" clId="{9DFA5FF6-4988-4FB2-A34F-C689E7B3A503}" dt="2020-12-06T19:38:20.509" v="2292" actId="478"/>
          <ac:spMkLst>
            <pc:docMk/>
            <pc:sldMk cId="2203350403" sldId="341"/>
            <ac:spMk id="8" creationId="{EA992821-67C1-4EE1-BE7A-DB302175245E}"/>
          </ac:spMkLst>
        </pc:spChg>
        <pc:spChg chg="mod ord">
          <ac:chgData name="Vo, David" userId="0deed3dc-d020-451d-aee6-4b90d6e032a7" providerId="ADAL" clId="{9DFA5FF6-4988-4FB2-A34F-C689E7B3A503}" dt="2020-12-06T18:00:38.320" v="2027" actId="700"/>
          <ac:spMkLst>
            <pc:docMk/>
            <pc:sldMk cId="2203350403" sldId="341"/>
            <ac:spMk id="9" creationId="{F0FC48ED-F0B4-4154-89DF-0AAE356F87D3}"/>
          </ac:spMkLst>
        </pc:spChg>
        <pc:picChg chg="del mod">
          <ac:chgData name="Vo, David" userId="0deed3dc-d020-451d-aee6-4b90d6e032a7" providerId="ADAL" clId="{9DFA5FF6-4988-4FB2-A34F-C689E7B3A503}" dt="2020-12-06T18:00:51.425" v="2031" actId="478"/>
          <ac:picMkLst>
            <pc:docMk/>
            <pc:sldMk cId="2203350403" sldId="341"/>
            <ac:picMk id="5" creationId="{6F842D0E-564E-429C-81A0-E0CEDA528B9B}"/>
          </ac:picMkLst>
        </pc:picChg>
        <pc:picChg chg="add mod">
          <ac:chgData name="Vo, David" userId="0deed3dc-d020-451d-aee6-4b90d6e032a7" providerId="ADAL" clId="{9DFA5FF6-4988-4FB2-A34F-C689E7B3A503}" dt="2020-12-06T18:01:07.769" v="2038" actId="1076"/>
          <ac:picMkLst>
            <pc:docMk/>
            <pc:sldMk cId="2203350403" sldId="341"/>
            <ac:picMk id="11" creationId="{591A2371-C0F7-42F7-9783-B4FFF173ADFB}"/>
          </ac:picMkLst>
        </pc:picChg>
      </pc:sldChg>
      <pc:sldChg chg="addSp delSp modSp mod chgLayout">
        <pc:chgData name="Vo, David" userId="0deed3dc-d020-451d-aee6-4b90d6e032a7" providerId="ADAL" clId="{9DFA5FF6-4988-4FB2-A34F-C689E7B3A503}" dt="2020-12-06T19:38:29.667" v="2296" actId="478"/>
        <pc:sldMkLst>
          <pc:docMk/>
          <pc:sldMk cId="726578924" sldId="342"/>
        </pc:sldMkLst>
        <pc:spChg chg="mod ord">
          <ac:chgData name="Vo, David" userId="0deed3dc-d020-451d-aee6-4b90d6e032a7" providerId="ADAL" clId="{9DFA5FF6-4988-4FB2-A34F-C689E7B3A503}" dt="2020-12-06T17:59:52.701" v="2019" actId="700"/>
          <ac:spMkLst>
            <pc:docMk/>
            <pc:sldMk cId="726578924" sldId="342"/>
            <ac:spMk id="2" creationId="{8D9FC2CF-23A2-4561-9407-1D3830256924}"/>
          </ac:spMkLst>
        </pc:spChg>
        <pc:spChg chg="mod ord">
          <ac:chgData name="Vo, David" userId="0deed3dc-d020-451d-aee6-4b90d6e032a7" providerId="ADAL" clId="{9DFA5FF6-4988-4FB2-A34F-C689E7B3A503}" dt="2020-12-06T17:59:52.701" v="2019" actId="700"/>
          <ac:spMkLst>
            <pc:docMk/>
            <pc:sldMk cId="726578924" sldId="342"/>
            <ac:spMk id="3" creationId="{76BB4E0C-8A2E-4C54-ABD4-09C1A88BF06D}"/>
          </ac:spMkLst>
        </pc:spChg>
        <pc:spChg chg="del">
          <ac:chgData name="Vo, David" userId="0deed3dc-d020-451d-aee6-4b90d6e032a7" providerId="ADAL" clId="{9DFA5FF6-4988-4FB2-A34F-C689E7B3A503}" dt="2020-12-06T17:59:26.833" v="2009" actId="478"/>
          <ac:spMkLst>
            <pc:docMk/>
            <pc:sldMk cId="726578924" sldId="342"/>
            <ac:spMk id="4" creationId="{DD303CDF-1BA8-4233-A609-F9534595CB73}"/>
          </ac:spMkLst>
        </pc:spChg>
        <pc:spChg chg="del">
          <ac:chgData name="Vo, David" userId="0deed3dc-d020-451d-aee6-4b90d6e032a7" providerId="ADAL" clId="{9DFA5FF6-4988-4FB2-A34F-C689E7B3A503}" dt="2020-12-06T17:05:16.752" v="834" actId="478"/>
          <ac:spMkLst>
            <pc:docMk/>
            <pc:sldMk cId="726578924" sldId="342"/>
            <ac:spMk id="6" creationId="{68C8585B-E627-4E98-A0CD-AC99C5456009}"/>
          </ac:spMkLst>
        </pc:spChg>
        <pc:spChg chg="del mod ord">
          <ac:chgData name="Vo, David" userId="0deed3dc-d020-451d-aee6-4b90d6e032a7" providerId="ADAL" clId="{9DFA5FF6-4988-4FB2-A34F-C689E7B3A503}" dt="2020-12-06T19:38:29.667" v="2296" actId="478"/>
          <ac:spMkLst>
            <pc:docMk/>
            <pc:sldMk cId="726578924" sldId="342"/>
            <ac:spMk id="7" creationId="{72E82459-FC01-4004-85A2-76D48103B09D}"/>
          </ac:spMkLst>
        </pc:spChg>
        <pc:spChg chg="mod ord">
          <ac:chgData name="Vo, David" userId="0deed3dc-d020-451d-aee6-4b90d6e032a7" providerId="ADAL" clId="{9DFA5FF6-4988-4FB2-A34F-C689E7B3A503}" dt="2020-12-06T17:59:52.701" v="2019" actId="700"/>
          <ac:spMkLst>
            <pc:docMk/>
            <pc:sldMk cId="726578924" sldId="342"/>
            <ac:spMk id="8" creationId="{6F8029A8-B494-47B1-A0FA-83D1880E86A0}"/>
          </ac:spMkLst>
        </pc:spChg>
        <pc:spChg chg="del">
          <ac:chgData name="Vo, David" userId="0deed3dc-d020-451d-aee6-4b90d6e032a7" providerId="ADAL" clId="{9DFA5FF6-4988-4FB2-A34F-C689E7B3A503}" dt="2020-12-06T17:59:26.833" v="2009" actId="478"/>
          <ac:spMkLst>
            <pc:docMk/>
            <pc:sldMk cId="726578924" sldId="342"/>
            <ac:spMk id="9" creationId="{FAF6BAE8-4E91-4F00-B931-C4E6E7CCD142}"/>
          </ac:spMkLst>
        </pc:spChg>
        <pc:picChg chg="del">
          <ac:chgData name="Vo, David" userId="0deed3dc-d020-451d-aee6-4b90d6e032a7" providerId="ADAL" clId="{9DFA5FF6-4988-4FB2-A34F-C689E7B3A503}" dt="2020-12-06T17:59:26.833" v="2009" actId="478"/>
          <ac:picMkLst>
            <pc:docMk/>
            <pc:sldMk cId="726578924" sldId="342"/>
            <ac:picMk id="5" creationId="{04905198-B796-42B4-8D55-AFFF2296C9BC}"/>
          </ac:picMkLst>
        </pc:picChg>
        <pc:picChg chg="add mod modCrop">
          <ac:chgData name="Vo, David" userId="0deed3dc-d020-451d-aee6-4b90d6e032a7" providerId="ADAL" clId="{9DFA5FF6-4988-4FB2-A34F-C689E7B3A503}" dt="2020-12-06T17:59:47.036" v="2018" actId="14100"/>
          <ac:picMkLst>
            <pc:docMk/>
            <pc:sldMk cId="726578924" sldId="342"/>
            <ac:picMk id="11" creationId="{5BB6A2A2-94F4-4A09-9F0C-F65BB53EC926}"/>
          </ac:picMkLst>
        </pc:picChg>
      </pc:sldChg>
      <pc:sldChg chg="addSp delSp modSp mod modClrScheme chgLayout">
        <pc:chgData name="Vo, David" userId="0deed3dc-d020-451d-aee6-4b90d6e032a7" providerId="ADAL" clId="{9DFA5FF6-4988-4FB2-A34F-C689E7B3A503}" dt="2020-12-06T19:39:06.417" v="2307" actId="478"/>
        <pc:sldMkLst>
          <pc:docMk/>
          <pc:sldMk cId="2646905810" sldId="343"/>
        </pc:sldMkLst>
        <pc:spChg chg="mod ord">
          <ac:chgData name="Vo, David" userId="0deed3dc-d020-451d-aee6-4b90d6e032a7" providerId="ADAL" clId="{9DFA5FF6-4988-4FB2-A34F-C689E7B3A503}" dt="2020-12-06T17:48:33.047" v="1817" actId="20577"/>
          <ac:spMkLst>
            <pc:docMk/>
            <pc:sldMk cId="2646905810" sldId="343"/>
            <ac:spMk id="2" creationId="{E8E00BF6-301E-4727-AF2A-A80FF87E74E9}"/>
          </ac:spMkLst>
        </pc:spChg>
        <pc:spChg chg="mod ord">
          <ac:chgData name="Vo, David" userId="0deed3dc-d020-451d-aee6-4b90d6e032a7" providerId="ADAL" clId="{9DFA5FF6-4988-4FB2-A34F-C689E7B3A503}" dt="2020-12-06T17:46:10.387" v="1780" actId="700"/>
          <ac:spMkLst>
            <pc:docMk/>
            <pc:sldMk cId="2646905810" sldId="343"/>
            <ac:spMk id="3" creationId="{16B4B8B3-8BA1-486F-BFC4-4C2C9D25B62A}"/>
          </ac:spMkLst>
        </pc:spChg>
        <pc:spChg chg="del mod">
          <ac:chgData name="Vo, David" userId="0deed3dc-d020-451d-aee6-4b90d6e032a7" providerId="ADAL" clId="{9DFA5FF6-4988-4FB2-A34F-C689E7B3A503}" dt="2020-12-06T17:46:18.454" v="1783" actId="478"/>
          <ac:spMkLst>
            <pc:docMk/>
            <pc:sldMk cId="2646905810" sldId="343"/>
            <ac:spMk id="4" creationId="{3B7C5A70-477C-4F96-9A2A-FBE68031615F}"/>
          </ac:spMkLst>
        </pc:spChg>
        <pc:spChg chg="del">
          <ac:chgData name="Vo, David" userId="0deed3dc-d020-451d-aee6-4b90d6e032a7" providerId="ADAL" clId="{9DFA5FF6-4988-4FB2-A34F-C689E7B3A503}" dt="2020-12-06T17:08:13.435" v="917" actId="478"/>
          <ac:spMkLst>
            <pc:docMk/>
            <pc:sldMk cId="2646905810" sldId="343"/>
            <ac:spMk id="5" creationId="{4C5EA3DD-2B5A-4CCF-AD19-98E6F20B2E97}"/>
          </ac:spMkLst>
        </pc:spChg>
        <pc:spChg chg="del mod ord">
          <ac:chgData name="Vo, David" userId="0deed3dc-d020-451d-aee6-4b90d6e032a7" providerId="ADAL" clId="{9DFA5FF6-4988-4FB2-A34F-C689E7B3A503}" dt="2020-12-06T19:39:06.417" v="2307" actId="478"/>
          <ac:spMkLst>
            <pc:docMk/>
            <pc:sldMk cId="2646905810" sldId="343"/>
            <ac:spMk id="6" creationId="{85FB8AD7-E8F1-4E0D-B6FD-93D910CB689A}"/>
          </ac:spMkLst>
        </pc:spChg>
        <pc:spChg chg="mod ord">
          <ac:chgData name="Vo, David" userId="0deed3dc-d020-451d-aee6-4b90d6e032a7" providerId="ADAL" clId="{9DFA5FF6-4988-4FB2-A34F-C689E7B3A503}" dt="2020-12-06T17:46:10.387" v="1780" actId="700"/>
          <ac:spMkLst>
            <pc:docMk/>
            <pc:sldMk cId="2646905810" sldId="343"/>
            <ac:spMk id="7" creationId="{B4EDEF6B-B5C2-4DDF-85FD-BDAAD8A8CB69}"/>
          </ac:spMkLst>
        </pc:spChg>
        <pc:spChg chg="add mod ord">
          <ac:chgData name="Vo, David" userId="0deed3dc-d020-451d-aee6-4b90d6e032a7" providerId="ADAL" clId="{9DFA5FF6-4988-4FB2-A34F-C689E7B3A503}" dt="2020-12-06T17:46:16.124" v="1782"/>
          <ac:spMkLst>
            <pc:docMk/>
            <pc:sldMk cId="2646905810" sldId="343"/>
            <ac:spMk id="8" creationId="{32892D35-DCEA-47DD-875D-8A47538C81C6}"/>
          </ac:spMkLst>
        </pc:spChg>
      </pc:sldChg>
      <pc:sldChg chg="addSp delSp modSp mod modClrScheme chgLayout">
        <pc:chgData name="Vo, David" userId="0deed3dc-d020-451d-aee6-4b90d6e032a7" providerId="ADAL" clId="{9DFA5FF6-4988-4FB2-A34F-C689E7B3A503}" dt="2020-12-06T19:38:37.441" v="2299" actId="478"/>
        <pc:sldMkLst>
          <pc:docMk/>
          <pc:sldMk cId="3660968257" sldId="344"/>
        </pc:sldMkLst>
        <pc:spChg chg="mod ord">
          <ac:chgData name="Vo, David" userId="0deed3dc-d020-451d-aee6-4b90d6e032a7" providerId="ADAL" clId="{9DFA5FF6-4988-4FB2-A34F-C689E7B3A503}" dt="2020-12-06T17:54:13.428" v="1915" actId="27636"/>
          <ac:spMkLst>
            <pc:docMk/>
            <pc:sldMk cId="3660968257" sldId="344"/>
            <ac:spMk id="2" creationId="{BB06F216-4E33-F647-AB97-1FBB2227F8A1}"/>
          </ac:spMkLst>
        </pc:spChg>
        <pc:spChg chg="mod ord">
          <ac:chgData name="Vo, David" userId="0deed3dc-d020-451d-aee6-4b90d6e032a7" providerId="ADAL" clId="{9DFA5FF6-4988-4FB2-A34F-C689E7B3A503}" dt="2020-12-06T17:54:13.420" v="1914" actId="700"/>
          <ac:spMkLst>
            <pc:docMk/>
            <pc:sldMk cId="3660968257" sldId="344"/>
            <ac:spMk id="3" creationId="{D721CDAE-610D-4FAA-AE40-CEA8475D9971}"/>
          </ac:spMkLst>
        </pc:spChg>
        <pc:spChg chg="mod">
          <ac:chgData name="Vo, David" userId="0deed3dc-d020-451d-aee6-4b90d6e032a7" providerId="ADAL" clId="{9DFA5FF6-4988-4FB2-A34F-C689E7B3A503}" dt="2020-12-06T17:54:55.687" v="1931" actId="1076"/>
          <ac:spMkLst>
            <pc:docMk/>
            <pc:sldMk cId="3660968257" sldId="344"/>
            <ac:spMk id="4" creationId="{1B0E8D69-F66C-4EC7-AAC5-7493ED5AAD1A}"/>
          </ac:spMkLst>
        </pc:spChg>
        <pc:spChg chg="del mod ord">
          <ac:chgData name="Vo, David" userId="0deed3dc-d020-451d-aee6-4b90d6e032a7" providerId="ADAL" clId="{9DFA5FF6-4988-4FB2-A34F-C689E7B3A503}" dt="2020-12-06T19:38:37.441" v="2299" actId="478"/>
          <ac:spMkLst>
            <pc:docMk/>
            <pc:sldMk cId="3660968257" sldId="344"/>
            <ac:spMk id="5" creationId="{8C0CCEFF-DA84-478B-B1B1-1BB96E00C57D}"/>
          </ac:spMkLst>
        </pc:spChg>
        <pc:spChg chg="mod ord">
          <ac:chgData name="Vo, David" userId="0deed3dc-d020-451d-aee6-4b90d6e032a7" providerId="ADAL" clId="{9DFA5FF6-4988-4FB2-A34F-C689E7B3A503}" dt="2020-12-06T17:54:13.420" v="1914" actId="700"/>
          <ac:spMkLst>
            <pc:docMk/>
            <pc:sldMk cId="3660968257" sldId="344"/>
            <ac:spMk id="6" creationId="{0BFC1993-0709-410E-AE61-F5464216D577}"/>
          </ac:spMkLst>
        </pc:spChg>
        <pc:spChg chg="mod">
          <ac:chgData name="Vo, David" userId="0deed3dc-d020-451d-aee6-4b90d6e032a7" providerId="ADAL" clId="{9DFA5FF6-4988-4FB2-A34F-C689E7B3A503}" dt="2020-12-06T17:55:11.760" v="1940" actId="1076"/>
          <ac:spMkLst>
            <pc:docMk/>
            <pc:sldMk cId="3660968257" sldId="344"/>
            <ac:spMk id="12" creationId="{58341DD3-A657-4619-8E33-D8043EB40D26}"/>
          </ac:spMkLst>
        </pc:spChg>
        <pc:grpChg chg="add del mod">
          <ac:chgData name="Vo, David" userId="0deed3dc-d020-451d-aee6-4b90d6e032a7" providerId="ADAL" clId="{9DFA5FF6-4988-4FB2-A34F-C689E7B3A503}" dt="2020-12-06T17:55:46.421" v="1946" actId="478"/>
          <ac:grpSpMkLst>
            <pc:docMk/>
            <pc:sldMk cId="3660968257" sldId="344"/>
            <ac:grpSpMk id="7" creationId="{F5BA5467-00C3-4F76-811A-CEE79FB18F5A}"/>
          </ac:grpSpMkLst>
        </pc:grpChg>
        <pc:grpChg chg="add del mod">
          <ac:chgData name="Vo, David" userId="0deed3dc-d020-451d-aee6-4b90d6e032a7" providerId="ADAL" clId="{9DFA5FF6-4988-4FB2-A34F-C689E7B3A503}" dt="2020-12-06T17:55:45.519" v="1945" actId="478"/>
          <ac:grpSpMkLst>
            <pc:docMk/>
            <pc:sldMk cId="3660968257" sldId="344"/>
            <ac:grpSpMk id="10" creationId="{74AB0665-114A-4514-91F7-CFD7FCAC45C5}"/>
          </ac:grpSpMkLst>
        </pc:grpChg>
        <pc:picChg chg="mod">
          <ac:chgData name="Vo, David" userId="0deed3dc-d020-451d-aee6-4b90d6e032a7" providerId="ADAL" clId="{9DFA5FF6-4988-4FB2-A34F-C689E7B3A503}" dt="2020-12-06T17:54:55.687" v="1931" actId="1076"/>
          <ac:picMkLst>
            <pc:docMk/>
            <pc:sldMk cId="3660968257" sldId="344"/>
            <ac:picMk id="8" creationId="{CCC7D161-CF34-4C18-AE51-9909ABFB1FDF}"/>
          </ac:picMkLst>
        </pc:picChg>
        <pc:picChg chg="mod">
          <ac:chgData name="Vo, David" userId="0deed3dc-d020-451d-aee6-4b90d6e032a7" providerId="ADAL" clId="{9DFA5FF6-4988-4FB2-A34F-C689E7B3A503}" dt="2020-12-06T17:55:11.760" v="1940" actId="1076"/>
          <ac:picMkLst>
            <pc:docMk/>
            <pc:sldMk cId="3660968257" sldId="344"/>
            <ac:picMk id="11" creationId="{675BD258-0284-4CA7-B100-5CCC176719C5}"/>
          </ac:picMkLst>
        </pc:picChg>
        <pc:picChg chg="add mod modCrop">
          <ac:chgData name="Vo, David" userId="0deed3dc-d020-451d-aee6-4b90d6e032a7" providerId="ADAL" clId="{9DFA5FF6-4988-4FB2-A34F-C689E7B3A503}" dt="2020-12-06T17:56:19.308" v="1956" actId="1076"/>
          <ac:picMkLst>
            <pc:docMk/>
            <pc:sldMk cId="3660968257" sldId="344"/>
            <ac:picMk id="14" creationId="{8B900AAD-7DCB-4367-94A1-360D38A1C428}"/>
          </ac:picMkLst>
        </pc:picChg>
      </pc:sldChg>
      <pc:sldChg chg="delSp modSp mod chgLayout">
        <pc:chgData name="Vo, David" userId="0deed3dc-d020-451d-aee6-4b90d6e032a7" providerId="ADAL" clId="{9DFA5FF6-4988-4FB2-A34F-C689E7B3A503}" dt="2020-12-06T19:39:29.482" v="2316" actId="478"/>
        <pc:sldMkLst>
          <pc:docMk/>
          <pc:sldMk cId="1070125085" sldId="345"/>
        </pc:sldMkLst>
        <pc:spChg chg="mod ord">
          <ac:chgData name="Vo, David" userId="0deed3dc-d020-451d-aee6-4b90d6e032a7" providerId="ADAL" clId="{9DFA5FF6-4988-4FB2-A34F-C689E7B3A503}" dt="2020-12-06T17:38:12.301" v="1629" actId="700"/>
          <ac:spMkLst>
            <pc:docMk/>
            <pc:sldMk cId="1070125085" sldId="345"/>
            <ac:spMk id="2" creationId="{4503D0E1-F768-46FB-B6E8-2D4EA3E2CF41}"/>
          </ac:spMkLst>
        </pc:spChg>
        <pc:spChg chg="mod ord">
          <ac:chgData name="Vo, David" userId="0deed3dc-d020-451d-aee6-4b90d6e032a7" providerId="ADAL" clId="{9DFA5FF6-4988-4FB2-A34F-C689E7B3A503}" dt="2020-12-06T17:40:00.149" v="1649" actId="12"/>
          <ac:spMkLst>
            <pc:docMk/>
            <pc:sldMk cId="1070125085" sldId="345"/>
            <ac:spMk id="3" creationId="{F3E99BD3-D50E-442A-96C2-157784DE4D34}"/>
          </ac:spMkLst>
        </pc:spChg>
        <pc:spChg chg="mod ord">
          <ac:chgData name="Vo, David" userId="0deed3dc-d020-451d-aee6-4b90d6e032a7" providerId="ADAL" clId="{9DFA5FF6-4988-4FB2-A34F-C689E7B3A503}" dt="2020-12-06T17:38:12.301" v="1629" actId="700"/>
          <ac:spMkLst>
            <pc:docMk/>
            <pc:sldMk cId="1070125085" sldId="345"/>
            <ac:spMk id="4" creationId="{46191A33-C564-4EFA-A5CD-AB0682FFC828}"/>
          </ac:spMkLst>
        </pc:spChg>
        <pc:spChg chg="del mod ord">
          <ac:chgData name="Vo, David" userId="0deed3dc-d020-451d-aee6-4b90d6e032a7" providerId="ADAL" clId="{9DFA5FF6-4988-4FB2-A34F-C689E7B3A503}" dt="2020-12-06T19:39:29.482" v="2316" actId="478"/>
          <ac:spMkLst>
            <pc:docMk/>
            <pc:sldMk cId="1070125085" sldId="345"/>
            <ac:spMk id="5" creationId="{1791C9E7-9E57-42F7-8E29-D88398348345}"/>
          </ac:spMkLst>
        </pc:spChg>
        <pc:spChg chg="del">
          <ac:chgData name="Vo, David" userId="0deed3dc-d020-451d-aee6-4b90d6e032a7" providerId="ADAL" clId="{9DFA5FF6-4988-4FB2-A34F-C689E7B3A503}" dt="2020-12-06T17:10:32.914" v="948" actId="478"/>
          <ac:spMkLst>
            <pc:docMk/>
            <pc:sldMk cId="1070125085" sldId="345"/>
            <ac:spMk id="6" creationId="{ABE66F6D-DD4D-4166-86CB-F15AC4C56B4D}"/>
          </ac:spMkLst>
        </pc:spChg>
        <pc:spChg chg="mod ord">
          <ac:chgData name="Vo, David" userId="0deed3dc-d020-451d-aee6-4b90d6e032a7" providerId="ADAL" clId="{9DFA5FF6-4988-4FB2-A34F-C689E7B3A503}" dt="2020-12-06T17:38:12.301" v="1629" actId="700"/>
          <ac:spMkLst>
            <pc:docMk/>
            <pc:sldMk cId="1070125085" sldId="345"/>
            <ac:spMk id="7" creationId="{5C41F18F-4FD4-4FA3-90D8-A72AB2519C2C}"/>
          </ac:spMkLst>
        </pc:spChg>
        <pc:picChg chg="mod">
          <ac:chgData name="Vo, David" userId="0deed3dc-d020-451d-aee6-4b90d6e032a7" providerId="ADAL" clId="{9DFA5FF6-4988-4FB2-A34F-C689E7B3A503}" dt="2020-12-06T17:38:26.694" v="1634" actId="1076"/>
          <ac:picMkLst>
            <pc:docMk/>
            <pc:sldMk cId="1070125085" sldId="345"/>
            <ac:picMk id="8" creationId="{1859FFFF-9469-4E08-8529-D3E08ADF07EF}"/>
          </ac:picMkLst>
        </pc:picChg>
      </pc:sldChg>
      <pc:sldChg chg="delSp modSp mod chgLayout">
        <pc:chgData name="Vo, David" userId="0deed3dc-d020-451d-aee6-4b90d6e032a7" providerId="ADAL" clId="{9DFA5FF6-4988-4FB2-A34F-C689E7B3A503}" dt="2020-12-06T19:39:37.924" v="2318" actId="478"/>
        <pc:sldMkLst>
          <pc:docMk/>
          <pc:sldMk cId="1736849116" sldId="346"/>
        </pc:sldMkLst>
        <pc:spChg chg="mod ord">
          <ac:chgData name="Vo, David" userId="0deed3dc-d020-451d-aee6-4b90d6e032a7" providerId="ADAL" clId="{9DFA5FF6-4988-4FB2-A34F-C689E7B3A503}" dt="2020-12-06T17:17:32.806" v="1185" actId="700"/>
          <ac:spMkLst>
            <pc:docMk/>
            <pc:sldMk cId="1736849116" sldId="346"/>
            <ac:spMk id="2" creationId="{787B9FE2-A9CB-4E3F-B592-D8B634078806}"/>
          </ac:spMkLst>
        </pc:spChg>
        <pc:spChg chg="mod ord">
          <ac:chgData name="Vo, David" userId="0deed3dc-d020-451d-aee6-4b90d6e032a7" providerId="ADAL" clId="{9DFA5FF6-4988-4FB2-A34F-C689E7B3A503}" dt="2020-12-06T17:36:10.122" v="1591" actId="255"/>
          <ac:spMkLst>
            <pc:docMk/>
            <pc:sldMk cId="1736849116" sldId="346"/>
            <ac:spMk id="3" creationId="{7A53489C-36E4-4EBD-8929-28AD19A18843}"/>
          </ac:spMkLst>
        </pc:spChg>
        <pc:spChg chg="mod ord">
          <ac:chgData name="Vo, David" userId="0deed3dc-d020-451d-aee6-4b90d6e032a7" providerId="ADAL" clId="{9DFA5FF6-4988-4FB2-A34F-C689E7B3A503}" dt="2020-12-06T17:17:32.806" v="1185" actId="700"/>
          <ac:spMkLst>
            <pc:docMk/>
            <pc:sldMk cId="1736849116" sldId="346"/>
            <ac:spMk id="4" creationId="{92580D75-F1D9-4D4C-8B6B-BEC992D1B960}"/>
          </ac:spMkLst>
        </pc:spChg>
        <pc:spChg chg="del">
          <ac:chgData name="Vo, David" userId="0deed3dc-d020-451d-aee6-4b90d6e032a7" providerId="ADAL" clId="{9DFA5FF6-4988-4FB2-A34F-C689E7B3A503}" dt="2020-12-06T17:10:40.725" v="952" actId="478"/>
          <ac:spMkLst>
            <pc:docMk/>
            <pc:sldMk cId="1736849116" sldId="346"/>
            <ac:spMk id="5" creationId="{C64D53D5-B9B7-47B6-ABA2-25A5B13A93D4}"/>
          </ac:spMkLst>
        </pc:spChg>
        <pc:spChg chg="del mod ord">
          <ac:chgData name="Vo, David" userId="0deed3dc-d020-451d-aee6-4b90d6e032a7" providerId="ADAL" clId="{9DFA5FF6-4988-4FB2-A34F-C689E7B3A503}" dt="2020-12-06T19:39:37.924" v="2318" actId="478"/>
          <ac:spMkLst>
            <pc:docMk/>
            <pc:sldMk cId="1736849116" sldId="346"/>
            <ac:spMk id="6" creationId="{45090452-3CB5-4EB8-8961-E6DCCB9C8427}"/>
          </ac:spMkLst>
        </pc:spChg>
        <pc:spChg chg="mod ord">
          <ac:chgData name="Vo, David" userId="0deed3dc-d020-451d-aee6-4b90d6e032a7" providerId="ADAL" clId="{9DFA5FF6-4988-4FB2-A34F-C689E7B3A503}" dt="2020-12-06T17:17:32.806" v="1185" actId="700"/>
          <ac:spMkLst>
            <pc:docMk/>
            <pc:sldMk cId="1736849116" sldId="346"/>
            <ac:spMk id="7" creationId="{53412C56-E30F-4F24-8F09-CAF5493E6D61}"/>
          </ac:spMkLst>
        </pc:spChg>
      </pc:sldChg>
      <pc:sldChg chg="delSp modSp mod chgLayout">
        <pc:chgData name="Vo, David" userId="0deed3dc-d020-451d-aee6-4b90d6e032a7" providerId="ADAL" clId="{9DFA5FF6-4988-4FB2-A34F-C689E7B3A503}" dt="2020-12-06T19:36:41.167" v="2273" actId="478"/>
        <pc:sldMkLst>
          <pc:docMk/>
          <pc:sldMk cId="1852700870" sldId="348"/>
        </pc:sldMkLst>
        <pc:spChg chg="mod ord">
          <ac:chgData name="Vo, David" userId="0deed3dc-d020-451d-aee6-4b90d6e032a7" providerId="ADAL" clId="{9DFA5FF6-4988-4FB2-A34F-C689E7B3A503}" dt="2020-12-06T16:32:48.293" v="299" actId="1076"/>
          <ac:spMkLst>
            <pc:docMk/>
            <pc:sldMk cId="1852700870" sldId="348"/>
            <ac:spMk id="2" creationId="{41E6E959-C98F-4D53-B265-99CE8ECB4BB7}"/>
          </ac:spMkLst>
        </pc:spChg>
        <pc:spChg chg="del mod ord">
          <ac:chgData name="Vo, David" userId="0deed3dc-d020-451d-aee6-4b90d6e032a7" providerId="ADAL" clId="{9DFA5FF6-4988-4FB2-A34F-C689E7B3A503}" dt="2020-12-06T19:36:41.167" v="2273" actId="478"/>
          <ac:spMkLst>
            <pc:docMk/>
            <pc:sldMk cId="1852700870" sldId="348"/>
            <ac:spMk id="3" creationId="{08D9B83A-7663-4343-BDCF-6CFF1D3C85C1}"/>
          </ac:spMkLst>
        </pc:spChg>
        <pc:spChg chg="mod ord">
          <ac:chgData name="Vo, David" userId="0deed3dc-d020-451d-aee6-4b90d6e032a7" providerId="ADAL" clId="{9DFA5FF6-4988-4FB2-A34F-C689E7B3A503}" dt="2020-12-06T17:00:33.040" v="690"/>
          <ac:spMkLst>
            <pc:docMk/>
            <pc:sldMk cId="1852700870" sldId="348"/>
            <ac:spMk id="4" creationId="{02A679F1-79C8-4F2B-AB9F-F012C21E242F}"/>
          </ac:spMkLst>
        </pc:spChg>
        <pc:spChg chg="mod ord">
          <ac:chgData name="Vo, David" userId="0deed3dc-d020-451d-aee6-4b90d6e032a7" providerId="ADAL" clId="{9DFA5FF6-4988-4FB2-A34F-C689E7B3A503}" dt="2020-12-06T16:30:40.545" v="287" actId="700"/>
          <ac:spMkLst>
            <pc:docMk/>
            <pc:sldMk cId="1852700870" sldId="348"/>
            <ac:spMk id="6" creationId="{649C4F81-7BDD-4633-8EA6-963876E3460F}"/>
          </ac:spMkLst>
        </pc:spChg>
        <pc:graphicFrameChg chg="mod">
          <ac:chgData name="Vo, David" userId="0deed3dc-d020-451d-aee6-4b90d6e032a7" providerId="ADAL" clId="{9DFA5FF6-4988-4FB2-A34F-C689E7B3A503}" dt="2020-12-06T16:38:09.818" v="347" actId="207"/>
          <ac:graphicFrameMkLst>
            <pc:docMk/>
            <pc:sldMk cId="1852700870" sldId="348"/>
            <ac:graphicFrameMk id="5" creationId="{C90507CF-D40E-45FD-8949-C7FA15E98A0B}"/>
          </ac:graphicFrameMkLst>
        </pc:graphicFrameChg>
      </pc:sldChg>
      <pc:sldChg chg="addSp delSp modSp mod modClrScheme chgLayout">
        <pc:chgData name="Vo, David" userId="0deed3dc-d020-451d-aee6-4b90d6e032a7" providerId="ADAL" clId="{9DFA5FF6-4988-4FB2-A34F-C689E7B3A503}" dt="2020-12-06T19:36:43.558" v="2274" actId="478"/>
        <pc:sldMkLst>
          <pc:docMk/>
          <pc:sldMk cId="2731045608" sldId="349"/>
        </pc:sldMkLst>
        <pc:spChg chg="del mod ord">
          <ac:chgData name="Vo, David" userId="0deed3dc-d020-451d-aee6-4b90d6e032a7" providerId="ADAL" clId="{9DFA5FF6-4988-4FB2-A34F-C689E7B3A503}" dt="2020-12-06T19:36:43.558" v="2274" actId="478"/>
          <ac:spMkLst>
            <pc:docMk/>
            <pc:sldMk cId="2731045608" sldId="349"/>
            <ac:spMk id="2" creationId="{FD5B78FE-5FB9-4B0F-92D2-9C2B59926604}"/>
          </ac:spMkLst>
        </pc:spChg>
        <pc:spChg chg="mod ord">
          <ac:chgData name="Vo, David" userId="0deed3dc-d020-451d-aee6-4b90d6e032a7" providerId="ADAL" clId="{9DFA5FF6-4988-4FB2-A34F-C689E7B3A503}" dt="2020-12-06T17:00:37.247" v="693"/>
          <ac:spMkLst>
            <pc:docMk/>
            <pc:sldMk cId="2731045608" sldId="349"/>
            <ac:spMk id="3" creationId="{21B2C14F-E401-4911-A9EF-F332FF9E3EEB}"/>
          </ac:spMkLst>
        </pc:spChg>
        <pc:spChg chg="del mod">
          <ac:chgData name="Vo, David" userId="0deed3dc-d020-451d-aee6-4b90d6e032a7" providerId="ADAL" clId="{9DFA5FF6-4988-4FB2-A34F-C689E7B3A503}" dt="2020-12-06T16:40:20.158" v="361" actId="478"/>
          <ac:spMkLst>
            <pc:docMk/>
            <pc:sldMk cId="2731045608" sldId="349"/>
            <ac:spMk id="4" creationId="{B2033147-D3AA-4E4B-A800-88AB49D1FCC7}"/>
          </ac:spMkLst>
        </pc:spChg>
        <pc:spChg chg="mod ord">
          <ac:chgData name="Vo, David" userId="0deed3dc-d020-451d-aee6-4b90d6e032a7" providerId="ADAL" clId="{9DFA5FF6-4988-4FB2-A34F-C689E7B3A503}" dt="2020-12-06T16:40:04.896" v="356" actId="700"/>
          <ac:spMkLst>
            <pc:docMk/>
            <pc:sldMk cId="2731045608" sldId="349"/>
            <ac:spMk id="5" creationId="{95AD920C-F9EB-43D5-967D-68F2EFE1DA83}"/>
          </ac:spMkLst>
        </pc:spChg>
        <pc:spChg chg="add mod ord">
          <ac:chgData name="Vo, David" userId="0deed3dc-d020-451d-aee6-4b90d6e032a7" providerId="ADAL" clId="{9DFA5FF6-4988-4FB2-A34F-C689E7B3A503}" dt="2020-12-06T16:40:04.896" v="356" actId="700"/>
          <ac:spMkLst>
            <pc:docMk/>
            <pc:sldMk cId="2731045608" sldId="349"/>
            <ac:spMk id="6" creationId="{B1E77DD7-35C8-4303-9409-9211EB77A1FB}"/>
          </ac:spMkLst>
        </pc:spChg>
        <pc:spChg chg="del">
          <ac:chgData name="Vo, David" userId="0deed3dc-d020-451d-aee6-4b90d6e032a7" providerId="ADAL" clId="{9DFA5FF6-4988-4FB2-A34F-C689E7B3A503}" dt="2020-12-06T16:27:37.232" v="268" actId="478"/>
          <ac:spMkLst>
            <pc:docMk/>
            <pc:sldMk cId="2731045608" sldId="349"/>
            <ac:spMk id="7" creationId="{3DC10865-B631-49C4-B213-1CFFB47DC4CE}"/>
          </ac:spMkLst>
        </pc:spChg>
        <pc:spChg chg="add mod ord">
          <ac:chgData name="Vo, David" userId="0deed3dc-d020-451d-aee6-4b90d6e032a7" providerId="ADAL" clId="{9DFA5FF6-4988-4FB2-A34F-C689E7B3A503}" dt="2020-12-06T16:40:17.531" v="360" actId="27636"/>
          <ac:spMkLst>
            <pc:docMk/>
            <pc:sldMk cId="2731045608" sldId="349"/>
            <ac:spMk id="8" creationId="{1CE9DEE0-94C1-4162-9364-64D1A02DBD08}"/>
          </ac:spMkLst>
        </pc:spChg>
      </pc:sldChg>
      <pc:sldChg chg="addSp delSp modSp mod modClrScheme chgLayout">
        <pc:chgData name="Vo, David" userId="0deed3dc-d020-451d-aee6-4b90d6e032a7" providerId="ADAL" clId="{9DFA5FF6-4988-4FB2-A34F-C689E7B3A503}" dt="2020-12-06T19:36:38.394" v="2272" actId="478"/>
        <pc:sldMkLst>
          <pc:docMk/>
          <pc:sldMk cId="3161854313" sldId="350"/>
        </pc:sldMkLst>
        <pc:spChg chg="mod ord">
          <ac:chgData name="Vo, David" userId="0deed3dc-d020-451d-aee6-4b90d6e032a7" providerId="ADAL" clId="{9DFA5FF6-4988-4FB2-A34F-C689E7B3A503}" dt="2020-12-06T16:22:02.573" v="177" actId="700"/>
          <ac:spMkLst>
            <pc:docMk/>
            <pc:sldMk cId="3161854313" sldId="350"/>
            <ac:spMk id="2" creationId="{CAD7D34E-F029-4FBD-8D21-45D62415C066}"/>
          </ac:spMkLst>
        </pc:spChg>
        <pc:spChg chg="mod">
          <ac:chgData name="Vo, David" userId="0deed3dc-d020-451d-aee6-4b90d6e032a7" providerId="ADAL" clId="{9DFA5FF6-4988-4FB2-A34F-C689E7B3A503}" dt="2020-12-06T18:11:29.342" v="2202" actId="207"/>
          <ac:spMkLst>
            <pc:docMk/>
            <pc:sldMk cId="3161854313" sldId="350"/>
            <ac:spMk id="4" creationId="{AF16D622-600D-4EF2-9EBF-07E1D51502B1}"/>
          </ac:spMkLst>
        </pc:spChg>
        <pc:spChg chg="mod">
          <ac:chgData name="Vo, David" userId="0deed3dc-d020-451d-aee6-4b90d6e032a7" providerId="ADAL" clId="{9DFA5FF6-4988-4FB2-A34F-C689E7B3A503}" dt="2020-12-06T18:09:59.082" v="2196" actId="1076"/>
          <ac:spMkLst>
            <pc:docMk/>
            <pc:sldMk cId="3161854313" sldId="350"/>
            <ac:spMk id="7" creationId="{40608D76-A69F-48E8-B544-5D0954BD42E7}"/>
          </ac:spMkLst>
        </pc:spChg>
        <pc:spChg chg="del mod ord">
          <ac:chgData name="Vo, David" userId="0deed3dc-d020-451d-aee6-4b90d6e032a7" providerId="ADAL" clId="{9DFA5FF6-4988-4FB2-A34F-C689E7B3A503}" dt="2020-12-06T19:36:38.394" v="2272" actId="478"/>
          <ac:spMkLst>
            <pc:docMk/>
            <pc:sldMk cId="3161854313" sldId="350"/>
            <ac:spMk id="8" creationId="{F4D9CC32-27CF-4C1D-BA65-7D11B9431A7F}"/>
          </ac:spMkLst>
        </pc:spChg>
        <pc:spChg chg="mod ord">
          <ac:chgData name="Vo, David" userId="0deed3dc-d020-451d-aee6-4b90d6e032a7" providerId="ADAL" clId="{9DFA5FF6-4988-4FB2-A34F-C689E7B3A503}" dt="2020-12-06T17:00:26.290" v="689" actId="20577"/>
          <ac:spMkLst>
            <pc:docMk/>
            <pc:sldMk cId="3161854313" sldId="350"/>
            <ac:spMk id="9" creationId="{9A19BBDB-70BD-418A-B330-894A97070711}"/>
          </ac:spMkLst>
        </pc:spChg>
        <pc:spChg chg="add del mod ord">
          <ac:chgData name="Vo, David" userId="0deed3dc-d020-451d-aee6-4b90d6e032a7" providerId="ADAL" clId="{9DFA5FF6-4988-4FB2-A34F-C689E7B3A503}" dt="2020-12-06T16:22:02.573" v="177" actId="700"/>
          <ac:spMkLst>
            <pc:docMk/>
            <pc:sldMk cId="3161854313" sldId="350"/>
            <ac:spMk id="10" creationId="{EAC76F82-0AE0-4EE7-B0D0-BFFBAEECC79C}"/>
          </ac:spMkLst>
        </pc:spChg>
        <pc:spChg chg="add del mod ord">
          <ac:chgData name="Vo, David" userId="0deed3dc-d020-451d-aee6-4b90d6e032a7" providerId="ADAL" clId="{9DFA5FF6-4988-4FB2-A34F-C689E7B3A503}" dt="2020-12-06T16:22:02.573" v="177" actId="700"/>
          <ac:spMkLst>
            <pc:docMk/>
            <pc:sldMk cId="3161854313" sldId="350"/>
            <ac:spMk id="11" creationId="{0465A5AB-0034-4B51-9C18-6FB65E73C343}"/>
          </ac:spMkLst>
        </pc:spChg>
        <pc:spChg chg="add del mod ord">
          <ac:chgData name="Vo, David" userId="0deed3dc-d020-451d-aee6-4b90d6e032a7" providerId="ADAL" clId="{9DFA5FF6-4988-4FB2-A34F-C689E7B3A503}" dt="2020-12-06T16:22:02.573" v="177" actId="700"/>
          <ac:spMkLst>
            <pc:docMk/>
            <pc:sldMk cId="3161854313" sldId="350"/>
            <ac:spMk id="12" creationId="{F57D3A7F-F354-4D70-9254-14C6D2D6F286}"/>
          </ac:spMkLst>
        </pc:spChg>
        <pc:spChg chg="add del mod ord">
          <ac:chgData name="Vo, David" userId="0deed3dc-d020-451d-aee6-4b90d6e032a7" providerId="ADAL" clId="{9DFA5FF6-4988-4FB2-A34F-C689E7B3A503}" dt="2020-12-06T16:22:02.573" v="177" actId="700"/>
          <ac:spMkLst>
            <pc:docMk/>
            <pc:sldMk cId="3161854313" sldId="350"/>
            <ac:spMk id="13" creationId="{34D01B2C-F5BC-435A-9395-8C22B014BB93}"/>
          </ac:spMkLst>
        </pc:spChg>
        <pc:spChg chg="add del mod ord">
          <ac:chgData name="Vo, David" userId="0deed3dc-d020-451d-aee6-4b90d6e032a7" providerId="ADAL" clId="{9DFA5FF6-4988-4FB2-A34F-C689E7B3A503}" dt="2020-12-06T16:22:02.573" v="177" actId="700"/>
          <ac:spMkLst>
            <pc:docMk/>
            <pc:sldMk cId="3161854313" sldId="350"/>
            <ac:spMk id="14" creationId="{AE59C76E-4007-4C9E-87DC-0E395991B318}"/>
          </ac:spMkLst>
        </pc:spChg>
        <pc:cxnChg chg="add mod">
          <ac:chgData name="Vo, David" userId="0deed3dc-d020-451d-aee6-4b90d6e032a7" providerId="ADAL" clId="{9DFA5FF6-4988-4FB2-A34F-C689E7B3A503}" dt="2020-12-06T18:10:26.449" v="2200" actId="14100"/>
          <ac:cxnSpMkLst>
            <pc:docMk/>
            <pc:sldMk cId="3161854313" sldId="350"/>
            <ac:cxnSpMk id="16" creationId="{1FDEA767-57E7-4F0A-8D1B-EED535D9EEB7}"/>
          </ac:cxnSpMkLst>
        </pc:cxnChg>
      </pc:sldChg>
      <pc:sldMasterChg chg="addSp delSp modSp mod delSldLayout modSldLayout">
        <pc:chgData name="Vo, David" userId="0deed3dc-d020-451d-aee6-4b90d6e032a7" providerId="ADAL" clId="{9DFA5FF6-4988-4FB2-A34F-C689E7B3A503}" dt="2020-12-06T19:36:26.762" v="2270" actId="478"/>
        <pc:sldMasterMkLst>
          <pc:docMk/>
          <pc:sldMasterMk cId="2062035443" sldId="2147483822"/>
        </pc:sldMasterMkLst>
        <pc:spChg chg="mod">
          <ac:chgData name="Vo, David" userId="0deed3dc-d020-451d-aee6-4b90d6e032a7" providerId="ADAL" clId="{9DFA5FF6-4988-4FB2-A34F-C689E7B3A503}" dt="2020-12-06T16:29:00.777" v="274" actId="207"/>
          <ac:spMkLst>
            <pc:docMk/>
            <pc:sldMasterMk cId="2062035443" sldId="2147483822"/>
            <ac:spMk id="2" creationId="{00000000-0000-0000-0000-000000000000}"/>
          </ac:spMkLst>
        </pc:spChg>
        <pc:spChg chg="mod">
          <ac:chgData name="Vo, David" userId="0deed3dc-d020-451d-aee6-4b90d6e032a7" providerId="ADAL" clId="{9DFA5FF6-4988-4FB2-A34F-C689E7B3A503}" dt="2020-12-06T17:25:01.880" v="1308" actId="20577"/>
          <ac:spMkLst>
            <pc:docMk/>
            <pc:sldMasterMk cId="2062035443" sldId="2147483822"/>
            <ac:spMk id="3" creationId="{00000000-0000-0000-0000-000000000000}"/>
          </ac:spMkLst>
        </pc:spChg>
        <pc:spChg chg="del mod">
          <ac:chgData name="Vo, David" userId="0deed3dc-d020-451d-aee6-4b90d6e032a7" providerId="ADAL" clId="{9DFA5FF6-4988-4FB2-A34F-C689E7B3A503}" dt="2020-12-06T19:24:30.775" v="2203" actId="478"/>
          <ac:spMkLst>
            <pc:docMk/>
            <pc:sldMasterMk cId="2062035443" sldId="2147483822"/>
            <ac:spMk id="4" creationId="{00000000-0000-0000-0000-000000000000}"/>
          </ac:spMkLst>
        </pc:spChg>
        <pc:spChg chg="mod">
          <ac:chgData name="Vo, David" userId="0deed3dc-d020-451d-aee6-4b90d6e032a7" providerId="ADAL" clId="{9DFA5FF6-4988-4FB2-A34F-C689E7B3A503}" dt="2020-12-06T17:08:32.319" v="918"/>
          <ac:spMkLst>
            <pc:docMk/>
            <pc:sldMasterMk cId="2062035443" sldId="2147483822"/>
            <ac:spMk id="5" creationId="{00000000-0000-0000-0000-000000000000}"/>
          </ac:spMkLst>
        </pc:spChg>
        <pc:spChg chg="mod">
          <ac:chgData name="Vo, David" userId="0deed3dc-d020-451d-aee6-4b90d6e032a7" providerId="ADAL" clId="{9DFA5FF6-4988-4FB2-A34F-C689E7B3A503}" dt="2020-12-06T16:52:03.769" v="544" actId="1076"/>
          <ac:spMkLst>
            <pc:docMk/>
            <pc:sldMasterMk cId="2062035443" sldId="2147483822"/>
            <ac:spMk id="6" creationId="{00000000-0000-0000-0000-000000000000}"/>
          </ac:spMkLst>
        </pc:spChg>
        <pc:spChg chg="mod">
          <ac:chgData name="Vo, David" userId="0deed3dc-d020-451d-aee6-4b90d6e032a7" providerId="ADAL" clId="{9DFA5FF6-4988-4FB2-A34F-C689E7B3A503}" dt="2020-12-06T16:52:49.653" v="546" actId="14100"/>
          <ac:spMkLst>
            <pc:docMk/>
            <pc:sldMasterMk cId="2062035443" sldId="2147483822"/>
            <ac:spMk id="7" creationId="{00000000-0000-0000-0000-000000000000}"/>
          </ac:spMkLst>
        </pc:spChg>
        <pc:spChg chg="mod">
          <ac:chgData name="Vo, David" userId="0deed3dc-d020-451d-aee6-4b90d6e032a7" providerId="ADAL" clId="{9DFA5FF6-4988-4FB2-A34F-C689E7B3A503}" dt="2020-12-06T16:12:37.405" v="102" actId="1076"/>
          <ac:spMkLst>
            <pc:docMk/>
            <pc:sldMasterMk cId="2062035443" sldId="2147483822"/>
            <ac:spMk id="9" creationId="{00000000-0000-0000-0000-000000000000}"/>
          </ac:spMkLst>
        </pc:spChg>
        <pc:picChg chg="add del mod">
          <ac:chgData name="Vo, David" userId="0deed3dc-d020-451d-aee6-4b90d6e032a7" providerId="ADAL" clId="{9DFA5FF6-4988-4FB2-A34F-C689E7B3A503}" dt="2020-12-06T19:30:28.271" v="2249" actId="478"/>
          <ac:picMkLst>
            <pc:docMk/>
            <pc:sldMasterMk cId="2062035443" sldId="2147483822"/>
            <ac:picMk id="11" creationId="{3EC32F4E-6A9D-48A6-B144-99F27E31ED35}"/>
          </ac:picMkLst>
        </pc:picChg>
        <pc:picChg chg="add del mod modCrop">
          <ac:chgData name="Vo, David" userId="0deed3dc-d020-451d-aee6-4b90d6e032a7" providerId="ADAL" clId="{9DFA5FF6-4988-4FB2-A34F-C689E7B3A503}" dt="2020-12-06T19:27:36.200" v="2236" actId="478"/>
          <ac:picMkLst>
            <pc:docMk/>
            <pc:sldMasterMk cId="2062035443" sldId="2147483822"/>
            <ac:picMk id="12" creationId="{04FE70E1-1A1B-4848-8D3A-2020056DF315}"/>
          </ac:picMkLst>
        </pc:picChg>
        <pc:picChg chg="add del mod modCrop">
          <ac:chgData name="Vo, David" userId="0deed3dc-d020-451d-aee6-4b90d6e032a7" providerId="ADAL" clId="{9DFA5FF6-4988-4FB2-A34F-C689E7B3A503}" dt="2020-12-06T19:30:26.321" v="2248" actId="478"/>
          <ac:picMkLst>
            <pc:docMk/>
            <pc:sldMasterMk cId="2062035443" sldId="2147483822"/>
            <ac:picMk id="14" creationId="{9BD5FFB0-64AF-4465-81D6-0F8E40013D44}"/>
          </ac:picMkLst>
        </pc:picChg>
        <pc:picChg chg="add mod">
          <ac:chgData name="Vo, David" userId="0deed3dc-d020-451d-aee6-4b90d6e032a7" providerId="ADAL" clId="{9DFA5FF6-4988-4FB2-A34F-C689E7B3A503}" dt="2020-12-06T19:34:59.430" v="2261" actId="1076"/>
          <ac:picMkLst>
            <pc:docMk/>
            <pc:sldMasterMk cId="2062035443" sldId="2147483822"/>
            <ac:picMk id="16" creationId="{E20C9F62-ECAA-4231-B921-4FC0982F83CC}"/>
          </ac:picMkLst>
        </pc:picChg>
        <pc:sldLayoutChg chg="addSp delSp modSp mod">
          <pc:chgData name="Vo, David" userId="0deed3dc-d020-451d-aee6-4b90d6e032a7" providerId="ADAL" clId="{9DFA5FF6-4988-4FB2-A34F-C689E7B3A503}" dt="2020-12-06T19:36:26.762" v="2270" actId="478"/>
          <pc:sldLayoutMkLst>
            <pc:docMk/>
            <pc:sldMasterMk cId="2062035443" sldId="2147483808"/>
            <pc:sldLayoutMk cId="1909724041" sldId="2147483809"/>
          </pc:sldLayoutMkLst>
          <pc:spChg chg="mod">
            <ac:chgData name="Vo, David" userId="0deed3dc-d020-451d-aee6-4b90d6e032a7" providerId="ADAL" clId="{9DFA5FF6-4988-4FB2-A34F-C689E7B3A503}" dt="2020-12-06T16:38:43.117" v="349" actId="207"/>
            <ac:spMkLst>
              <pc:docMk/>
              <pc:sldMasterMk cId="2062035443" sldId="2147483808"/>
              <pc:sldLayoutMk cId="1909724041" sldId="2147483809"/>
              <ac:spMk id="2" creationId="{00000000-0000-0000-0000-000000000000}"/>
            </ac:spMkLst>
          </pc:spChg>
          <pc:spChg chg="mod">
            <ac:chgData name="Vo, David" userId="0deed3dc-d020-451d-aee6-4b90d6e032a7" providerId="ADAL" clId="{9DFA5FF6-4988-4FB2-A34F-C689E7B3A503}" dt="2020-12-06T16:20:48.037" v="138" actId="1076"/>
            <ac:spMkLst>
              <pc:docMk/>
              <pc:sldMasterMk cId="2062035443" sldId="2147483808"/>
              <pc:sldLayoutMk cId="1909724041" sldId="2147483809"/>
              <ac:spMk id="3" creationId="{00000000-0000-0000-0000-000000000000}"/>
            </ac:spMkLst>
          </pc:spChg>
          <pc:spChg chg="del mod">
            <ac:chgData name="Vo, David" userId="0deed3dc-d020-451d-aee6-4b90d6e032a7" providerId="ADAL" clId="{9DFA5FF6-4988-4FB2-A34F-C689E7B3A503}" dt="2020-12-06T19:35:06.221" v="2263" actId="478"/>
            <ac:spMkLst>
              <pc:docMk/>
              <pc:sldMasterMk cId="2062035443" sldId="2147483808"/>
              <pc:sldLayoutMk cId="1909724041" sldId="2147483809"/>
              <ac:spMk id="4" creationId="{00000000-0000-0000-0000-000000000000}"/>
            </ac:spMkLst>
          </pc:spChg>
          <pc:spChg chg="mod">
            <ac:chgData name="Vo, David" userId="0deed3dc-d020-451d-aee6-4b90d6e032a7" providerId="ADAL" clId="{9DFA5FF6-4988-4FB2-A34F-C689E7B3A503}" dt="2020-12-06T17:08:41.440" v="919"/>
            <ac:spMkLst>
              <pc:docMk/>
              <pc:sldMasterMk cId="2062035443" sldId="2147483808"/>
              <pc:sldLayoutMk cId="1909724041" sldId="2147483809"/>
              <ac:spMk id="5" creationId="{00000000-0000-0000-0000-000000000000}"/>
            </ac:spMkLst>
          </pc:spChg>
          <pc:spChg chg="mod">
            <ac:chgData name="Vo, David" userId="0deed3dc-d020-451d-aee6-4b90d6e032a7" providerId="ADAL" clId="{9DFA5FF6-4988-4FB2-A34F-C689E7B3A503}" dt="2020-12-06T16:29:17.891" v="276" actId="255"/>
            <ac:spMkLst>
              <pc:docMk/>
              <pc:sldMasterMk cId="2062035443" sldId="2147483808"/>
              <pc:sldLayoutMk cId="1909724041" sldId="2147483809"/>
              <ac:spMk id="6" creationId="{00000000-0000-0000-0000-000000000000}"/>
            </ac:spMkLst>
          </pc:spChg>
          <pc:spChg chg="mod">
            <ac:chgData name="Vo, David" userId="0deed3dc-d020-451d-aee6-4b90d6e032a7" providerId="ADAL" clId="{9DFA5FF6-4988-4FB2-A34F-C689E7B3A503}" dt="2020-12-06T16:29:14.499" v="275" actId="20577"/>
            <ac:spMkLst>
              <pc:docMk/>
              <pc:sldMasterMk cId="2062035443" sldId="2147483808"/>
              <pc:sldLayoutMk cId="1909724041" sldId="2147483809"/>
              <ac:spMk id="7" creationId="{00000000-0000-0000-0000-000000000000}"/>
            </ac:spMkLst>
          </pc:spChg>
          <pc:spChg chg="mod">
            <ac:chgData name="Vo, David" userId="0deed3dc-d020-451d-aee6-4b90d6e032a7" providerId="ADAL" clId="{9DFA5FF6-4988-4FB2-A34F-C689E7B3A503}" dt="2020-12-06T16:13:27.284" v="108" actId="14100"/>
            <ac:spMkLst>
              <pc:docMk/>
              <pc:sldMasterMk cId="2062035443" sldId="2147483808"/>
              <pc:sldLayoutMk cId="1909724041" sldId="2147483809"/>
              <ac:spMk id="8" creationId="{00000000-0000-0000-0000-000000000000}"/>
            </ac:spMkLst>
          </pc:spChg>
          <pc:picChg chg="add del mod">
            <ac:chgData name="Vo, David" userId="0deed3dc-d020-451d-aee6-4b90d6e032a7" providerId="ADAL" clId="{9DFA5FF6-4988-4FB2-A34F-C689E7B3A503}" dt="2020-12-06T19:36:26.762" v="2270" actId="478"/>
            <ac:picMkLst>
              <pc:docMk/>
              <pc:sldMasterMk cId="2062035443" sldId="2147483808"/>
              <pc:sldLayoutMk cId="1909724041" sldId="2147483809"/>
              <ac:picMk id="10" creationId="{FF619109-C0F6-4E7C-B6AD-65454BC41A34}"/>
            </ac:picMkLst>
          </pc:picChg>
          <pc:cxnChg chg="mod">
            <ac:chgData name="Vo, David" userId="0deed3dc-d020-451d-aee6-4b90d6e032a7" providerId="ADAL" clId="{9DFA5FF6-4988-4FB2-A34F-C689E7B3A503}" dt="2020-12-06T16:20:43.965" v="137" actId="1076"/>
            <ac:cxnSpMkLst>
              <pc:docMk/>
              <pc:sldMasterMk cId="2062035443" sldId="2147483808"/>
              <pc:sldLayoutMk cId="1909724041" sldId="2147483809"/>
              <ac:cxnSpMk id="9" creationId="{00000000-0000-0000-0000-000000000000}"/>
            </ac:cxnSpMkLst>
          </pc:cxnChg>
        </pc:sldLayoutChg>
        <pc:sldLayoutChg chg="delSp modSp mod">
          <pc:chgData name="Vo, David" userId="0deed3dc-d020-451d-aee6-4b90d6e032a7" providerId="ADAL" clId="{9DFA5FF6-4988-4FB2-A34F-C689E7B3A503}" dt="2020-12-06T19:35:36.476" v="2269" actId="478"/>
          <pc:sldLayoutMkLst>
            <pc:docMk/>
            <pc:sldMasterMk cId="2062035443" sldId="2147483808"/>
            <pc:sldLayoutMk cId="1801195121" sldId="2147483810"/>
          </pc:sldLayoutMkLst>
          <pc:spChg chg="mod">
            <ac:chgData name="Vo, David" userId="0deed3dc-d020-451d-aee6-4b90d6e032a7" providerId="ADAL" clId="{9DFA5FF6-4988-4FB2-A34F-C689E7B3A503}" dt="2020-12-06T17:24:57.010" v="1304" actId="20577"/>
            <ac:spMkLst>
              <pc:docMk/>
              <pc:sldMasterMk cId="2062035443" sldId="2147483808"/>
              <pc:sldLayoutMk cId="1801195121" sldId="2147483810"/>
              <ac:spMk id="3" creationId="{00000000-0000-0000-0000-000000000000}"/>
            </ac:spMkLst>
          </pc:spChg>
          <pc:spChg chg="del">
            <ac:chgData name="Vo, David" userId="0deed3dc-d020-451d-aee6-4b90d6e032a7" providerId="ADAL" clId="{9DFA5FF6-4988-4FB2-A34F-C689E7B3A503}" dt="2020-12-06T19:35:36.476" v="2269" actId="478"/>
            <ac:spMkLst>
              <pc:docMk/>
              <pc:sldMasterMk cId="2062035443" sldId="2147483808"/>
              <pc:sldLayoutMk cId="1801195121" sldId="2147483810"/>
              <ac:spMk id="4" creationId="{00000000-0000-0000-0000-000000000000}"/>
            </ac:spMkLst>
          </pc:spChg>
          <pc:spChg chg="mod">
            <ac:chgData name="Vo, David" userId="0deed3dc-d020-451d-aee6-4b90d6e032a7" providerId="ADAL" clId="{9DFA5FF6-4988-4FB2-A34F-C689E7B3A503}" dt="2020-12-06T17:08:44.244" v="920"/>
            <ac:spMkLst>
              <pc:docMk/>
              <pc:sldMasterMk cId="2062035443" sldId="2147483808"/>
              <pc:sldLayoutMk cId="1801195121" sldId="2147483810"/>
              <ac:spMk id="5" creationId="{00000000-0000-0000-0000-000000000000}"/>
            </ac:spMkLst>
          </pc:spChg>
        </pc:sldLayoutChg>
        <pc:sldLayoutChg chg="del">
          <pc:chgData name="Vo, David" userId="0deed3dc-d020-451d-aee6-4b90d6e032a7" providerId="ADAL" clId="{9DFA5FF6-4988-4FB2-A34F-C689E7B3A503}" dt="2020-12-06T16:11:59.692" v="97" actId="2696"/>
          <pc:sldLayoutMkLst>
            <pc:docMk/>
            <pc:sldMasterMk cId="2062035443" sldId="2147483822"/>
            <pc:sldLayoutMk cId="3706192099" sldId="2147483811"/>
          </pc:sldLayoutMkLst>
        </pc:sldLayoutChg>
        <pc:sldLayoutChg chg="del">
          <pc:chgData name="Vo, David" userId="0deed3dc-d020-451d-aee6-4b90d6e032a7" providerId="ADAL" clId="{9DFA5FF6-4988-4FB2-A34F-C689E7B3A503}" dt="2020-12-06T16:12:02.173" v="98" actId="2696"/>
          <pc:sldLayoutMkLst>
            <pc:docMk/>
            <pc:sldMasterMk cId="2062035443" sldId="2147483822"/>
            <pc:sldLayoutMk cId="3485706990" sldId="2147483812"/>
          </pc:sldLayoutMkLst>
        </pc:sldLayoutChg>
        <pc:sldLayoutChg chg="addSp delSp modSp mod">
          <pc:chgData name="Vo, David" userId="0deed3dc-d020-451d-aee6-4b90d6e032a7" providerId="ADAL" clId="{9DFA5FF6-4988-4FB2-A34F-C689E7B3A503}" dt="2020-12-06T19:35:32.335" v="2268" actId="478"/>
          <pc:sldLayoutMkLst>
            <pc:docMk/>
            <pc:sldMasterMk cId="2062035443" sldId="2147483808"/>
            <pc:sldLayoutMk cId="3027829485" sldId="2147483813"/>
          </pc:sldLayoutMkLst>
          <pc:spChg chg="del">
            <ac:chgData name="Vo, David" userId="0deed3dc-d020-451d-aee6-4b90d6e032a7" providerId="ADAL" clId="{9DFA5FF6-4988-4FB2-A34F-C689E7B3A503}" dt="2020-12-06T17:21:46.068" v="1231" actId="478"/>
            <ac:spMkLst>
              <pc:docMk/>
              <pc:sldMasterMk cId="2062035443" sldId="2147483808"/>
              <pc:sldLayoutMk cId="3027829485" sldId="2147483813"/>
              <ac:spMk id="3" creationId="{00000000-0000-0000-0000-000000000000}"/>
            </ac:spMkLst>
          </pc:spChg>
          <pc:spChg chg="mod">
            <ac:chgData name="Vo, David" userId="0deed3dc-d020-451d-aee6-4b90d6e032a7" providerId="ADAL" clId="{9DFA5FF6-4988-4FB2-A34F-C689E7B3A503}" dt="2020-12-06T17:31:26.402" v="1441" actId="1076"/>
            <ac:spMkLst>
              <pc:docMk/>
              <pc:sldMasterMk cId="2062035443" sldId="2147483808"/>
              <pc:sldLayoutMk cId="3027829485" sldId="2147483813"/>
              <ac:spMk id="4" creationId="{00000000-0000-0000-0000-000000000000}"/>
            </ac:spMkLst>
          </pc:spChg>
          <pc:spChg chg="del">
            <ac:chgData name="Vo, David" userId="0deed3dc-d020-451d-aee6-4b90d6e032a7" providerId="ADAL" clId="{9DFA5FF6-4988-4FB2-A34F-C689E7B3A503}" dt="2020-12-06T17:21:46.625" v="1232" actId="478"/>
            <ac:spMkLst>
              <pc:docMk/>
              <pc:sldMasterMk cId="2062035443" sldId="2147483808"/>
              <pc:sldLayoutMk cId="3027829485" sldId="2147483813"/>
              <ac:spMk id="5" creationId="{00000000-0000-0000-0000-000000000000}"/>
            </ac:spMkLst>
          </pc:spChg>
          <pc:spChg chg="mod">
            <ac:chgData name="Vo, David" userId="0deed3dc-d020-451d-aee6-4b90d6e032a7" providerId="ADAL" clId="{9DFA5FF6-4988-4FB2-A34F-C689E7B3A503}" dt="2020-12-06T17:31:26.402" v="1441" actId="1076"/>
            <ac:spMkLst>
              <pc:docMk/>
              <pc:sldMasterMk cId="2062035443" sldId="2147483808"/>
              <pc:sldLayoutMk cId="3027829485" sldId="2147483813"/>
              <ac:spMk id="6" creationId="{00000000-0000-0000-0000-000000000000}"/>
            </ac:spMkLst>
          </pc:spChg>
          <pc:spChg chg="del">
            <ac:chgData name="Vo, David" userId="0deed3dc-d020-451d-aee6-4b90d6e032a7" providerId="ADAL" clId="{9DFA5FF6-4988-4FB2-A34F-C689E7B3A503}" dt="2020-12-06T19:35:32.335" v="2268" actId="478"/>
            <ac:spMkLst>
              <pc:docMk/>
              <pc:sldMasterMk cId="2062035443" sldId="2147483808"/>
              <pc:sldLayoutMk cId="3027829485" sldId="2147483813"/>
              <ac:spMk id="7" creationId="{00000000-0000-0000-0000-000000000000}"/>
            </ac:spMkLst>
          </pc:spChg>
          <pc:spChg chg="mod">
            <ac:chgData name="Vo, David" userId="0deed3dc-d020-451d-aee6-4b90d6e032a7" providerId="ADAL" clId="{9DFA5FF6-4988-4FB2-A34F-C689E7B3A503}" dt="2020-12-06T17:08:46.997" v="921"/>
            <ac:spMkLst>
              <pc:docMk/>
              <pc:sldMasterMk cId="2062035443" sldId="2147483808"/>
              <pc:sldLayoutMk cId="3027829485" sldId="2147483813"/>
              <ac:spMk id="8" creationId="{00000000-0000-0000-0000-000000000000}"/>
            </ac:spMkLst>
          </pc:spChg>
          <pc:spChg chg="mod">
            <ac:chgData name="Vo, David" userId="0deed3dc-d020-451d-aee6-4b90d6e032a7" providerId="ADAL" clId="{9DFA5FF6-4988-4FB2-A34F-C689E7B3A503}" dt="2020-12-06T16:39:31.943" v="355" actId="207"/>
            <ac:spMkLst>
              <pc:docMk/>
              <pc:sldMasterMk cId="2062035443" sldId="2147483808"/>
              <pc:sldLayoutMk cId="3027829485" sldId="2147483813"/>
              <ac:spMk id="10" creationId="{00000000-0000-0000-0000-000000000000}"/>
            </ac:spMkLst>
          </pc:spChg>
          <pc:spChg chg="add mod">
            <ac:chgData name="Vo, David" userId="0deed3dc-d020-451d-aee6-4b90d6e032a7" providerId="ADAL" clId="{9DFA5FF6-4988-4FB2-A34F-C689E7B3A503}" dt="2020-12-06T17:31:19.333" v="1439" actId="14100"/>
            <ac:spMkLst>
              <pc:docMk/>
              <pc:sldMasterMk cId="2062035443" sldId="2147483808"/>
              <pc:sldLayoutMk cId="3027829485" sldId="2147483813"/>
              <ac:spMk id="11" creationId="{4E910D94-8806-48D3-8C84-F27E5CF74F9C}"/>
            </ac:spMkLst>
          </pc:spChg>
          <pc:spChg chg="add mod">
            <ac:chgData name="Vo, David" userId="0deed3dc-d020-451d-aee6-4b90d6e032a7" providerId="ADAL" clId="{9DFA5FF6-4988-4FB2-A34F-C689E7B3A503}" dt="2020-12-06T17:31:23.635" v="1440" actId="14100"/>
            <ac:spMkLst>
              <pc:docMk/>
              <pc:sldMasterMk cId="2062035443" sldId="2147483808"/>
              <pc:sldLayoutMk cId="3027829485" sldId="2147483813"/>
              <ac:spMk id="12" creationId="{44DC0D50-8D92-48CD-B08C-5C155251A4DB}"/>
            </ac:spMkLst>
          </pc:spChg>
        </pc:sldLayoutChg>
        <pc:sldLayoutChg chg="delSp modSp mod">
          <pc:chgData name="Vo, David" userId="0deed3dc-d020-451d-aee6-4b90d6e032a7" providerId="ADAL" clId="{9DFA5FF6-4988-4FB2-A34F-C689E7B3A503}" dt="2020-12-06T19:35:29.166" v="2267" actId="478"/>
          <pc:sldLayoutMkLst>
            <pc:docMk/>
            <pc:sldMasterMk cId="2062035443" sldId="2147483808"/>
            <pc:sldLayoutMk cId="639890480" sldId="2147483814"/>
          </pc:sldLayoutMkLst>
          <pc:spChg chg="del">
            <ac:chgData name="Vo, David" userId="0deed3dc-d020-451d-aee6-4b90d6e032a7" providerId="ADAL" clId="{9DFA5FF6-4988-4FB2-A34F-C689E7B3A503}" dt="2020-12-06T19:35:29.166" v="2267" actId="478"/>
            <ac:spMkLst>
              <pc:docMk/>
              <pc:sldMasterMk cId="2062035443" sldId="2147483808"/>
              <pc:sldLayoutMk cId="639890480" sldId="2147483814"/>
              <ac:spMk id="3" creationId="{00000000-0000-0000-0000-000000000000}"/>
            </ac:spMkLst>
          </pc:spChg>
          <pc:spChg chg="mod">
            <ac:chgData name="Vo, David" userId="0deed3dc-d020-451d-aee6-4b90d6e032a7" providerId="ADAL" clId="{9DFA5FF6-4988-4FB2-A34F-C689E7B3A503}" dt="2020-12-06T17:08:49.637" v="922"/>
            <ac:spMkLst>
              <pc:docMk/>
              <pc:sldMasterMk cId="2062035443" sldId="2147483808"/>
              <pc:sldLayoutMk cId="639890480" sldId="2147483814"/>
              <ac:spMk id="4" creationId="{00000000-0000-0000-0000-000000000000}"/>
            </ac:spMkLst>
          </pc:spChg>
        </pc:sldLayoutChg>
        <pc:sldLayoutChg chg="addSp delSp modSp mod">
          <pc:chgData name="Vo, David" userId="0deed3dc-d020-451d-aee6-4b90d6e032a7" providerId="ADAL" clId="{9DFA5FF6-4988-4FB2-A34F-C689E7B3A503}" dt="2020-12-06T19:35:25.011" v="2266"/>
          <pc:sldLayoutMkLst>
            <pc:docMk/>
            <pc:sldMasterMk cId="2062035443" sldId="2147483808"/>
            <pc:sldLayoutMk cId="2646391844" sldId="2147483815"/>
          </pc:sldLayoutMkLst>
          <pc:spChg chg="mod">
            <ac:chgData name="Vo, David" userId="0deed3dc-d020-451d-aee6-4b90d6e032a7" providerId="ADAL" clId="{9DFA5FF6-4988-4FB2-A34F-C689E7B3A503}" dt="2020-12-06T16:14:42.830" v="117" actId="20577"/>
            <ac:spMkLst>
              <pc:docMk/>
              <pc:sldMasterMk cId="2062035443" sldId="2147483808"/>
              <pc:sldLayoutMk cId="2646391844" sldId="2147483815"/>
              <ac:spMk id="5" creationId="{00000000-0000-0000-0000-000000000000}"/>
            </ac:spMkLst>
          </pc:spChg>
          <pc:spChg chg="del mod">
            <ac:chgData name="Vo, David" userId="0deed3dc-d020-451d-aee6-4b90d6e032a7" providerId="ADAL" clId="{9DFA5FF6-4988-4FB2-A34F-C689E7B3A503}" dt="2020-12-06T16:15:00.672" v="120" actId="478"/>
            <ac:spMkLst>
              <pc:docMk/>
              <pc:sldMasterMk cId="2062035443" sldId="2147483808"/>
              <pc:sldLayoutMk cId="2646391844" sldId="2147483815"/>
              <ac:spMk id="6" creationId="{00000000-0000-0000-0000-000000000000}"/>
            </ac:spMkLst>
          </pc:spChg>
          <pc:spChg chg="del">
            <ac:chgData name="Vo, David" userId="0deed3dc-d020-451d-aee6-4b90d6e032a7" providerId="ADAL" clId="{9DFA5FF6-4988-4FB2-A34F-C689E7B3A503}" dt="2020-12-06T19:35:23.978" v="2265" actId="478"/>
            <ac:spMkLst>
              <pc:docMk/>
              <pc:sldMasterMk cId="2062035443" sldId="2147483808"/>
              <pc:sldLayoutMk cId="2646391844" sldId="2147483815"/>
              <ac:spMk id="7" creationId="{00000000-0000-0000-0000-000000000000}"/>
            </ac:spMkLst>
          </pc:spChg>
          <pc:spChg chg="mod">
            <ac:chgData name="Vo, David" userId="0deed3dc-d020-451d-aee6-4b90d6e032a7" providerId="ADAL" clId="{9DFA5FF6-4988-4FB2-A34F-C689E7B3A503}" dt="2020-12-06T17:08:51.721" v="923"/>
            <ac:spMkLst>
              <pc:docMk/>
              <pc:sldMasterMk cId="2062035443" sldId="2147483808"/>
              <pc:sldLayoutMk cId="2646391844" sldId="2147483815"/>
              <ac:spMk id="8" creationId="{00000000-0000-0000-0000-000000000000}"/>
            </ac:spMkLst>
          </pc:spChg>
          <pc:spChg chg="add mod">
            <ac:chgData name="Vo, David" userId="0deed3dc-d020-451d-aee6-4b90d6e032a7" providerId="ADAL" clId="{9DFA5FF6-4988-4FB2-A34F-C689E7B3A503}" dt="2020-12-06T16:15:05.549" v="122" actId="1076"/>
            <ac:spMkLst>
              <pc:docMk/>
              <pc:sldMasterMk cId="2062035443" sldId="2147483808"/>
              <pc:sldLayoutMk cId="2646391844" sldId="2147483815"/>
              <ac:spMk id="10" creationId="{E115AADB-62A5-479B-A01E-4ECEE9F2BEE0}"/>
            </ac:spMkLst>
          </pc:spChg>
          <pc:picChg chg="add mod">
            <ac:chgData name="Vo, David" userId="0deed3dc-d020-451d-aee6-4b90d6e032a7" providerId="ADAL" clId="{9DFA5FF6-4988-4FB2-A34F-C689E7B3A503}" dt="2020-12-06T19:35:25.011" v="2266"/>
            <ac:picMkLst>
              <pc:docMk/>
              <pc:sldMasterMk cId="2062035443" sldId="2147483808"/>
              <pc:sldLayoutMk cId="2646391844" sldId="2147483815"/>
              <ac:picMk id="11" creationId="{135C0354-383D-44FE-9D08-CA0D2827B882}"/>
            </ac:picMkLst>
          </pc:picChg>
        </pc:sldLayoutChg>
        <pc:sldLayoutChg chg="del">
          <pc:chgData name="Vo, David" userId="0deed3dc-d020-451d-aee6-4b90d6e032a7" providerId="ADAL" clId="{9DFA5FF6-4988-4FB2-A34F-C689E7B3A503}" dt="2020-12-06T16:11:21.923" v="96" actId="2696"/>
          <pc:sldLayoutMkLst>
            <pc:docMk/>
            <pc:sldMasterMk cId="2062035443" sldId="2147483822"/>
            <pc:sldLayoutMk cId="1766120507" sldId="2147483816"/>
          </pc:sldLayoutMkLst>
        </pc:sldLayoutChg>
        <pc:sldLayoutChg chg="del">
          <pc:chgData name="Vo, David" userId="0deed3dc-d020-451d-aee6-4b90d6e032a7" providerId="ADAL" clId="{9DFA5FF6-4988-4FB2-A34F-C689E7B3A503}" dt="2020-12-06T16:11:18.372" v="95" actId="2696"/>
          <pc:sldLayoutMkLst>
            <pc:docMk/>
            <pc:sldMasterMk cId="2062035443" sldId="2147483822"/>
            <pc:sldLayoutMk cId="3436722330" sldId="2147483817"/>
          </pc:sldLayoutMkLst>
        </pc:sldLayoutChg>
        <pc:sldLayoutChg chg="del">
          <pc:chgData name="Vo, David" userId="0deed3dc-d020-451d-aee6-4b90d6e032a7" providerId="ADAL" clId="{9DFA5FF6-4988-4FB2-A34F-C689E7B3A503}" dt="2020-12-06T16:11:16.517" v="94" actId="2696"/>
          <pc:sldLayoutMkLst>
            <pc:docMk/>
            <pc:sldMasterMk cId="2062035443" sldId="2147483822"/>
            <pc:sldLayoutMk cId="1470066780" sldId="2147483818"/>
          </pc:sldLayoutMkLst>
        </pc:sldLayoutChg>
        <pc:sldLayoutChg chg="del">
          <pc:chgData name="Vo, David" userId="0deed3dc-d020-451d-aee6-4b90d6e032a7" providerId="ADAL" clId="{9DFA5FF6-4988-4FB2-A34F-C689E7B3A503}" dt="2020-12-06T16:11:13.335" v="93" actId="2696"/>
          <pc:sldLayoutMkLst>
            <pc:docMk/>
            <pc:sldMasterMk cId="2062035443" sldId="2147483822"/>
            <pc:sldLayoutMk cId="3909713916" sldId="2147483819"/>
          </pc:sldLayoutMkLst>
        </pc:sldLayoutChg>
        <pc:sldLayoutChg chg="del">
          <pc:chgData name="Vo, David" userId="0deed3dc-d020-451d-aee6-4b90d6e032a7" providerId="ADAL" clId="{9DFA5FF6-4988-4FB2-A34F-C689E7B3A503}" dt="2020-12-06T16:11:09.853" v="92" actId="2696"/>
          <pc:sldLayoutMkLst>
            <pc:docMk/>
            <pc:sldMasterMk cId="2062035443" sldId="2147483822"/>
            <pc:sldLayoutMk cId="1827219279" sldId="2147483820"/>
          </pc:sldLayoutMkLst>
        </pc:sldLayoutChg>
      </pc:sldMasterChg>
    </pc:docChg>
  </pc:docChgLst>
  <pc:docChgLst>
    <pc:chgData name="Vo, David" userId="S::dvo11@calstatela.edu::0deed3dc-d020-451d-aee6-4b90d6e032a7" providerId="AD" clId="Web-{B89E2762-EDAB-E7F1-6868-77EA16A36671}"/>
    <pc:docChg chg="modSld">
      <pc:chgData name="Vo, David" userId="S::dvo11@calstatela.edu::0deed3dc-d020-451d-aee6-4b90d6e032a7" providerId="AD" clId="Web-{B89E2762-EDAB-E7F1-6868-77EA16A36671}" dt="2020-12-01T02:25:37.684" v="1236" actId="20577"/>
      <pc:docMkLst>
        <pc:docMk/>
      </pc:docMkLst>
      <pc:sldChg chg="modSp">
        <pc:chgData name="Vo, David" userId="S::dvo11@calstatela.edu::0deed3dc-d020-451d-aee6-4b90d6e032a7" providerId="AD" clId="Web-{B89E2762-EDAB-E7F1-6868-77EA16A36671}" dt="2020-12-01T01:43:01.348" v="157" actId="20577"/>
        <pc:sldMkLst>
          <pc:docMk/>
          <pc:sldMk cId="341692245" sldId="274"/>
        </pc:sldMkLst>
        <pc:spChg chg="mod">
          <ac:chgData name="Vo, David" userId="S::dvo11@calstatela.edu::0deed3dc-d020-451d-aee6-4b90d6e032a7" providerId="AD" clId="Web-{B89E2762-EDAB-E7F1-6868-77EA16A36671}" dt="2020-12-01T01:43:01.348" v="157" actId="20577"/>
          <ac:spMkLst>
            <pc:docMk/>
            <pc:sldMk cId="341692245" sldId="274"/>
            <ac:spMk id="4" creationId="{028D03A8-054B-4F9C-A752-8E196C8EA2AD}"/>
          </ac:spMkLst>
        </pc:spChg>
      </pc:sldChg>
      <pc:sldChg chg="addSp delSp modSp modNotes">
        <pc:chgData name="Vo, David" userId="S::dvo11@calstatela.edu::0deed3dc-d020-451d-aee6-4b90d6e032a7" providerId="AD" clId="Web-{B89E2762-EDAB-E7F1-6868-77EA16A36671}" dt="2020-12-01T02:25:37.684" v="1235" actId="20577"/>
        <pc:sldMkLst>
          <pc:docMk/>
          <pc:sldMk cId="389692970" sldId="304"/>
        </pc:sldMkLst>
        <pc:spChg chg="mod">
          <ac:chgData name="Vo, David" userId="S::dvo11@calstatela.edu::0deed3dc-d020-451d-aee6-4b90d6e032a7" providerId="AD" clId="Web-{B89E2762-EDAB-E7F1-6868-77EA16A36671}" dt="2020-12-01T02:25:37.684" v="1235" actId="20577"/>
          <ac:spMkLst>
            <pc:docMk/>
            <pc:sldMk cId="389692970" sldId="304"/>
            <ac:spMk id="3" creationId="{B55E5559-BA5B-4932-9953-8ABF33E6E7AF}"/>
          </ac:spMkLst>
        </pc:spChg>
        <pc:picChg chg="add del mod">
          <ac:chgData name="Vo, David" userId="S::dvo11@calstatela.edu::0deed3dc-d020-451d-aee6-4b90d6e032a7" providerId="AD" clId="Web-{B89E2762-EDAB-E7F1-6868-77EA16A36671}" dt="2020-12-01T01:59:37.512" v="1073"/>
          <ac:picMkLst>
            <pc:docMk/>
            <pc:sldMk cId="389692970" sldId="304"/>
            <ac:picMk id="5" creationId="{77FE0F0C-E775-4DEA-9EBB-547A85CC6C7D}"/>
          </ac:picMkLst>
        </pc:picChg>
        <pc:picChg chg="add mod">
          <ac:chgData name="Vo, David" userId="S::dvo11@calstatela.edu::0deed3dc-d020-451d-aee6-4b90d6e032a7" providerId="AD" clId="Web-{B89E2762-EDAB-E7F1-6868-77EA16A36671}" dt="2020-12-01T02:00:35.981" v="1078" actId="1076"/>
          <ac:picMkLst>
            <pc:docMk/>
            <pc:sldMk cId="389692970" sldId="304"/>
            <ac:picMk id="6" creationId="{59910220-4D9D-4294-83A1-EAD41D668CDC}"/>
          </ac:picMkLst>
        </pc:picChg>
      </pc:sldChg>
    </pc:docChg>
  </pc:docChgLst>
  <pc:docChgLst>
    <pc:chgData name="Velazquez, Jose M" userId="S::jvelaz25@calstatela.edu::b9a2ecda-d0b2-430b-940e-670f0835f082" providerId="AD" clId="Web-{2D2290FF-DA81-F160-CBFF-8291C085E9B1}"/>
    <pc:docChg chg="modSld">
      <pc:chgData name="Velazquez, Jose M" userId="S::jvelaz25@calstatela.edu::b9a2ecda-d0b2-430b-940e-670f0835f082" providerId="AD" clId="Web-{2D2290FF-DA81-F160-CBFF-8291C085E9B1}" dt="2021-04-18T22:27:44.188" v="197" actId="20577"/>
      <pc:docMkLst>
        <pc:docMk/>
      </pc:docMkLst>
      <pc:sldChg chg="addSp delSp modSp">
        <pc:chgData name="Velazquez, Jose M" userId="S::jvelaz25@calstatela.edu::b9a2ecda-d0b2-430b-940e-670f0835f082" providerId="AD" clId="Web-{2D2290FF-DA81-F160-CBFF-8291C085E9B1}" dt="2021-04-18T22:27:44.188" v="197" actId="20577"/>
        <pc:sldMkLst>
          <pc:docMk/>
          <pc:sldMk cId="2062695374" sldId="375"/>
        </pc:sldMkLst>
        <pc:spChg chg="mod">
          <ac:chgData name="Velazquez, Jose M" userId="S::jvelaz25@calstatela.edu::b9a2ecda-d0b2-430b-940e-670f0835f082" providerId="AD" clId="Web-{2D2290FF-DA81-F160-CBFF-8291C085E9B1}" dt="2021-04-18T21:40:28.662" v="46" actId="20577"/>
          <ac:spMkLst>
            <pc:docMk/>
            <pc:sldMk cId="2062695374" sldId="375"/>
            <ac:spMk id="2" creationId="{1368CB84-43B7-4687-80E6-5AE353211BC0}"/>
          </ac:spMkLst>
        </pc:spChg>
        <pc:spChg chg="add del mod">
          <ac:chgData name="Velazquez, Jose M" userId="S::jvelaz25@calstatela.edu::b9a2ecda-d0b2-430b-940e-670f0835f082" providerId="AD" clId="Web-{2D2290FF-DA81-F160-CBFF-8291C085E9B1}" dt="2021-04-18T20:51:49.752" v="1"/>
          <ac:spMkLst>
            <pc:docMk/>
            <pc:sldMk cId="2062695374" sldId="375"/>
            <ac:spMk id="6" creationId="{6790D36C-E6A8-495E-9E33-E368C0C28CE4}"/>
          </ac:spMkLst>
        </pc:spChg>
        <pc:spChg chg="mod">
          <ac:chgData name="Velazquez, Jose M" userId="S::jvelaz25@calstatela.edu::b9a2ecda-d0b2-430b-940e-670f0835f082" providerId="AD" clId="Web-{2D2290FF-DA81-F160-CBFF-8291C085E9B1}" dt="2021-04-18T22:27:44.188" v="197" actId="20577"/>
          <ac:spMkLst>
            <pc:docMk/>
            <pc:sldMk cId="2062695374" sldId="375"/>
            <ac:spMk id="7" creationId="{F878F265-FD28-4E07-849B-F32B0F082FFF}"/>
          </ac:spMkLst>
        </pc:spChg>
        <pc:spChg chg="mod">
          <ac:chgData name="Velazquez, Jose M" userId="S::jvelaz25@calstatela.edu::b9a2ecda-d0b2-430b-940e-670f0835f082" providerId="AD" clId="Web-{2D2290FF-DA81-F160-CBFF-8291C085E9B1}" dt="2021-04-18T22:27:35.469" v="196" actId="20577"/>
          <ac:spMkLst>
            <pc:docMk/>
            <pc:sldMk cId="2062695374" sldId="375"/>
            <ac:spMk id="8" creationId="{90CED133-E3FD-4FD8-B7CC-D6121BA7C9E7}"/>
          </ac:spMkLst>
        </pc:spChg>
        <pc:spChg chg="add del mod">
          <ac:chgData name="Velazquez, Jose M" userId="S::jvelaz25@calstatela.edu::b9a2ecda-d0b2-430b-940e-670f0835f082" providerId="AD" clId="Web-{2D2290FF-DA81-F160-CBFF-8291C085E9B1}" dt="2021-04-18T20:52:06.409" v="3"/>
          <ac:spMkLst>
            <pc:docMk/>
            <pc:sldMk cId="2062695374" sldId="375"/>
            <ac:spMk id="11" creationId="{744FD193-2CCF-4696-84B0-4D51A9ECEC2A}"/>
          </ac:spMkLst>
        </pc:spChg>
        <pc:spChg chg="add del mod">
          <ac:chgData name="Velazquez, Jose M" userId="S::jvelaz25@calstatela.edu::b9a2ecda-d0b2-430b-940e-670f0835f082" providerId="AD" clId="Web-{2D2290FF-DA81-F160-CBFF-8291C085E9B1}" dt="2021-04-18T21:03:27.215" v="24"/>
          <ac:spMkLst>
            <pc:docMk/>
            <pc:sldMk cId="2062695374" sldId="375"/>
            <ac:spMk id="14" creationId="{D59418B7-809B-45CE-8A43-2114BE8D12AC}"/>
          </ac:spMkLst>
        </pc:spChg>
        <pc:spChg chg="add del mod">
          <ac:chgData name="Velazquez, Jose M" userId="S::jvelaz25@calstatela.edu::b9a2ecda-d0b2-430b-940e-670f0835f082" providerId="AD" clId="Web-{2D2290FF-DA81-F160-CBFF-8291C085E9B1}" dt="2021-04-18T21:03:41.684" v="26"/>
          <ac:spMkLst>
            <pc:docMk/>
            <pc:sldMk cId="2062695374" sldId="375"/>
            <ac:spMk id="19" creationId="{3782580E-98E7-4EA2-ADC1-F36191ACA765}"/>
          </ac:spMkLst>
        </pc:spChg>
        <pc:picChg chg="add del mod ord">
          <ac:chgData name="Velazquez, Jose M" userId="S::jvelaz25@calstatela.edu::b9a2ecda-d0b2-430b-940e-670f0835f082" providerId="AD" clId="Web-{2D2290FF-DA81-F160-CBFF-8291C085E9B1}" dt="2021-04-18T21:03:23.371" v="23"/>
          <ac:picMkLst>
            <pc:docMk/>
            <pc:sldMk cId="2062695374" sldId="375"/>
            <ac:picMk id="9" creationId="{F6CF7B92-6E78-4351-9865-7A5039E7334D}"/>
          </ac:picMkLst>
        </pc:picChg>
        <pc:picChg chg="add del mod ord">
          <ac:chgData name="Velazquez, Jose M" userId="S::jvelaz25@calstatela.edu::b9a2ecda-d0b2-430b-940e-670f0835f082" providerId="AD" clId="Web-{2D2290FF-DA81-F160-CBFF-8291C085E9B1}" dt="2021-04-18T21:03:33.059" v="25"/>
          <ac:picMkLst>
            <pc:docMk/>
            <pc:sldMk cId="2062695374" sldId="375"/>
            <ac:picMk id="12" creationId="{65E51776-5F77-4218-9C40-53BE1FC50CAE}"/>
          </ac:picMkLst>
        </pc:picChg>
        <pc:picChg chg="add mod ord">
          <ac:chgData name="Velazquez, Jose M" userId="S::jvelaz25@calstatela.edu::b9a2ecda-d0b2-430b-940e-670f0835f082" providerId="AD" clId="Web-{2D2290FF-DA81-F160-CBFF-8291C085E9B1}" dt="2021-04-18T22:26:53.732" v="193" actId="14100"/>
          <ac:picMkLst>
            <pc:docMk/>
            <pc:sldMk cId="2062695374" sldId="375"/>
            <ac:picMk id="15" creationId="{C2EDF01E-44B6-4A89-858D-831D0457477E}"/>
          </ac:picMkLst>
        </pc:picChg>
        <pc:picChg chg="del">
          <ac:chgData name="Velazquez, Jose M" userId="S::jvelaz25@calstatela.edu::b9a2ecda-d0b2-430b-940e-670f0835f082" providerId="AD" clId="Web-{2D2290FF-DA81-F160-CBFF-8291C085E9B1}" dt="2021-04-18T20:51:33.376" v="0"/>
          <ac:picMkLst>
            <pc:docMk/>
            <pc:sldMk cId="2062695374" sldId="375"/>
            <ac:picMk id="16" creationId="{2CE5F025-4072-48A9-938C-08B39C03FE2A}"/>
          </ac:picMkLst>
        </pc:picChg>
        <pc:picChg chg="del">
          <ac:chgData name="Velazquez, Jose M" userId="S::jvelaz25@calstatela.edu::b9a2ecda-d0b2-430b-940e-670f0835f082" providerId="AD" clId="Web-{2D2290FF-DA81-F160-CBFF-8291C085E9B1}" dt="2021-04-18T20:51:54.815" v="2"/>
          <ac:picMkLst>
            <pc:docMk/>
            <pc:sldMk cId="2062695374" sldId="375"/>
            <ac:picMk id="17" creationId="{22662BA8-70A6-4461-9AA9-4FEF61F9F5FF}"/>
          </ac:picMkLst>
        </pc:picChg>
        <pc:picChg chg="add mod ord">
          <ac:chgData name="Velazquez, Jose M" userId="S::jvelaz25@calstatela.edu::b9a2ecda-d0b2-430b-940e-670f0835f082" providerId="AD" clId="Web-{2D2290FF-DA81-F160-CBFF-8291C085E9B1}" dt="2021-04-18T22:27:29.578" v="195" actId="14100"/>
          <ac:picMkLst>
            <pc:docMk/>
            <pc:sldMk cId="2062695374" sldId="375"/>
            <ac:picMk id="20" creationId="{93E4EDAA-E2CA-453A-BC31-615DD90772D4}"/>
          </ac:picMkLst>
        </pc:picChg>
      </pc:sldChg>
      <pc:sldChg chg="addSp delSp modSp mod setBg">
        <pc:chgData name="Velazquez, Jose M" userId="S::jvelaz25@calstatela.edu::b9a2ecda-d0b2-430b-940e-670f0835f082" providerId="AD" clId="Web-{2D2290FF-DA81-F160-CBFF-8291C085E9B1}" dt="2021-04-18T20:58:40.057" v="22" actId="14100"/>
        <pc:sldMkLst>
          <pc:docMk/>
          <pc:sldMk cId="1304258622" sldId="376"/>
        </pc:sldMkLst>
        <pc:spChg chg="mod">
          <ac:chgData name="Velazquez, Jose M" userId="S::jvelaz25@calstatela.edu::b9a2ecda-d0b2-430b-940e-670f0835f082" providerId="AD" clId="Web-{2D2290FF-DA81-F160-CBFF-8291C085E9B1}" dt="2021-04-18T20:57:42.882" v="15"/>
          <ac:spMkLst>
            <pc:docMk/>
            <pc:sldMk cId="1304258622" sldId="376"/>
            <ac:spMk id="2" creationId="{83DBBBFE-3281-48AB-B729-831B61335E80}"/>
          </ac:spMkLst>
        </pc:spChg>
        <pc:spChg chg="mod">
          <ac:chgData name="Velazquez, Jose M" userId="S::jvelaz25@calstatela.edu::b9a2ecda-d0b2-430b-940e-670f0835f082" providerId="AD" clId="Web-{2D2290FF-DA81-F160-CBFF-8291C085E9B1}" dt="2021-04-18T20:58:40.057" v="22" actId="14100"/>
          <ac:spMkLst>
            <pc:docMk/>
            <pc:sldMk cId="1304258622" sldId="376"/>
            <ac:spMk id="3" creationId="{70303A74-F2D8-4002-9A84-A74D17F56C7A}"/>
          </ac:spMkLst>
        </pc:spChg>
        <pc:spChg chg="mod">
          <ac:chgData name="Velazquez, Jose M" userId="S::jvelaz25@calstatela.edu::b9a2ecda-d0b2-430b-940e-670f0835f082" providerId="AD" clId="Web-{2D2290FF-DA81-F160-CBFF-8291C085E9B1}" dt="2021-04-18T20:57:42.882" v="15"/>
          <ac:spMkLst>
            <pc:docMk/>
            <pc:sldMk cId="1304258622" sldId="376"/>
            <ac:spMk id="4" creationId="{0B558253-9183-4307-8A55-D74EA01970F5}"/>
          </ac:spMkLst>
        </pc:spChg>
        <pc:spChg chg="mod">
          <ac:chgData name="Velazquez, Jose M" userId="S::jvelaz25@calstatela.edu::b9a2ecda-d0b2-430b-940e-670f0835f082" providerId="AD" clId="Web-{2D2290FF-DA81-F160-CBFF-8291C085E9B1}" dt="2021-04-18T20:57:42.882" v="15"/>
          <ac:spMkLst>
            <pc:docMk/>
            <pc:sldMk cId="1304258622" sldId="376"/>
            <ac:spMk id="5" creationId="{440C7920-6998-49CD-86F4-39C4265D8290}"/>
          </ac:spMkLst>
        </pc:spChg>
        <pc:spChg chg="add del">
          <ac:chgData name="Velazquez, Jose M" userId="S::jvelaz25@calstatela.edu::b9a2ecda-d0b2-430b-940e-670f0835f082" providerId="AD" clId="Web-{2D2290FF-DA81-F160-CBFF-8291C085E9B1}" dt="2021-04-18T20:57:42.882" v="15"/>
          <ac:spMkLst>
            <pc:docMk/>
            <pc:sldMk cId="1304258622" sldId="376"/>
            <ac:spMk id="13" creationId="{E5958DBC-F4DA-42A8-8C52-860179790ECD}"/>
          </ac:spMkLst>
        </pc:spChg>
        <pc:spChg chg="add del">
          <ac:chgData name="Velazquez, Jose M" userId="S::jvelaz25@calstatela.edu::b9a2ecda-d0b2-430b-940e-670f0835f082" providerId="AD" clId="Web-{2D2290FF-DA81-F160-CBFF-8291C085E9B1}" dt="2021-04-18T20:57:42.882" v="15"/>
          <ac:spMkLst>
            <pc:docMk/>
            <pc:sldMk cId="1304258622" sldId="376"/>
            <ac:spMk id="17" creationId="{51DDD252-D7C8-4CE5-9C61-D60D722BC217}"/>
          </ac:spMkLst>
        </pc:spChg>
        <pc:spChg chg="add del">
          <ac:chgData name="Velazquez, Jose M" userId="S::jvelaz25@calstatela.edu::b9a2ecda-d0b2-430b-940e-670f0835f082" providerId="AD" clId="Web-{2D2290FF-DA81-F160-CBFF-8291C085E9B1}" dt="2021-04-18T20:57:42.882" v="15"/>
          <ac:spMkLst>
            <pc:docMk/>
            <pc:sldMk cId="1304258622" sldId="376"/>
            <ac:spMk id="19" creationId="{2FBD75F5-C49C-4F6A-8D43-7A5939C23307}"/>
          </ac:spMkLst>
        </pc:spChg>
        <pc:picChg chg="del">
          <ac:chgData name="Velazquez, Jose M" userId="S::jvelaz25@calstatela.edu::b9a2ecda-d0b2-430b-940e-670f0835f082" providerId="AD" clId="Web-{2D2290FF-DA81-F160-CBFF-8291C085E9B1}" dt="2021-04-18T20:56:04.423" v="7"/>
          <ac:picMkLst>
            <pc:docMk/>
            <pc:sldMk cId="1304258622" sldId="376"/>
            <ac:picMk id="6" creationId="{3A5B3A00-EB02-42CE-A014-388B6703E1ED}"/>
          </ac:picMkLst>
        </pc:picChg>
        <pc:picChg chg="mod ord">
          <ac:chgData name="Velazquez, Jose M" userId="S::jvelaz25@calstatela.edu::b9a2ecda-d0b2-430b-940e-670f0835f082" providerId="AD" clId="Web-{2D2290FF-DA81-F160-CBFF-8291C085E9B1}" dt="2021-04-18T20:58:16.728" v="18" actId="1076"/>
          <ac:picMkLst>
            <pc:docMk/>
            <pc:sldMk cId="1304258622" sldId="376"/>
            <ac:picMk id="7" creationId="{AC28011A-AA8B-4F27-8A15-064A514D7705}"/>
          </ac:picMkLst>
        </pc:picChg>
        <pc:picChg chg="add mod ord">
          <ac:chgData name="Velazquez, Jose M" userId="S::jvelaz25@calstatela.edu::b9a2ecda-d0b2-430b-940e-670f0835f082" providerId="AD" clId="Web-{2D2290FF-DA81-F160-CBFF-8291C085E9B1}" dt="2021-04-18T20:58:24.806" v="20" actId="14100"/>
          <ac:picMkLst>
            <pc:docMk/>
            <pc:sldMk cId="1304258622" sldId="376"/>
            <ac:picMk id="8" creationId="{15D259C4-0043-40AE-A417-BECC865EA5BE}"/>
          </ac:picMkLst>
        </pc:picChg>
        <pc:cxnChg chg="add del">
          <ac:chgData name="Velazquez, Jose M" userId="S::jvelaz25@calstatela.edu::b9a2ecda-d0b2-430b-940e-670f0835f082" providerId="AD" clId="Web-{2D2290FF-DA81-F160-CBFF-8291C085E9B1}" dt="2021-04-18T20:57:42.882" v="15"/>
          <ac:cxnSpMkLst>
            <pc:docMk/>
            <pc:sldMk cId="1304258622" sldId="376"/>
            <ac:cxnSpMk id="15" creationId="{79FCC9A9-2031-4283-9B27-34B62BB7F305}"/>
          </ac:cxnSpMkLst>
        </pc:cxnChg>
      </pc:sldChg>
      <pc:sldChg chg="addSp delSp modSp">
        <pc:chgData name="Velazquez, Jose M" userId="S::jvelaz25@calstatela.edu::b9a2ecda-d0b2-430b-940e-670f0835f082" providerId="AD" clId="Web-{2D2290FF-DA81-F160-CBFF-8291C085E9B1}" dt="2021-04-18T22:03:13.831" v="160" actId="1076"/>
        <pc:sldMkLst>
          <pc:docMk/>
          <pc:sldMk cId="4183558802" sldId="378"/>
        </pc:sldMkLst>
        <pc:spChg chg="add mod">
          <ac:chgData name="Velazquez, Jose M" userId="S::jvelaz25@calstatela.edu::b9a2ecda-d0b2-430b-940e-670f0835f082" providerId="AD" clId="Web-{2D2290FF-DA81-F160-CBFF-8291C085E9B1}" dt="2021-04-18T21:52:58.880" v="76" actId="1076"/>
          <ac:spMkLst>
            <pc:docMk/>
            <pc:sldMk cId="4183558802" sldId="378"/>
            <ac:spMk id="6" creationId="{803FAC59-1150-4BAC-A219-1F08524D7725}"/>
          </ac:spMkLst>
        </pc:spChg>
        <pc:spChg chg="add del">
          <ac:chgData name="Velazquez, Jose M" userId="S::jvelaz25@calstatela.edu::b9a2ecda-d0b2-430b-940e-670f0835f082" providerId="AD" clId="Web-{2D2290FF-DA81-F160-CBFF-8291C085E9B1}" dt="2021-04-18T22:02:11" v="134"/>
          <ac:spMkLst>
            <pc:docMk/>
            <pc:sldMk cId="4183558802" sldId="378"/>
            <ac:spMk id="7" creationId="{6F4521AB-C54A-4528-B596-DA85585BE38B}"/>
          </ac:spMkLst>
        </pc:spChg>
        <pc:spChg chg="add mod">
          <ac:chgData name="Velazquez, Jose M" userId="S::jvelaz25@calstatela.edu::b9a2ecda-d0b2-430b-940e-670f0835f082" providerId="AD" clId="Web-{2D2290FF-DA81-F160-CBFF-8291C085E9B1}" dt="2021-04-18T22:03:13.831" v="160" actId="1076"/>
          <ac:spMkLst>
            <pc:docMk/>
            <pc:sldMk cId="4183558802" sldId="378"/>
            <ac:spMk id="8" creationId="{43D9E582-761E-4C2F-A371-52BE325A6855}"/>
          </ac:spMkLst>
        </pc:spChg>
      </pc:sldChg>
      <pc:sldChg chg="addSp delSp modSp">
        <pc:chgData name="Velazquez, Jose M" userId="S::jvelaz25@calstatela.edu::b9a2ecda-d0b2-430b-940e-670f0835f082" providerId="AD" clId="Web-{2D2290FF-DA81-F160-CBFF-8291C085E9B1}" dt="2021-04-18T22:07:22.953" v="178" actId="1076"/>
        <pc:sldMkLst>
          <pc:docMk/>
          <pc:sldMk cId="3049534375" sldId="379"/>
        </pc:sldMkLst>
        <pc:spChg chg="mod">
          <ac:chgData name="Velazquez, Jose M" userId="S::jvelaz25@calstatela.edu::b9a2ecda-d0b2-430b-940e-670f0835f082" providerId="AD" clId="Web-{2D2290FF-DA81-F160-CBFF-8291C085E9B1}" dt="2021-04-18T22:07:10.437" v="169" actId="1076"/>
          <ac:spMkLst>
            <pc:docMk/>
            <pc:sldMk cId="3049534375" sldId="379"/>
            <ac:spMk id="15" creationId="{37C8D64F-1F41-4339-99AC-69301F03D7FF}"/>
          </ac:spMkLst>
        </pc:spChg>
        <pc:spChg chg="add del mod">
          <ac:chgData name="Velazquez, Jose M" userId="S::jvelaz25@calstatela.edu::b9a2ecda-d0b2-430b-940e-670f0835f082" providerId="AD" clId="Web-{2D2290FF-DA81-F160-CBFF-8291C085E9B1}" dt="2021-04-18T22:07:22.953" v="178" actId="1076"/>
          <ac:spMkLst>
            <pc:docMk/>
            <pc:sldMk cId="3049534375" sldId="379"/>
            <ac:spMk id="17" creationId="{3975893C-DF3E-4D1E-9CBB-EE4858AEF240}"/>
          </ac:spMkLst>
        </pc:spChg>
        <pc:picChg chg="mod">
          <ac:chgData name="Velazquez, Jose M" userId="S::jvelaz25@calstatela.edu::b9a2ecda-d0b2-430b-940e-670f0835f082" providerId="AD" clId="Web-{2D2290FF-DA81-F160-CBFF-8291C085E9B1}" dt="2021-04-18T21:58:58.350" v="108" actId="1076"/>
          <ac:picMkLst>
            <pc:docMk/>
            <pc:sldMk cId="3049534375" sldId="379"/>
            <ac:picMk id="16" creationId="{6E0E7EF2-F912-4D75-AE13-C1BE201C7327}"/>
          </ac:picMkLst>
        </pc:picChg>
      </pc:sldChg>
    </pc:docChg>
  </pc:docChgLst>
  <pc:docChgLst>
    <pc:chgData name="Castillo, Wilfred Christian S" userId="84985954-2c5a-411d-a54d-843828b75fdf" providerId="ADAL" clId="{98B27839-06B3-4651-B74F-88FF29C7E5C9}"/>
    <pc:docChg chg="undo custSel modSld">
      <pc:chgData name="Castillo, Wilfred Christian S" userId="84985954-2c5a-411d-a54d-843828b75fdf" providerId="ADAL" clId="{98B27839-06B3-4651-B74F-88FF29C7E5C9}" dt="2021-04-17T04:23:58.381" v="381" actId="207"/>
      <pc:docMkLst>
        <pc:docMk/>
      </pc:docMkLst>
      <pc:sldChg chg="addSp delSp modSp mod">
        <pc:chgData name="Castillo, Wilfred Christian S" userId="84985954-2c5a-411d-a54d-843828b75fdf" providerId="ADAL" clId="{98B27839-06B3-4651-B74F-88FF29C7E5C9}" dt="2021-04-17T04:23:58.381" v="381" actId="207"/>
        <pc:sldMkLst>
          <pc:docMk/>
          <pc:sldMk cId="285126859" sldId="353"/>
        </pc:sldMkLst>
        <pc:spChg chg="del">
          <ac:chgData name="Castillo, Wilfred Christian S" userId="84985954-2c5a-411d-a54d-843828b75fdf" providerId="ADAL" clId="{98B27839-06B3-4651-B74F-88FF29C7E5C9}" dt="2021-04-16T02:03:38.341" v="0" actId="22"/>
          <ac:spMkLst>
            <pc:docMk/>
            <pc:sldMk cId="285126859" sldId="353"/>
            <ac:spMk id="3" creationId="{53F8B3C0-BA6D-4A87-9FD1-E18EB3910DC7}"/>
          </ac:spMkLst>
        </pc:spChg>
        <pc:spChg chg="add mod">
          <ac:chgData name="Castillo, Wilfred Christian S" userId="84985954-2c5a-411d-a54d-843828b75fdf" providerId="ADAL" clId="{98B27839-06B3-4651-B74F-88FF29C7E5C9}" dt="2021-04-17T04:19:09.353" v="351" actId="1076"/>
          <ac:spMkLst>
            <pc:docMk/>
            <pc:sldMk cId="285126859" sldId="353"/>
            <ac:spMk id="3" creationId="{55401C25-3279-486E-9174-4D761D7AC484}"/>
          </ac:spMkLst>
        </pc:spChg>
        <pc:spChg chg="add mod">
          <ac:chgData name="Castillo, Wilfred Christian S" userId="84985954-2c5a-411d-a54d-843828b75fdf" providerId="ADAL" clId="{98B27839-06B3-4651-B74F-88FF29C7E5C9}" dt="2021-04-17T04:21:31.382" v="372" actId="1076"/>
          <ac:spMkLst>
            <pc:docMk/>
            <pc:sldMk cId="285126859" sldId="353"/>
            <ac:spMk id="6" creationId="{AEA826A4-3725-42A5-9E49-B2BBD86D1108}"/>
          </ac:spMkLst>
        </pc:spChg>
        <pc:spChg chg="add mod">
          <ac:chgData name="Castillo, Wilfred Christian S" userId="84985954-2c5a-411d-a54d-843828b75fdf" providerId="ADAL" clId="{98B27839-06B3-4651-B74F-88FF29C7E5C9}" dt="2021-04-16T04:17:13.397" v="83" actId="20577"/>
          <ac:spMkLst>
            <pc:docMk/>
            <pc:sldMk cId="285126859" sldId="353"/>
            <ac:spMk id="8" creationId="{B3EB35CC-9C5D-49C3-9C12-14C266A35DE1}"/>
          </ac:spMkLst>
        </pc:spChg>
        <pc:spChg chg="add del">
          <ac:chgData name="Castillo, Wilfred Christian S" userId="84985954-2c5a-411d-a54d-843828b75fdf" providerId="ADAL" clId="{98B27839-06B3-4651-B74F-88FF29C7E5C9}" dt="2021-04-17T04:19:48.179" v="358" actId="11529"/>
          <ac:spMkLst>
            <pc:docMk/>
            <pc:sldMk cId="285126859" sldId="353"/>
            <ac:spMk id="9" creationId="{1D9A8EDD-36A3-4422-B194-C130A0EBA522}"/>
          </ac:spMkLst>
        </pc:spChg>
        <pc:spChg chg="add mod">
          <ac:chgData name="Castillo, Wilfred Christian S" userId="84985954-2c5a-411d-a54d-843828b75fdf" providerId="ADAL" clId="{98B27839-06B3-4651-B74F-88FF29C7E5C9}" dt="2021-04-17T04:19:19.132" v="352" actId="14100"/>
          <ac:spMkLst>
            <pc:docMk/>
            <pc:sldMk cId="285126859" sldId="353"/>
            <ac:spMk id="10" creationId="{EB77206E-4134-4140-935C-5D8B4CF2701B}"/>
          </ac:spMkLst>
        </pc:spChg>
        <pc:spChg chg="add mod">
          <ac:chgData name="Castillo, Wilfred Christian S" userId="84985954-2c5a-411d-a54d-843828b75fdf" providerId="ADAL" clId="{98B27839-06B3-4651-B74F-88FF29C7E5C9}" dt="2021-04-17T04:21:48.289" v="373" actId="1076"/>
          <ac:spMkLst>
            <pc:docMk/>
            <pc:sldMk cId="285126859" sldId="353"/>
            <ac:spMk id="11" creationId="{07464C6D-7608-4C6F-89BA-778622A3C5B9}"/>
          </ac:spMkLst>
        </pc:spChg>
        <pc:spChg chg="add del mod">
          <ac:chgData name="Castillo, Wilfred Christian S" userId="84985954-2c5a-411d-a54d-843828b75fdf" providerId="ADAL" clId="{98B27839-06B3-4651-B74F-88FF29C7E5C9}" dt="2021-04-17T04:20:37.114" v="364" actId="11529"/>
          <ac:spMkLst>
            <pc:docMk/>
            <pc:sldMk cId="285126859" sldId="353"/>
            <ac:spMk id="12" creationId="{0C33759D-46C5-48F6-BCBE-98550479A813}"/>
          </ac:spMkLst>
        </pc:spChg>
        <pc:spChg chg="add del">
          <ac:chgData name="Castillo, Wilfred Christian S" userId="84985954-2c5a-411d-a54d-843828b75fdf" providerId="ADAL" clId="{98B27839-06B3-4651-B74F-88FF29C7E5C9}" dt="2021-04-17T04:22:02.823" v="375" actId="11529"/>
          <ac:spMkLst>
            <pc:docMk/>
            <pc:sldMk cId="285126859" sldId="353"/>
            <ac:spMk id="13" creationId="{6C25C6C9-280B-458D-876E-245C0EAD4446}"/>
          </ac:spMkLst>
        </pc:spChg>
        <pc:spChg chg="add mod">
          <ac:chgData name="Castillo, Wilfred Christian S" userId="84985954-2c5a-411d-a54d-843828b75fdf" providerId="ADAL" clId="{98B27839-06B3-4651-B74F-88FF29C7E5C9}" dt="2021-04-17T04:23:16.664" v="377" actId="207"/>
          <ac:spMkLst>
            <pc:docMk/>
            <pc:sldMk cId="285126859" sldId="353"/>
            <ac:spMk id="14" creationId="{CCEC44EF-BF62-4EFB-BE42-E2D2236465A4}"/>
          </ac:spMkLst>
        </pc:spChg>
        <pc:spChg chg="add mod">
          <ac:chgData name="Castillo, Wilfred Christian S" userId="84985954-2c5a-411d-a54d-843828b75fdf" providerId="ADAL" clId="{98B27839-06B3-4651-B74F-88FF29C7E5C9}" dt="2021-04-17T04:23:36.230" v="379" actId="207"/>
          <ac:spMkLst>
            <pc:docMk/>
            <pc:sldMk cId="285126859" sldId="353"/>
            <ac:spMk id="15" creationId="{3A4D5F45-88FE-4919-B343-3607FE170E24}"/>
          </ac:spMkLst>
        </pc:spChg>
        <pc:spChg chg="add mod">
          <ac:chgData name="Castillo, Wilfred Christian S" userId="84985954-2c5a-411d-a54d-843828b75fdf" providerId="ADAL" clId="{98B27839-06B3-4651-B74F-88FF29C7E5C9}" dt="2021-04-17T04:23:58.381" v="381" actId="207"/>
          <ac:spMkLst>
            <pc:docMk/>
            <pc:sldMk cId="285126859" sldId="353"/>
            <ac:spMk id="16" creationId="{211A6CEF-A3A7-4756-90B5-46981A309162}"/>
          </ac:spMkLst>
        </pc:spChg>
        <pc:picChg chg="add mod ord">
          <ac:chgData name="Castillo, Wilfred Christian S" userId="84985954-2c5a-411d-a54d-843828b75fdf" providerId="ADAL" clId="{98B27839-06B3-4651-B74F-88FF29C7E5C9}" dt="2021-04-17T04:19:06.702" v="350" actId="1076"/>
          <ac:picMkLst>
            <pc:docMk/>
            <pc:sldMk cId="285126859" sldId="353"/>
            <ac:picMk id="7" creationId="{BFFCC0D9-0855-4FDB-9598-6D849082448F}"/>
          </ac:picMkLst>
        </pc:picChg>
      </pc:sldChg>
    </pc:docChg>
  </pc:docChgLst>
  <pc:docChgLst>
    <pc:chgData name="Vo, David" userId="S::dvo11@calstatela.edu::0deed3dc-d020-451d-aee6-4b90d6e032a7" providerId="AD" clId="Web-{EAC5BB9F-9053-B000-D8CB-B6D34C65E32B}"/>
    <pc:docChg chg="delSld modSld">
      <pc:chgData name="Vo, David" userId="S::dvo11@calstatela.edu::0deed3dc-d020-451d-aee6-4b90d6e032a7" providerId="AD" clId="Web-{EAC5BB9F-9053-B000-D8CB-B6D34C65E32B}" dt="2021-04-07T02:39:36.543" v="64" actId="20577"/>
      <pc:docMkLst>
        <pc:docMk/>
      </pc:docMkLst>
      <pc:sldChg chg="modSp">
        <pc:chgData name="Vo, David" userId="S::dvo11@calstatela.edu::0deed3dc-d020-451d-aee6-4b90d6e032a7" providerId="AD" clId="Web-{EAC5BB9F-9053-B000-D8CB-B6D34C65E32B}" dt="2021-04-07T02:38:37.885" v="8" actId="1076"/>
        <pc:sldMkLst>
          <pc:docMk/>
          <pc:sldMk cId="2757086078" sldId="256"/>
        </pc:sldMkLst>
        <pc:spChg chg="mod">
          <ac:chgData name="Vo, David" userId="S::dvo11@calstatela.edu::0deed3dc-d020-451d-aee6-4b90d6e032a7" providerId="AD" clId="Web-{EAC5BB9F-9053-B000-D8CB-B6D34C65E32B}" dt="2021-04-07T02:38:21.119" v="1" actId="20577"/>
          <ac:spMkLst>
            <pc:docMk/>
            <pc:sldMk cId="2757086078" sldId="256"/>
            <ac:spMk id="3" creationId="{E0A0FE25-038A-4A14-B11A-432FECB7FA1E}"/>
          </ac:spMkLst>
        </pc:spChg>
        <pc:spChg chg="mod">
          <ac:chgData name="Vo, David" userId="S::dvo11@calstatela.edu::0deed3dc-d020-451d-aee6-4b90d6e032a7" providerId="AD" clId="Web-{EAC5BB9F-9053-B000-D8CB-B6D34C65E32B}" dt="2021-04-07T02:38:37.885" v="8" actId="1076"/>
          <ac:spMkLst>
            <pc:docMk/>
            <pc:sldMk cId="2757086078" sldId="256"/>
            <ac:spMk id="17" creationId="{52B2187B-4D83-4B41-8D78-613C9FA0CEB3}"/>
          </ac:spMkLst>
        </pc:spChg>
      </pc:sldChg>
      <pc:sldChg chg="modSp">
        <pc:chgData name="Vo, David" userId="S::dvo11@calstatela.edu::0deed3dc-d020-451d-aee6-4b90d6e032a7" providerId="AD" clId="Web-{EAC5BB9F-9053-B000-D8CB-B6D34C65E32B}" dt="2021-04-07T02:39:36.543" v="64" actId="20577"/>
        <pc:sldMkLst>
          <pc:docMk/>
          <pc:sldMk cId="1032757599" sldId="258"/>
        </pc:sldMkLst>
        <pc:spChg chg="mod">
          <ac:chgData name="Vo, David" userId="S::dvo11@calstatela.edu::0deed3dc-d020-451d-aee6-4b90d6e032a7" providerId="AD" clId="Web-{EAC5BB9F-9053-B000-D8CB-B6D34C65E32B}" dt="2021-04-07T02:39:36.543" v="64" actId="20577"/>
          <ac:spMkLst>
            <pc:docMk/>
            <pc:sldMk cId="1032757599" sldId="258"/>
            <ac:spMk id="6" creationId="{FFEBA4C4-FD09-4E4B-B3BB-3D3EAD2DDA33}"/>
          </ac:spMkLst>
        </pc:spChg>
        <pc:spChg chg="mod">
          <ac:chgData name="Vo, David" userId="S::dvo11@calstatela.edu::0deed3dc-d020-451d-aee6-4b90d6e032a7" providerId="AD" clId="Web-{EAC5BB9F-9053-B000-D8CB-B6D34C65E32B}" dt="2021-04-07T02:39:25.542" v="62" actId="20577"/>
          <ac:spMkLst>
            <pc:docMk/>
            <pc:sldMk cId="1032757599" sldId="258"/>
            <ac:spMk id="11" creationId="{7B85F007-B764-45D0-95CE-6F57AF66F10C}"/>
          </ac:spMkLst>
        </pc:spChg>
      </pc:sldChg>
      <pc:sldChg chg="del">
        <pc:chgData name="Vo, David" userId="S::dvo11@calstatela.edu::0deed3dc-d020-451d-aee6-4b90d6e032a7" providerId="AD" clId="Web-{EAC5BB9F-9053-B000-D8CB-B6D34C65E32B}" dt="2021-04-07T02:39:19.042" v="57"/>
        <pc:sldMkLst>
          <pc:docMk/>
          <pc:sldMk cId="2568416291" sldId="261"/>
        </pc:sldMkLst>
      </pc:sldChg>
      <pc:sldChg chg="del">
        <pc:chgData name="Vo, David" userId="S::dvo11@calstatela.edu::0deed3dc-d020-451d-aee6-4b90d6e032a7" providerId="AD" clId="Web-{EAC5BB9F-9053-B000-D8CB-B6D34C65E32B}" dt="2021-04-07T02:39:19.042" v="56"/>
        <pc:sldMkLst>
          <pc:docMk/>
          <pc:sldMk cId="2892351882" sldId="262"/>
        </pc:sldMkLst>
      </pc:sldChg>
      <pc:sldChg chg="del">
        <pc:chgData name="Vo, David" userId="S::dvo11@calstatela.edu::0deed3dc-d020-451d-aee6-4b90d6e032a7" providerId="AD" clId="Web-{EAC5BB9F-9053-B000-D8CB-B6D34C65E32B}" dt="2021-04-07T02:39:19.027" v="55"/>
        <pc:sldMkLst>
          <pc:docMk/>
          <pc:sldMk cId="3928407946" sldId="263"/>
        </pc:sldMkLst>
      </pc:sldChg>
      <pc:sldChg chg="del">
        <pc:chgData name="Vo, David" userId="S::dvo11@calstatela.edu::0deed3dc-d020-451d-aee6-4b90d6e032a7" providerId="AD" clId="Web-{EAC5BB9F-9053-B000-D8CB-B6D34C65E32B}" dt="2021-04-07T02:39:18.948" v="21"/>
        <pc:sldMkLst>
          <pc:docMk/>
          <pc:sldMk cId="4045092314" sldId="264"/>
        </pc:sldMkLst>
      </pc:sldChg>
      <pc:sldChg chg="del">
        <pc:chgData name="Vo, David" userId="S::dvo11@calstatela.edu::0deed3dc-d020-451d-aee6-4b90d6e032a7" providerId="AD" clId="Web-{EAC5BB9F-9053-B000-D8CB-B6D34C65E32B}" dt="2021-04-07T02:39:19.027" v="53"/>
        <pc:sldMkLst>
          <pc:docMk/>
          <pc:sldMk cId="4173428745" sldId="266"/>
        </pc:sldMkLst>
      </pc:sldChg>
      <pc:sldChg chg="del">
        <pc:chgData name="Vo, David" userId="S::dvo11@calstatela.edu::0deed3dc-d020-451d-aee6-4b90d6e032a7" providerId="AD" clId="Web-{EAC5BB9F-9053-B000-D8CB-B6D34C65E32B}" dt="2021-04-07T02:39:19.027" v="52"/>
        <pc:sldMkLst>
          <pc:docMk/>
          <pc:sldMk cId="3644990708" sldId="267"/>
        </pc:sldMkLst>
      </pc:sldChg>
      <pc:sldChg chg="del">
        <pc:chgData name="Vo, David" userId="S::dvo11@calstatela.edu::0deed3dc-d020-451d-aee6-4b90d6e032a7" providerId="AD" clId="Web-{EAC5BB9F-9053-B000-D8CB-B6D34C65E32B}" dt="2021-04-07T02:39:19.027" v="50"/>
        <pc:sldMkLst>
          <pc:docMk/>
          <pc:sldMk cId="568691126" sldId="269"/>
        </pc:sldMkLst>
      </pc:sldChg>
      <pc:sldChg chg="del">
        <pc:chgData name="Vo, David" userId="S::dvo11@calstatela.edu::0deed3dc-d020-451d-aee6-4b90d6e032a7" providerId="AD" clId="Web-{EAC5BB9F-9053-B000-D8CB-B6D34C65E32B}" dt="2021-04-07T02:39:18.980" v="42"/>
        <pc:sldMkLst>
          <pc:docMk/>
          <pc:sldMk cId="611510149" sldId="270"/>
        </pc:sldMkLst>
      </pc:sldChg>
      <pc:sldChg chg="del">
        <pc:chgData name="Vo, David" userId="S::dvo11@calstatela.edu::0deed3dc-d020-451d-aee6-4b90d6e032a7" providerId="AD" clId="Web-{EAC5BB9F-9053-B000-D8CB-B6D34C65E32B}" dt="2021-04-07T02:39:18.964" v="27"/>
        <pc:sldMkLst>
          <pc:docMk/>
          <pc:sldMk cId="1717420240" sldId="271"/>
        </pc:sldMkLst>
      </pc:sldChg>
      <pc:sldChg chg="del">
        <pc:chgData name="Vo, David" userId="S::dvo11@calstatela.edu::0deed3dc-d020-451d-aee6-4b90d6e032a7" providerId="AD" clId="Web-{EAC5BB9F-9053-B000-D8CB-B6D34C65E32B}" dt="2021-04-07T02:39:18.933" v="12"/>
        <pc:sldMkLst>
          <pc:docMk/>
          <pc:sldMk cId="4011272177" sldId="272"/>
        </pc:sldMkLst>
      </pc:sldChg>
      <pc:sldChg chg="del">
        <pc:chgData name="Vo, David" userId="S::dvo11@calstatela.edu::0deed3dc-d020-451d-aee6-4b90d6e032a7" providerId="AD" clId="Web-{EAC5BB9F-9053-B000-D8CB-B6D34C65E32B}" dt="2021-04-07T02:39:18.933" v="11"/>
        <pc:sldMkLst>
          <pc:docMk/>
          <pc:sldMk cId="341692245" sldId="274"/>
        </pc:sldMkLst>
      </pc:sldChg>
      <pc:sldChg chg="del">
        <pc:chgData name="Vo, David" userId="S::dvo11@calstatela.edu::0deed3dc-d020-451d-aee6-4b90d6e032a7" providerId="AD" clId="Web-{EAC5BB9F-9053-B000-D8CB-B6D34C65E32B}" dt="2021-04-07T02:39:19.027" v="54"/>
        <pc:sldMkLst>
          <pc:docMk/>
          <pc:sldMk cId="3353625947" sldId="276"/>
        </pc:sldMkLst>
      </pc:sldChg>
      <pc:sldChg chg="del">
        <pc:chgData name="Vo, David" userId="S::dvo11@calstatela.edu::0deed3dc-d020-451d-aee6-4b90d6e032a7" providerId="AD" clId="Web-{EAC5BB9F-9053-B000-D8CB-B6D34C65E32B}" dt="2021-04-07T02:39:19.027" v="49"/>
        <pc:sldMkLst>
          <pc:docMk/>
          <pc:sldMk cId="2629943926" sldId="281"/>
        </pc:sldMkLst>
      </pc:sldChg>
      <pc:sldChg chg="del">
        <pc:chgData name="Vo, David" userId="S::dvo11@calstatela.edu::0deed3dc-d020-451d-aee6-4b90d6e032a7" providerId="AD" clId="Web-{EAC5BB9F-9053-B000-D8CB-B6D34C65E32B}" dt="2021-04-07T02:39:19.027" v="46"/>
        <pc:sldMkLst>
          <pc:docMk/>
          <pc:sldMk cId="3736963612" sldId="282"/>
        </pc:sldMkLst>
      </pc:sldChg>
      <pc:sldChg chg="del">
        <pc:chgData name="Vo, David" userId="S::dvo11@calstatela.edu::0deed3dc-d020-451d-aee6-4b90d6e032a7" providerId="AD" clId="Web-{EAC5BB9F-9053-B000-D8CB-B6D34C65E32B}" dt="2021-04-07T02:39:18.948" v="23"/>
        <pc:sldMkLst>
          <pc:docMk/>
          <pc:sldMk cId="1732065134" sldId="285"/>
        </pc:sldMkLst>
      </pc:sldChg>
      <pc:sldChg chg="del">
        <pc:chgData name="Vo, David" userId="S::dvo11@calstatela.edu::0deed3dc-d020-451d-aee6-4b90d6e032a7" providerId="AD" clId="Web-{EAC5BB9F-9053-B000-D8CB-B6D34C65E32B}" dt="2021-04-07T02:39:18.948" v="22"/>
        <pc:sldMkLst>
          <pc:docMk/>
          <pc:sldMk cId="1738217919" sldId="286"/>
        </pc:sldMkLst>
      </pc:sldChg>
      <pc:sldChg chg="del">
        <pc:chgData name="Vo, David" userId="S::dvo11@calstatela.edu::0deed3dc-d020-451d-aee6-4b90d6e032a7" providerId="AD" clId="Web-{EAC5BB9F-9053-B000-D8CB-B6D34C65E32B}" dt="2021-04-07T02:39:19.027" v="51"/>
        <pc:sldMkLst>
          <pc:docMk/>
          <pc:sldMk cId="3586592242" sldId="287"/>
        </pc:sldMkLst>
      </pc:sldChg>
      <pc:sldChg chg="del">
        <pc:chgData name="Vo, David" userId="S::dvo11@calstatela.edu::0deed3dc-d020-451d-aee6-4b90d6e032a7" providerId="AD" clId="Web-{EAC5BB9F-9053-B000-D8CB-B6D34C65E32B}" dt="2021-04-07T02:39:18.980" v="44"/>
        <pc:sldMkLst>
          <pc:docMk/>
          <pc:sldMk cId="2599348909" sldId="288"/>
        </pc:sldMkLst>
      </pc:sldChg>
      <pc:sldChg chg="del">
        <pc:chgData name="Vo, David" userId="S::dvo11@calstatela.edu::0deed3dc-d020-451d-aee6-4b90d6e032a7" providerId="AD" clId="Web-{EAC5BB9F-9053-B000-D8CB-B6D34C65E32B}" dt="2021-04-07T02:39:18.980" v="45"/>
        <pc:sldMkLst>
          <pc:docMk/>
          <pc:sldMk cId="3756095215" sldId="289"/>
        </pc:sldMkLst>
      </pc:sldChg>
      <pc:sldChg chg="del">
        <pc:chgData name="Vo, David" userId="S::dvo11@calstatela.edu::0deed3dc-d020-451d-aee6-4b90d6e032a7" providerId="AD" clId="Web-{EAC5BB9F-9053-B000-D8CB-B6D34C65E32B}" dt="2021-04-07T02:39:18.964" v="28"/>
        <pc:sldMkLst>
          <pc:docMk/>
          <pc:sldMk cId="1272732338" sldId="291"/>
        </pc:sldMkLst>
      </pc:sldChg>
      <pc:sldChg chg="del">
        <pc:chgData name="Vo, David" userId="S::dvo11@calstatela.edu::0deed3dc-d020-451d-aee6-4b90d6e032a7" providerId="AD" clId="Web-{EAC5BB9F-9053-B000-D8CB-B6D34C65E32B}" dt="2021-04-07T02:39:18.964" v="30"/>
        <pc:sldMkLst>
          <pc:docMk/>
          <pc:sldMk cId="667867831" sldId="296"/>
        </pc:sldMkLst>
      </pc:sldChg>
      <pc:sldChg chg="del">
        <pc:chgData name="Vo, David" userId="S::dvo11@calstatela.edu::0deed3dc-d020-451d-aee6-4b90d6e032a7" providerId="AD" clId="Web-{EAC5BB9F-9053-B000-D8CB-B6D34C65E32B}" dt="2021-04-07T02:39:18.980" v="43"/>
        <pc:sldMkLst>
          <pc:docMk/>
          <pc:sldMk cId="1855623200" sldId="297"/>
        </pc:sldMkLst>
      </pc:sldChg>
      <pc:sldChg chg="del">
        <pc:chgData name="Vo, David" userId="S::dvo11@calstatela.edu::0deed3dc-d020-451d-aee6-4b90d6e032a7" providerId="AD" clId="Web-{EAC5BB9F-9053-B000-D8CB-B6D34C65E32B}" dt="2021-04-07T02:39:18.964" v="31"/>
        <pc:sldMkLst>
          <pc:docMk/>
          <pc:sldMk cId="880347071" sldId="298"/>
        </pc:sldMkLst>
      </pc:sldChg>
      <pc:sldChg chg="del">
        <pc:chgData name="Vo, David" userId="S::dvo11@calstatela.edu::0deed3dc-d020-451d-aee6-4b90d6e032a7" providerId="AD" clId="Web-{EAC5BB9F-9053-B000-D8CB-B6D34C65E32B}" dt="2021-04-07T02:39:18.964" v="25"/>
        <pc:sldMkLst>
          <pc:docMk/>
          <pc:sldMk cId="696534798" sldId="299"/>
        </pc:sldMkLst>
      </pc:sldChg>
      <pc:sldChg chg="del">
        <pc:chgData name="Vo, David" userId="S::dvo11@calstatela.edu::0deed3dc-d020-451d-aee6-4b90d6e032a7" providerId="AD" clId="Web-{EAC5BB9F-9053-B000-D8CB-B6D34C65E32B}" dt="2021-04-07T02:39:18.964" v="29"/>
        <pc:sldMkLst>
          <pc:docMk/>
          <pc:sldMk cId="614035286" sldId="301"/>
        </pc:sldMkLst>
      </pc:sldChg>
      <pc:sldChg chg="del">
        <pc:chgData name="Vo, David" userId="S::dvo11@calstatela.edu::0deed3dc-d020-451d-aee6-4b90d6e032a7" providerId="AD" clId="Web-{EAC5BB9F-9053-B000-D8CB-B6D34C65E32B}" dt="2021-04-07T02:39:19.027" v="47"/>
        <pc:sldMkLst>
          <pc:docMk/>
          <pc:sldMk cId="3057098694" sldId="302"/>
        </pc:sldMkLst>
      </pc:sldChg>
      <pc:sldChg chg="del">
        <pc:chgData name="Vo, David" userId="S::dvo11@calstatela.edu::0deed3dc-d020-451d-aee6-4b90d6e032a7" providerId="AD" clId="Web-{EAC5BB9F-9053-B000-D8CB-B6D34C65E32B}" dt="2021-04-07T02:39:18.964" v="24"/>
        <pc:sldMkLst>
          <pc:docMk/>
          <pc:sldMk cId="2620723577" sldId="303"/>
        </pc:sldMkLst>
      </pc:sldChg>
      <pc:sldChg chg="del">
        <pc:chgData name="Vo, David" userId="S::dvo11@calstatela.edu::0deed3dc-d020-451d-aee6-4b90d6e032a7" providerId="AD" clId="Web-{EAC5BB9F-9053-B000-D8CB-B6D34C65E32B}" dt="2021-04-07T02:39:18.933" v="9"/>
        <pc:sldMkLst>
          <pc:docMk/>
          <pc:sldMk cId="389692970" sldId="304"/>
        </pc:sldMkLst>
      </pc:sldChg>
      <pc:sldChg chg="del">
        <pc:chgData name="Vo, David" userId="S::dvo11@calstatela.edu::0deed3dc-d020-451d-aee6-4b90d6e032a7" providerId="AD" clId="Web-{EAC5BB9F-9053-B000-D8CB-B6D34C65E32B}" dt="2021-04-07T02:39:18.948" v="15"/>
        <pc:sldMkLst>
          <pc:docMk/>
          <pc:sldMk cId="497582244" sldId="305"/>
        </pc:sldMkLst>
      </pc:sldChg>
      <pc:sldChg chg="del">
        <pc:chgData name="Vo, David" userId="S::dvo11@calstatela.edu::0deed3dc-d020-451d-aee6-4b90d6e032a7" providerId="AD" clId="Web-{EAC5BB9F-9053-B000-D8CB-B6D34C65E32B}" dt="2021-04-07T02:39:18.948" v="19"/>
        <pc:sldMkLst>
          <pc:docMk/>
          <pc:sldMk cId="3817722019" sldId="306"/>
        </pc:sldMkLst>
      </pc:sldChg>
      <pc:sldChg chg="del">
        <pc:chgData name="Vo, David" userId="S::dvo11@calstatela.edu::0deed3dc-d020-451d-aee6-4b90d6e032a7" providerId="AD" clId="Web-{EAC5BB9F-9053-B000-D8CB-B6D34C65E32B}" dt="2021-04-07T02:39:18.948" v="20"/>
        <pc:sldMkLst>
          <pc:docMk/>
          <pc:sldMk cId="1472516298" sldId="314"/>
        </pc:sldMkLst>
      </pc:sldChg>
      <pc:sldChg chg="del">
        <pc:chgData name="Vo, David" userId="S::dvo11@calstatela.edu::0deed3dc-d020-451d-aee6-4b90d6e032a7" providerId="AD" clId="Web-{EAC5BB9F-9053-B000-D8CB-B6D34C65E32B}" dt="2021-04-07T02:39:18.948" v="14"/>
        <pc:sldMkLst>
          <pc:docMk/>
          <pc:sldMk cId="768786107" sldId="315"/>
        </pc:sldMkLst>
      </pc:sldChg>
      <pc:sldChg chg="del">
        <pc:chgData name="Vo, David" userId="S::dvo11@calstatela.edu::0deed3dc-d020-451d-aee6-4b90d6e032a7" providerId="AD" clId="Web-{EAC5BB9F-9053-B000-D8CB-B6D34C65E32B}" dt="2021-04-07T02:39:18.948" v="18"/>
        <pc:sldMkLst>
          <pc:docMk/>
          <pc:sldMk cId="3831286387" sldId="318"/>
        </pc:sldMkLst>
      </pc:sldChg>
      <pc:sldChg chg="del">
        <pc:chgData name="Vo, David" userId="S::dvo11@calstatela.edu::0deed3dc-d020-451d-aee6-4b90d6e032a7" providerId="AD" clId="Web-{EAC5BB9F-9053-B000-D8CB-B6D34C65E32B}" dt="2021-04-07T02:39:18.980" v="35"/>
        <pc:sldMkLst>
          <pc:docMk/>
          <pc:sldMk cId="422270901" sldId="319"/>
        </pc:sldMkLst>
      </pc:sldChg>
      <pc:sldChg chg="del">
        <pc:chgData name="Vo, David" userId="S::dvo11@calstatela.edu::0deed3dc-d020-451d-aee6-4b90d6e032a7" providerId="AD" clId="Web-{EAC5BB9F-9053-B000-D8CB-B6D34C65E32B}" dt="2021-04-07T02:39:18.964" v="34"/>
        <pc:sldMkLst>
          <pc:docMk/>
          <pc:sldMk cId="1912582705" sldId="321"/>
        </pc:sldMkLst>
      </pc:sldChg>
      <pc:sldChg chg="del">
        <pc:chgData name="Vo, David" userId="S::dvo11@calstatela.edu::0deed3dc-d020-451d-aee6-4b90d6e032a7" providerId="AD" clId="Web-{EAC5BB9F-9053-B000-D8CB-B6D34C65E32B}" dt="2021-04-07T02:39:18.980" v="41"/>
        <pc:sldMkLst>
          <pc:docMk/>
          <pc:sldMk cId="4145459833" sldId="327"/>
        </pc:sldMkLst>
      </pc:sldChg>
      <pc:sldChg chg="del">
        <pc:chgData name="Vo, David" userId="S::dvo11@calstatela.edu::0deed3dc-d020-451d-aee6-4b90d6e032a7" providerId="AD" clId="Web-{EAC5BB9F-9053-B000-D8CB-B6D34C65E32B}" dt="2021-04-07T02:39:18.980" v="38"/>
        <pc:sldMkLst>
          <pc:docMk/>
          <pc:sldMk cId="2368874748" sldId="331"/>
        </pc:sldMkLst>
      </pc:sldChg>
      <pc:sldChg chg="del">
        <pc:chgData name="Vo, David" userId="S::dvo11@calstatela.edu::0deed3dc-d020-451d-aee6-4b90d6e032a7" providerId="AD" clId="Web-{EAC5BB9F-9053-B000-D8CB-B6D34C65E32B}" dt="2021-04-07T02:39:19.027" v="48"/>
        <pc:sldMkLst>
          <pc:docMk/>
          <pc:sldMk cId="3698274216" sldId="335"/>
        </pc:sldMkLst>
      </pc:sldChg>
      <pc:sldChg chg="del">
        <pc:chgData name="Vo, David" userId="S::dvo11@calstatela.edu::0deed3dc-d020-451d-aee6-4b90d6e032a7" providerId="AD" clId="Web-{EAC5BB9F-9053-B000-D8CB-B6D34C65E32B}" dt="2021-04-07T02:39:18.980" v="40"/>
        <pc:sldMkLst>
          <pc:docMk/>
          <pc:sldMk cId="159903270" sldId="337"/>
        </pc:sldMkLst>
      </pc:sldChg>
      <pc:sldChg chg="del">
        <pc:chgData name="Vo, David" userId="S::dvo11@calstatela.edu::0deed3dc-d020-451d-aee6-4b90d6e032a7" providerId="AD" clId="Web-{EAC5BB9F-9053-B000-D8CB-B6D34C65E32B}" dt="2021-04-07T02:39:18.964" v="32"/>
        <pc:sldMkLst>
          <pc:docMk/>
          <pc:sldMk cId="1323754853" sldId="338"/>
        </pc:sldMkLst>
      </pc:sldChg>
      <pc:sldChg chg="del">
        <pc:chgData name="Vo, David" userId="S::dvo11@calstatela.edu::0deed3dc-d020-451d-aee6-4b90d6e032a7" providerId="AD" clId="Web-{EAC5BB9F-9053-B000-D8CB-B6D34C65E32B}" dt="2021-04-07T02:39:18.980" v="37"/>
        <pc:sldMkLst>
          <pc:docMk/>
          <pc:sldMk cId="2057557961" sldId="340"/>
        </pc:sldMkLst>
      </pc:sldChg>
      <pc:sldChg chg="del">
        <pc:chgData name="Vo, David" userId="S::dvo11@calstatela.edu::0deed3dc-d020-451d-aee6-4b90d6e032a7" providerId="AD" clId="Web-{EAC5BB9F-9053-B000-D8CB-B6D34C65E32B}" dt="2021-04-07T02:39:18.980" v="39"/>
        <pc:sldMkLst>
          <pc:docMk/>
          <pc:sldMk cId="2203350403" sldId="341"/>
        </pc:sldMkLst>
      </pc:sldChg>
      <pc:sldChg chg="del">
        <pc:chgData name="Vo, David" userId="S::dvo11@calstatela.edu::0deed3dc-d020-451d-aee6-4b90d6e032a7" providerId="AD" clId="Web-{EAC5BB9F-9053-B000-D8CB-B6D34C65E32B}" dt="2021-04-07T02:39:18.980" v="36"/>
        <pc:sldMkLst>
          <pc:docMk/>
          <pc:sldMk cId="726578924" sldId="342"/>
        </pc:sldMkLst>
      </pc:sldChg>
      <pc:sldChg chg="del">
        <pc:chgData name="Vo, David" userId="S::dvo11@calstatela.edu::0deed3dc-d020-451d-aee6-4b90d6e032a7" providerId="AD" clId="Web-{EAC5BB9F-9053-B000-D8CB-B6D34C65E32B}" dt="2021-04-07T02:39:18.964" v="26"/>
        <pc:sldMkLst>
          <pc:docMk/>
          <pc:sldMk cId="2646905810" sldId="343"/>
        </pc:sldMkLst>
      </pc:sldChg>
      <pc:sldChg chg="del">
        <pc:chgData name="Vo, David" userId="S::dvo11@calstatela.edu::0deed3dc-d020-451d-aee6-4b90d6e032a7" providerId="AD" clId="Web-{EAC5BB9F-9053-B000-D8CB-B6D34C65E32B}" dt="2021-04-07T02:39:18.964" v="33"/>
        <pc:sldMkLst>
          <pc:docMk/>
          <pc:sldMk cId="3660968257" sldId="344"/>
        </pc:sldMkLst>
      </pc:sldChg>
      <pc:sldChg chg="del">
        <pc:chgData name="Vo, David" userId="S::dvo11@calstatela.edu::0deed3dc-d020-451d-aee6-4b90d6e032a7" providerId="AD" clId="Web-{EAC5BB9F-9053-B000-D8CB-B6D34C65E32B}" dt="2021-04-07T02:39:18.948" v="17"/>
        <pc:sldMkLst>
          <pc:docMk/>
          <pc:sldMk cId="1070125085" sldId="345"/>
        </pc:sldMkLst>
      </pc:sldChg>
      <pc:sldChg chg="del">
        <pc:chgData name="Vo, David" userId="S::dvo11@calstatela.edu::0deed3dc-d020-451d-aee6-4b90d6e032a7" providerId="AD" clId="Web-{EAC5BB9F-9053-B000-D8CB-B6D34C65E32B}" dt="2021-04-07T02:39:18.948" v="16"/>
        <pc:sldMkLst>
          <pc:docMk/>
          <pc:sldMk cId="1736849116" sldId="346"/>
        </pc:sldMkLst>
      </pc:sldChg>
      <pc:sldChg chg="del">
        <pc:chgData name="Vo, David" userId="S::dvo11@calstatela.edu::0deed3dc-d020-451d-aee6-4b90d6e032a7" providerId="AD" clId="Web-{EAC5BB9F-9053-B000-D8CB-B6D34C65E32B}" dt="2021-04-07T02:39:19.042" v="59"/>
        <pc:sldMkLst>
          <pc:docMk/>
          <pc:sldMk cId="1852700870" sldId="348"/>
        </pc:sldMkLst>
      </pc:sldChg>
      <pc:sldChg chg="del">
        <pc:chgData name="Vo, David" userId="S::dvo11@calstatela.edu::0deed3dc-d020-451d-aee6-4b90d6e032a7" providerId="AD" clId="Web-{EAC5BB9F-9053-B000-D8CB-B6D34C65E32B}" dt="2021-04-07T02:39:19.042" v="58"/>
        <pc:sldMkLst>
          <pc:docMk/>
          <pc:sldMk cId="2731045608" sldId="349"/>
        </pc:sldMkLst>
      </pc:sldChg>
      <pc:sldChg chg="del">
        <pc:chgData name="Vo, David" userId="S::dvo11@calstatela.edu::0deed3dc-d020-451d-aee6-4b90d6e032a7" providerId="AD" clId="Web-{EAC5BB9F-9053-B000-D8CB-B6D34C65E32B}" dt="2021-04-07T02:39:19.042" v="60"/>
        <pc:sldMkLst>
          <pc:docMk/>
          <pc:sldMk cId="3161854313" sldId="350"/>
        </pc:sldMkLst>
      </pc:sldChg>
      <pc:sldChg chg="del">
        <pc:chgData name="Vo, David" userId="S::dvo11@calstatela.edu::0deed3dc-d020-451d-aee6-4b90d6e032a7" providerId="AD" clId="Web-{EAC5BB9F-9053-B000-D8CB-B6D34C65E32B}" dt="2021-04-07T02:39:18.933" v="10"/>
        <pc:sldMkLst>
          <pc:docMk/>
          <pc:sldMk cId="2289164278" sldId="351"/>
        </pc:sldMkLst>
      </pc:sldChg>
      <pc:sldChg chg="del">
        <pc:chgData name="Vo, David" userId="S::dvo11@calstatela.edu::0deed3dc-d020-451d-aee6-4b90d6e032a7" providerId="AD" clId="Web-{EAC5BB9F-9053-B000-D8CB-B6D34C65E32B}" dt="2021-04-07T02:39:18.948" v="13"/>
        <pc:sldMkLst>
          <pc:docMk/>
          <pc:sldMk cId="709270319" sldId="352"/>
        </pc:sldMkLst>
      </pc:sldChg>
    </pc:docChg>
  </pc:docChgLst>
  <pc:docChgLst>
    <pc:chgData name="Cortes, Jorge A" userId="S::jcorte60@calstatela.edu::a77a8934-eb52-4451-8c92-229f1dfa3600" providerId="AD" clId="Web-{8C03248D-86DE-FB39-4A35-3BDD465D3F5E}"/>
    <pc:docChg chg="modSld">
      <pc:chgData name="Cortes, Jorge A" userId="S::jcorte60@calstatela.edu::a77a8934-eb52-4451-8c92-229f1dfa3600" providerId="AD" clId="Web-{8C03248D-86DE-FB39-4A35-3BDD465D3F5E}" dt="2020-12-07T00:54:05.397" v="59" actId="20577"/>
      <pc:docMkLst>
        <pc:docMk/>
      </pc:docMkLst>
      <pc:sldChg chg="addSp delSp modSp delAnim">
        <pc:chgData name="Cortes, Jorge A" userId="S::jcorte60@calstatela.edu::a77a8934-eb52-4451-8c92-229f1dfa3600" providerId="AD" clId="Web-{8C03248D-86DE-FB39-4A35-3BDD465D3F5E}" dt="2020-12-07T00:47:28.732" v="8" actId="14100"/>
        <pc:sldMkLst>
          <pc:docMk/>
          <pc:sldMk cId="3353625947" sldId="276"/>
        </pc:sldMkLst>
        <pc:picChg chg="add mod">
          <ac:chgData name="Cortes, Jorge A" userId="S::jcorte60@calstatela.edu::a77a8934-eb52-4451-8c92-229f1dfa3600" providerId="AD" clId="Web-{8C03248D-86DE-FB39-4A35-3BDD465D3F5E}" dt="2020-12-07T00:47:28.732" v="8" actId="14100"/>
          <ac:picMkLst>
            <pc:docMk/>
            <pc:sldMk cId="3353625947" sldId="276"/>
            <ac:picMk id="4" creationId="{35A07A75-3DBF-4567-BA39-A3BD0B3CA7E7}"/>
          </ac:picMkLst>
        </pc:picChg>
        <pc:picChg chg="mod">
          <ac:chgData name="Cortes, Jorge A" userId="S::jcorte60@calstatela.edu::a77a8934-eb52-4451-8c92-229f1dfa3600" providerId="AD" clId="Web-{8C03248D-86DE-FB39-4A35-3BDD465D3F5E}" dt="2020-12-07T00:47:17.794" v="5" actId="1076"/>
          <ac:picMkLst>
            <pc:docMk/>
            <pc:sldMk cId="3353625947" sldId="276"/>
            <ac:picMk id="6" creationId="{556A755F-46DC-450E-ABA7-E53DB2F1BD5C}"/>
          </ac:picMkLst>
        </pc:picChg>
        <pc:picChg chg="del mod">
          <ac:chgData name="Cortes, Jorge A" userId="S::jcorte60@calstatela.edu::a77a8934-eb52-4451-8c92-229f1dfa3600" providerId="AD" clId="Web-{8C03248D-86DE-FB39-4A35-3BDD465D3F5E}" dt="2020-12-07T00:47:14.512" v="2"/>
          <ac:picMkLst>
            <pc:docMk/>
            <pc:sldMk cId="3353625947" sldId="276"/>
            <ac:picMk id="13" creationId="{0B01C37A-0F6A-49AB-8B5D-ADACE0406FE8}"/>
          </ac:picMkLst>
        </pc:picChg>
      </pc:sldChg>
      <pc:sldChg chg="modSp">
        <pc:chgData name="Cortes, Jorge A" userId="S::jcorte60@calstatela.edu::a77a8934-eb52-4451-8c92-229f1dfa3600" providerId="AD" clId="Web-{8C03248D-86DE-FB39-4A35-3BDD465D3F5E}" dt="2020-12-07T00:51:04.433" v="17" actId="20577"/>
        <pc:sldMkLst>
          <pc:docMk/>
          <pc:sldMk cId="1732065134" sldId="285"/>
        </pc:sldMkLst>
        <pc:spChg chg="mod">
          <ac:chgData name="Cortes, Jorge A" userId="S::jcorte60@calstatela.edu::a77a8934-eb52-4451-8c92-229f1dfa3600" providerId="AD" clId="Web-{8C03248D-86DE-FB39-4A35-3BDD465D3F5E}" dt="2020-12-07T00:51:04.433" v="17" actId="20577"/>
          <ac:spMkLst>
            <pc:docMk/>
            <pc:sldMk cId="1732065134" sldId="285"/>
            <ac:spMk id="8" creationId="{CD369B40-137A-45DB-AE32-7ED288F0196D}"/>
          </ac:spMkLst>
        </pc:spChg>
      </pc:sldChg>
      <pc:sldChg chg="modSp">
        <pc:chgData name="Cortes, Jorge A" userId="S::jcorte60@calstatela.edu::a77a8934-eb52-4451-8c92-229f1dfa3600" providerId="AD" clId="Web-{8C03248D-86DE-FB39-4A35-3BDD465D3F5E}" dt="2020-12-07T00:54:05.397" v="58" actId="20577"/>
        <pc:sldMkLst>
          <pc:docMk/>
          <pc:sldMk cId="2620723577" sldId="303"/>
        </pc:sldMkLst>
        <pc:spChg chg="mod">
          <ac:chgData name="Cortes, Jorge A" userId="S::jcorte60@calstatela.edu::a77a8934-eb52-4451-8c92-229f1dfa3600" providerId="AD" clId="Web-{8C03248D-86DE-FB39-4A35-3BDD465D3F5E}" dt="2020-12-07T00:54:05.397" v="58" actId="20577"/>
          <ac:spMkLst>
            <pc:docMk/>
            <pc:sldMk cId="2620723577" sldId="303"/>
            <ac:spMk id="6" creationId="{A8A42CC5-5561-4ED3-97DE-B570013E1D65}"/>
          </ac:spMkLst>
        </pc:spChg>
      </pc:sldChg>
    </pc:docChg>
  </pc:docChgLst>
  <pc:docChgLst>
    <pc:chgData name="Torres, Brandon A" userId="S::btorre66@calstatela.edu::30e00120-a461-4de2-9b54-453362018ccc" providerId="AD" clId="Web-{5CB46A9C-6F81-4E19-B63E-6329F78A7799}"/>
    <pc:docChg chg="modSld">
      <pc:chgData name="Torres, Brandon A" userId="S::btorre66@calstatela.edu::30e00120-a461-4de2-9b54-453362018ccc" providerId="AD" clId="Web-{5CB46A9C-6F81-4E19-B63E-6329F78A7799}" dt="2020-12-06T05:11:51.854" v="27"/>
      <pc:docMkLst>
        <pc:docMk/>
      </pc:docMkLst>
      <pc:sldChg chg="addSp delSp modSp">
        <pc:chgData name="Torres, Brandon A" userId="S::btorre66@calstatela.edu::30e00120-a461-4de2-9b54-453362018ccc" providerId="AD" clId="Web-{5CB46A9C-6F81-4E19-B63E-6329F78A7799}" dt="2020-12-06T05:11:51.854" v="27"/>
        <pc:sldMkLst>
          <pc:docMk/>
          <pc:sldMk cId="614035286" sldId="301"/>
        </pc:sldMkLst>
        <pc:spChg chg="mod">
          <ac:chgData name="Torres, Brandon A" userId="S::btorre66@calstatela.edu::30e00120-a461-4de2-9b54-453362018ccc" providerId="AD" clId="Web-{5CB46A9C-6F81-4E19-B63E-6329F78A7799}" dt="2020-12-06T05:10:19.477" v="22" actId="20577"/>
          <ac:spMkLst>
            <pc:docMk/>
            <pc:sldMk cId="614035286" sldId="301"/>
            <ac:spMk id="2" creationId="{7ECF6C7E-93DB-D34F-8A55-6932E4516D8B}"/>
          </ac:spMkLst>
        </pc:spChg>
        <pc:picChg chg="del">
          <ac:chgData name="Torres, Brandon A" userId="S::btorre66@calstatela.edu::30e00120-a461-4de2-9b54-453362018ccc" providerId="AD" clId="Web-{5CB46A9C-6F81-4E19-B63E-6329F78A7799}" dt="2020-12-06T05:11:51.854" v="27"/>
          <ac:picMkLst>
            <pc:docMk/>
            <pc:sldMk cId="614035286" sldId="301"/>
            <ac:picMk id="3" creationId="{C06F9DDC-E14D-477C-B6B5-B85AB69BF8D7}"/>
          </ac:picMkLst>
        </pc:picChg>
        <pc:picChg chg="add mod">
          <ac:chgData name="Torres, Brandon A" userId="S::btorre66@calstatela.edu::30e00120-a461-4de2-9b54-453362018ccc" providerId="AD" clId="Web-{5CB46A9C-6F81-4E19-B63E-6329F78A7799}" dt="2020-12-06T05:11:46.167" v="26" actId="1076"/>
          <ac:picMkLst>
            <pc:docMk/>
            <pc:sldMk cId="614035286" sldId="301"/>
            <ac:picMk id="5" creationId="{93610245-A5DA-4DE8-A4D8-EFAA2DCF9799}"/>
          </ac:picMkLst>
        </pc:picChg>
        <pc:picChg chg="del">
          <ac:chgData name="Torres, Brandon A" userId="S::btorre66@calstatela.edu::30e00120-a461-4de2-9b54-453362018ccc" providerId="AD" clId="Web-{5CB46A9C-6F81-4E19-B63E-6329F78A7799}" dt="2020-12-06T05:11:31.682" v="25"/>
          <ac:picMkLst>
            <pc:docMk/>
            <pc:sldMk cId="614035286" sldId="301"/>
            <ac:picMk id="7" creationId="{E159F2BC-5A69-4EF5-A57D-44C1E4E9C751}"/>
          </ac:picMkLst>
        </pc:picChg>
      </pc:sldChg>
    </pc:docChg>
  </pc:docChgLst>
  <pc:docChgLst>
    <pc:chgData name="Mena, Anthony F" userId="S::amena16@calstatela.edu::d641865d-4e1a-46a9-b883-49636a5170b9" providerId="AD" clId="Web-{1A1B1DAF-520C-74B4-A426-324BB1DBE1FE}"/>
    <pc:docChg chg="addSld delSld modSld">
      <pc:chgData name="Mena, Anthony F" userId="S::amena16@calstatela.edu::d641865d-4e1a-46a9-b883-49636a5170b9" providerId="AD" clId="Web-{1A1B1DAF-520C-74B4-A426-324BB1DBE1FE}" dt="2021-04-16T01:54:43" v="19"/>
      <pc:docMkLst>
        <pc:docMk/>
      </pc:docMkLst>
      <pc:sldChg chg="modSp new">
        <pc:chgData name="Mena, Anthony F" userId="S::amena16@calstatela.edu::d641865d-4e1a-46a9-b883-49636a5170b9" providerId="AD" clId="Web-{1A1B1DAF-520C-74B4-A426-324BB1DBE1FE}" dt="2021-04-16T01:53:02.526" v="14" actId="20577"/>
        <pc:sldMkLst>
          <pc:docMk/>
          <pc:sldMk cId="285126859" sldId="353"/>
        </pc:sldMkLst>
        <pc:spChg chg="mod">
          <ac:chgData name="Mena, Anthony F" userId="S::amena16@calstatela.edu::d641865d-4e1a-46a9-b883-49636a5170b9" providerId="AD" clId="Web-{1A1B1DAF-520C-74B4-A426-324BB1DBE1FE}" dt="2021-04-16T01:53:02.526" v="14" actId="20577"/>
          <ac:spMkLst>
            <pc:docMk/>
            <pc:sldMk cId="285126859" sldId="353"/>
            <ac:spMk id="2" creationId="{BDFF32EB-6D75-4994-A7EF-A980B110E0B4}"/>
          </ac:spMkLst>
        </pc:spChg>
      </pc:sldChg>
      <pc:sldChg chg="new del">
        <pc:chgData name="Mena, Anthony F" userId="S::amena16@calstatela.edu::d641865d-4e1a-46a9-b883-49636a5170b9" providerId="AD" clId="Web-{1A1B1DAF-520C-74B4-A426-324BB1DBE1FE}" dt="2021-04-16T01:51:47.443" v="1"/>
        <pc:sldMkLst>
          <pc:docMk/>
          <pc:sldMk cId="392057127" sldId="353"/>
        </pc:sldMkLst>
      </pc:sldChg>
      <pc:sldChg chg="new">
        <pc:chgData name="Mena, Anthony F" userId="S::amena16@calstatela.edu::d641865d-4e1a-46a9-b883-49636a5170b9" providerId="AD" clId="Web-{1A1B1DAF-520C-74B4-A426-324BB1DBE1FE}" dt="2021-04-16T01:53:24.777" v="15"/>
        <pc:sldMkLst>
          <pc:docMk/>
          <pc:sldMk cId="4045413286" sldId="354"/>
        </pc:sldMkLst>
      </pc:sldChg>
      <pc:sldChg chg="new">
        <pc:chgData name="Mena, Anthony F" userId="S::amena16@calstatela.edu::d641865d-4e1a-46a9-b883-49636a5170b9" providerId="AD" clId="Web-{1A1B1DAF-520C-74B4-A426-324BB1DBE1FE}" dt="2021-04-16T01:53:29.762" v="16"/>
        <pc:sldMkLst>
          <pc:docMk/>
          <pc:sldMk cId="3305745272" sldId="355"/>
        </pc:sldMkLst>
      </pc:sldChg>
      <pc:sldChg chg="new">
        <pc:chgData name="Mena, Anthony F" userId="S::amena16@calstatela.edu::d641865d-4e1a-46a9-b883-49636a5170b9" providerId="AD" clId="Web-{1A1B1DAF-520C-74B4-A426-324BB1DBE1FE}" dt="2021-04-16T01:54:26.843" v="17"/>
        <pc:sldMkLst>
          <pc:docMk/>
          <pc:sldMk cId="1419177354" sldId="356"/>
        </pc:sldMkLst>
      </pc:sldChg>
      <pc:sldChg chg="new">
        <pc:chgData name="Mena, Anthony F" userId="S::amena16@calstatela.edu::d641865d-4e1a-46a9-b883-49636a5170b9" providerId="AD" clId="Web-{1A1B1DAF-520C-74B4-A426-324BB1DBE1FE}" dt="2021-04-16T01:54:36.062" v="18"/>
        <pc:sldMkLst>
          <pc:docMk/>
          <pc:sldMk cId="1546165405" sldId="357"/>
        </pc:sldMkLst>
      </pc:sldChg>
      <pc:sldChg chg="new">
        <pc:chgData name="Mena, Anthony F" userId="S::amena16@calstatela.edu::d641865d-4e1a-46a9-b883-49636a5170b9" providerId="AD" clId="Web-{1A1B1DAF-520C-74B4-A426-324BB1DBE1FE}" dt="2021-04-16T01:54:43" v="19"/>
        <pc:sldMkLst>
          <pc:docMk/>
          <pc:sldMk cId="2849840751" sldId="358"/>
        </pc:sldMkLst>
      </pc:sldChg>
    </pc:docChg>
  </pc:docChgLst>
  <pc:docChgLst>
    <pc:chgData name="Gutierrez Valdez, Richard A" userId="S::rgutie70@calstatela.edu::22615187-3212-42c6-9845-080801fb3f72" providerId="AD" clId="Web-{83BCB725-2E91-D598-6DD4-EECF4CE62CD4}"/>
    <pc:docChg chg="modSld">
      <pc:chgData name="Gutierrez Valdez, Richard A" userId="S::rgutie70@calstatela.edu::22615187-3212-42c6-9845-080801fb3f72" providerId="AD" clId="Web-{83BCB725-2E91-D598-6DD4-EECF4CE62CD4}" dt="2020-12-07T01:27:10.618" v="24" actId="20577"/>
      <pc:docMkLst>
        <pc:docMk/>
      </pc:docMkLst>
      <pc:sldChg chg="modSp">
        <pc:chgData name="Gutierrez Valdez, Richard A" userId="S::rgutie70@calstatela.edu::22615187-3212-42c6-9845-080801fb3f72" providerId="AD" clId="Web-{83BCB725-2E91-D598-6DD4-EECF4CE62CD4}" dt="2020-12-07T01:27:10.618" v="24" actId="20577"/>
        <pc:sldMkLst>
          <pc:docMk/>
          <pc:sldMk cId="1323754853" sldId="338"/>
        </pc:sldMkLst>
        <pc:spChg chg="mod">
          <ac:chgData name="Gutierrez Valdez, Richard A" userId="S::rgutie70@calstatela.edu::22615187-3212-42c6-9845-080801fb3f72" providerId="AD" clId="Web-{83BCB725-2E91-D598-6DD4-EECF4CE62CD4}" dt="2020-12-07T01:27:10.618" v="24" actId="20577"/>
          <ac:spMkLst>
            <pc:docMk/>
            <pc:sldMk cId="1323754853" sldId="338"/>
            <ac:spMk id="5" creationId="{82B057FD-EC01-4422-A18C-133E30BE1BED}"/>
          </ac:spMkLst>
        </pc:spChg>
      </pc:sldChg>
    </pc:docChg>
  </pc:docChgLst>
  <pc:docChgLst>
    <pc:chgData name="Lopez Villa, Emanuel D" userId="S::elopezv3@calstatela.edu::aef2fed9-5553-4457-9369-392918c6d0bf" providerId="AD" clId="Web-{B3389E60-18F5-0F4B-EAB0-030A589F418B}"/>
    <pc:docChg chg="modSld">
      <pc:chgData name="Lopez Villa, Emanuel D" userId="S::elopezv3@calstatela.edu::aef2fed9-5553-4457-9369-392918c6d0bf" providerId="AD" clId="Web-{B3389E60-18F5-0F4B-EAB0-030A589F418B}" dt="2020-12-07T00:47:23.927" v="117" actId="20577"/>
      <pc:docMkLst>
        <pc:docMk/>
      </pc:docMkLst>
      <pc:sldChg chg="modSp">
        <pc:chgData name="Lopez Villa, Emanuel D" userId="S::elopezv3@calstatela.edu::aef2fed9-5553-4457-9369-392918c6d0bf" providerId="AD" clId="Web-{B3389E60-18F5-0F4B-EAB0-030A589F418B}" dt="2020-12-07T00:37:52.319" v="5" actId="20577"/>
        <pc:sldMkLst>
          <pc:docMk/>
          <pc:sldMk cId="1272732338" sldId="291"/>
        </pc:sldMkLst>
        <pc:spChg chg="mod">
          <ac:chgData name="Lopez Villa, Emanuel D" userId="S::elopezv3@calstatela.edu::aef2fed9-5553-4457-9369-392918c6d0bf" providerId="AD" clId="Web-{B3389E60-18F5-0F4B-EAB0-030A589F418B}" dt="2020-12-07T00:37:52.319" v="5" actId="20577"/>
          <ac:spMkLst>
            <pc:docMk/>
            <pc:sldMk cId="1272732338" sldId="291"/>
            <ac:spMk id="7" creationId="{83FEC48F-89A5-489C-B0D8-8F40F56C7A20}"/>
          </ac:spMkLst>
        </pc:spChg>
      </pc:sldChg>
      <pc:sldChg chg="modSp">
        <pc:chgData name="Lopez Villa, Emanuel D" userId="S::elopezv3@calstatela.edu::aef2fed9-5553-4457-9369-392918c6d0bf" providerId="AD" clId="Web-{B3389E60-18F5-0F4B-EAB0-030A589F418B}" dt="2020-12-07T00:47:20.349" v="115" actId="20577"/>
        <pc:sldMkLst>
          <pc:docMk/>
          <pc:sldMk cId="667867831" sldId="296"/>
        </pc:sldMkLst>
        <pc:spChg chg="mod">
          <ac:chgData name="Lopez Villa, Emanuel D" userId="S::elopezv3@calstatela.edu::aef2fed9-5553-4457-9369-392918c6d0bf" providerId="AD" clId="Web-{B3389E60-18F5-0F4B-EAB0-030A589F418B}" dt="2020-12-07T00:47:00.395" v="75" actId="20577"/>
          <ac:spMkLst>
            <pc:docMk/>
            <pc:sldMk cId="667867831" sldId="296"/>
            <ac:spMk id="7" creationId="{7E7E7544-E454-4AF4-B2C3-A131A096508C}"/>
          </ac:spMkLst>
        </pc:spChg>
        <pc:spChg chg="mod">
          <ac:chgData name="Lopez Villa, Emanuel D" userId="S::elopezv3@calstatela.edu::aef2fed9-5553-4457-9369-392918c6d0bf" providerId="AD" clId="Web-{B3389E60-18F5-0F4B-EAB0-030A589F418B}" dt="2020-12-07T00:47:09.504" v="98" actId="20577"/>
          <ac:spMkLst>
            <pc:docMk/>
            <pc:sldMk cId="667867831" sldId="296"/>
            <ac:spMk id="8" creationId="{8978E8ED-459C-43F3-935E-470ECEBD96E8}"/>
          </ac:spMkLst>
        </pc:spChg>
        <pc:spChg chg="mod">
          <ac:chgData name="Lopez Villa, Emanuel D" userId="S::elopezv3@calstatela.edu::aef2fed9-5553-4457-9369-392918c6d0bf" providerId="AD" clId="Web-{B3389E60-18F5-0F4B-EAB0-030A589F418B}" dt="2020-12-07T00:47:20.349" v="115" actId="20577"/>
          <ac:spMkLst>
            <pc:docMk/>
            <pc:sldMk cId="667867831" sldId="296"/>
            <ac:spMk id="11" creationId="{21533EF0-9C3B-43D0-8024-1534228A9FB3}"/>
          </ac:spMkLst>
        </pc:spChg>
      </pc:sldChg>
      <pc:sldChg chg="modSp">
        <pc:chgData name="Lopez Villa, Emanuel D" userId="S::elopezv3@calstatela.edu::aef2fed9-5553-4457-9369-392918c6d0bf" providerId="AD" clId="Web-{B3389E60-18F5-0F4B-EAB0-030A589F418B}" dt="2020-12-07T00:46:33.315" v="60" actId="20577"/>
        <pc:sldMkLst>
          <pc:docMk/>
          <pc:sldMk cId="614035286" sldId="301"/>
        </pc:sldMkLst>
        <pc:spChg chg="mod">
          <ac:chgData name="Lopez Villa, Emanuel D" userId="S::elopezv3@calstatela.edu::aef2fed9-5553-4457-9369-392918c6d0bf" providerId="AD" clId="Web-{B3389E60-18F5-0F4B-EAB0-030A589F418B}" dt="2020-12-07T00:46:15.080" v="22" actId="20577"/>
          <ac:spMkLst>
            <pc:docMk/>
            <pc:sldMk cId="614035286" sldId="301"/>
            <ac:spMk id="10" creationId="{E24827CD-71AE-4DC1-BFA5-026DD97BD37A}"/>
          </ac:spMkLst>
        </pc:spChg>
        <pc:spChg chg="mod">
          <ac:chgData name="Lopez Villa, Emanuel D" userId="S::elopezv3@calstatela.edu::aef2fed9-5553-4457-9369-392918c6d0bf" providerId="AD" clId="Web-{B3389E60-18F5-0F4B-EAB0-030A589F418B}" dt="2020-12-07T00:46:25.924" v="41" actId="20577"/>
          <ac:spMkLst>
            <pc:docMk/>
            <pc:sldMk cId="614035286" sldId="301"/>
            <ac:spMk id="12" creationId="{8E229396-CC01-48DE-973F-A2A7BD3D8DD7}"/>
          </ac:spMkLst>
        </pc:spChg>
        <pc:spChg chg="mod">
          <ac:chgData name="Lopez Villa, Emanuel D" userId="S::elopezv3@calstatela.edu::aef2fed9-5553-4457-9369-392918c6d0bf" providerId="AD" clId="Web-{B3389E60-18F5-0F4B-EAB0-030A589F418B}" dt="2020-12-07T00:46:33.315" v="60" actId="20577"/>
          <ac:spMkLst>
            <pc:docMk/>
            <pc:sldMk cId="614035286" sldId="301"/>
            <ac:spMk id="14" creationId="{C3F55BB6-6BB6-481E-AA7D-BFAF104B57EE}"/>
          </ac:spMkLst>
        </pc:spChg>
      </pc:sldChg>
    </pc:docChg>
  </pc:docChgLst>
  <pc:docChgLst>
    <pc:chgData name="Dorado, Karelly" userId="S::kdorado@calstatela.edu::d48aae87-102a-451b-9be3-19f7df7cafaa" providerId="AD" clId="Web-{268B7C28-A4DE-80BB-3708-A370BBB9D4DF}"/>
    <pc:docChg chg="modSld">
      <pc:chgData name="Dorado, Karelly" userId="S::kdorado@calstatela.edu::d48aae87-102a-451b-9be3-19f7df7cafaa" providerId="AD" clId="Web-{268B7C28-A4DE-80BB-3708-A370BBB9D4DF}" dt="2020-12-07T01:58:49.765" v="24" actId="20577"/>
      <pc:docMkLst>
        <pc:docMk/>
      </pc:docMkLst>
      <pc:sldChg chg="modSp">
        <pc:chgData name="Dorado, Karelly" userId="S::kdorado@calstatela.edu::d48aae87-102a-451b-9be3-19f7df7cafaa" providerId="AD" clId="Web-{268B7C28-A4DE-80BB-3708-A370BBB9D4DF}" dt="2020-12-07T01:58:25.265" v="11" actId="20577"/>
        <pc:sldMkLst>
          <pc:docMk/>
          <pc:sldMk cId="1070125085" sldId="345"/>
        </pc:sldMkLst>
        <pc:spChg chg="mod">
          <ac:chgData name="Dorado, Karelly" userId="S::kdorado@calstatela.edu::d48aae87-102a-451b-9be3-19f7df7cafaa" providerId="AD" clId="Web-{268B7C28-A4DE-80BB-3708-A370BBB9D4DF}" dt="2020-12-07T01:58:25.265" v="11" actId="20577"/>
          <ac:spMkLst>
            <pc:docMk/>
            <pc:sldMk cId="1070125085" sldId="345"/>
            <ac:spMk id="7" creationId="{5C41F18F-4FD4-4FA3-90D8-A72AB2519C2C}"/>
          </ac:spMkLst>
        </pc:spChg>
      </pc:sldChg>
      <pc:sldChg chg="modSp">
        <pc:chgData name="Dorado, Karelly" userId="S::kdorado@calstatela.edu::d48aae87-102a-451b-9be3-19f7df7cafaa" providerId="AD" clId="Web-{268B7C28-A4DE-80BB-3708-A370BBB9D4DF}" dt="2020-12-07T01:58:49.765" v="24" actId="20577"/>
        <pc:sldMkLst>
          <pc:docMk/>
          <pc:sldMk cId="1736849116" sldId="346"/>
        </pc:sldMkLst>
        <pc:spChg chg="mod">
          <ac:chgData name="Dorado, Karelly" userId="S::kdorado@calstatela.edu::d48aae87-102a-451b-9be3-19f7df7cafaa" providerId="AD" clId="Web-{268B7C28-A4DE-80BB-3708-A370BBB9D4DF}" dt="2020-12-07T01:58:49.765" v="24" actId="20577"/>
          <ac:spMkLst>
            <pc:docMk/>
            <pc:sldMk cId="1736849116" sldId="346"/>
            <ac:spMk id="7" creationId="{53412C56-E30F-4F24-8F09-CAF5493E6D61}"/>
          </ac:spMkLst>
        </pc:spChg>
      </pc:sldChg>
    </pc:docChg>
  </pc:docChgLst>
  <pc:docChgLst>
    <pc:chgData name="Martinez Hernandez, Leslie N" userId="S::lmart177@calstatela.edu::832ada6a-b693-473f-946a-47322f032b42" providerId="AD" clId="Web-{6AB340E9-7704-8F8D-88C4-221E9B6120CB}"/>
    <pc:docChg chg="modSld">
      <pc:chgData name="Martinez Hernandez, Leslie N" userId="S::lmart177@calstatela.edu::832ada6a-b693-473f-946a-47322f032b42" providerId="AD" clId="Web-{6AB340E9-7704-8F8D-88C4-221E9B6120CB}" dt="2021-05-04T18:53:03.229" v="67" actId="14100"/>
      <pc:docMkLst>
        <pc:docMk/>
      </pc:docMkLst>
      <pc:sldChg chg="addSp delSp modSp">
        <pc:chgData name="Martinez Hernandez, Leslie N" userId="S::lmart177@calstatela.edu::832ada6a-b693-473f-946a-47322f032b42" providerId="AD" clId="Web-{6AB340E9-7704-8F8D-88C4-221E9B6120CB}" dt="2021-05-04T18:52:43.463" v="65" actId="14100"/>
        <pc:sldMkLst>
          <pc:docMk/>
          <pc:sldMk cId="3361831602" sldId="442"/>
        </pc:sldMkLst>
        <pc:picChg chg="del">
          <ac:chgData name="Martinez Hernandez, Leslie N" userId="S::lmart177@calstatela.edu::832ada6a-b693-473f-946a-47322f032b42" providerId="AD" clId="Web-{6AB340E9-7704-8F8D-88C4-221E9B6120CB}" dt="2021-05-04T18:34:05.802" v="33"/>
          <ac:picMkLst>
            <pc:docMk/>
            <pc:sldMk cId="3361831602" sldId="442"/>
            <ac:picMk id="3" creationId="{C9DB3697-55D3-4348-A23C-9AEC39F34E3C}"/>
          </ac:picMkLst>
        </pc:picChg>
        <pc:picChg chg="add del mod">
          <ac:chgData name="Martinez Hernandez, Leslie N" userId="S::lmart177@calstatela.edu::832ada6a-b693-473f-946a-47322f032b42" providerId="AD" clId="Web-{6AB340E9-7704-8F8D-88C4-221E9B6120CB}" dt="2021-05-04T18:34:35.694" v="36"/>
          <ac:picMkLst>
            <pc:docMk/>
            <pc:sldMk cId="3361831602" sldId="442"/>
            <ac:picMk id="6" creationId="{F4D0AE92-1B22-48F1-B0A8-8422B2E1752B}"/>
          </ac:picMkLst>
        </pc:picChg>
        <pc:picChg chg="add mod">
          <ac:chgData name="Martinez Hernandez, Leslie N" userId="S::lmart177@calstatela.edu::832ada6a-b693-473f-946a-47322f032b42" providerId="AD" clId="Web-{6AB340E9-7704-8F8D-88C4-221E9B6120CB}" dt="2021-05-04T18:52:43.463" v="65" actId="14100"/>
          <ac:picMkLst>
            <pc:docMk/>
            <pc:sldMk cId="3361831602" sldId="442"/>
            <ac:picMk id="7" creationId="{5CAFDDB8-62FF-4A61-814D-82C8768B6032}"/>
          </ac:picMkLst>
        </pc:picChg>
        <pc:picChg chg="mod">
          <ac:chgData name="Martinez Hernandez, Leslie N" userId="S::lmart177@calstatela.edu::832ada6a-b693-473f-946a-47322f032b42" providerId="AD" clId="Web-{6AB340E9-7704-8F8D-88C4-221E9B6120CB}" dt="2021-05-04T18:52:39.338" v="64" actId="14100"/>
          <ac:picMkLst>
            <pc:docMk/>
            <pc:sldMk cId="3361831602" sldId="442"/>
            <ac:picMk id="8" creationId="{D1E0CF7B-C604-445A-979A-DA9411342858}"/>
          </ac:picMkLst>
        </pc:picChg>
      </pc:sldChg>
      <pc:sldChg chg="delSp modSp">
        <pc:chgData name="Martinez Hernandez, Leslie N" userId="S::lmart177@calstatela.edu::832ada6a-b693-473f-946a-47322f032b42" providerId="AD" clId="Web-{6AB340E9-7704-8F8D-88C4-221E9B6120CB}" dt="2021-05-04T18:26:55.710" v="32" actId="1076"/>
        <pc:sldMkLst>
          <pc:docMk/>
          <pc:sldMk cId="601730771" sldId="443"/>
        </pc:sldMkLst>
        <pc:spChg chg="mod">
          <ac:chgData name="Martinez Hernandez, Leslie N" userId="S::lmart177@calstatela.edu::832ada6a-b693-473f-946a-47322f032b42" providerId="AD" clId="Web-{6AB340E9-7704-8F8D-88C4-221E9B6120CB}" dt="2021-05-04T18:26:55.710" v="32" actId="1076"/>
          <ac:spMkLst>
            <pc:docMk/>
            <pc:sldMk cId="601730771" sldId="443"/>
            <ac:spMk id="10" creationId="{B9638218-E460-4373-9949-A4B3CCF4E657}"/>
          </ac:spMkLst>
        </pc:spChg>
        <pc:picChg chg="mod">
          <ac:chgData name="Martinez Hernandez, Leslie N" userId="S::lmart177@calstatela.edu::832ada6a-b693-473f-946a-47322f032b42" providerId="AD" clId="Web-{6AB340E9-7704-8F8D-88C4-221E9B6120CB}" dt="2021-05-04T18:26:23.006" v="2" actId="1076"/>
          <ac:picMkLst>
            <pc:docMk/>
            <pc:sldMk cId="601730771" sldId="443"/>
            <ac:picMk id="6" creationId="{B641EC12-F174-4011-A5B7-80C933EA0841}"/>
          </ac:picMkLst>
        </pc:picChg>
        <pc:picChg chg="mod">
          <ac:chgData name="Martinez Hernandez, Leslie N" userId="S::lmart177@calstatela.edu::832ada6a-b693-473f-946a-47322f032b42" providerId="AD" clId="Web-{6AB340E9-7704-8F8D-88C4-221E9B6120CB}" dt="2021-05-04T18:26:35.069" v="5" actId="14100"/>
          <ac:picMkLst>
            <pc:docMk/>
            <pc:sldMk cId="601730771" sldId="443"/>
            <ac:picMk id="8" creationId="{5A3F405E-4EE7-4BD4-81CE-7C284C18B75F}"/>
          </ac:picMkLst>
        </pc:picChg>
        <pc:picChg chg="mod">
          <ac:chgData name="Martinez Hernandez, Leslie N" userId="S::lmart177@calstatela.edu::832ada6a-b693-473f-946a-47322f032b42" providerId="AD" clId="Web-{6AB340E9-7704-8F8D-88C4-221E9B6120CB}" dt="2021-05-04T18:26:31.491" v="4" actId="14100"/>
          <ac:picMkLst>
            <pc:docMk/>
            <pc:sldMk cId="601730771" sldId="443"/>
            <ac:picMk id="9" creationId="{9167C6A9-EE6E-4D92-BB3B-2C7FEE3A4410}"/>
          </ac:picMkLst>
        </pc:picChg>
        <pc:picChg chg="del">
          <ac:chgData name="Martinez Hernandez, Leslie N" userId="S::lmart177@calstatela.edu::832ada6a-b693-473f-946a-47322f032b42" providerId="AD" clId="Web-{6AB340E9-7704-8F8D-88C4-221E9B6120CB}" dt="2021-05-04T18:26:15.865" v="0"/>
          <ac:picMkLst>
            <pc:docMk/>
            <pc:sldMk cId="601730771" sldId="443"/>
            <ac:picMk id="11" creationId="{A7F67238-308C-4C57-B0B6-D581829AE507}"/>
          </ac:picMkLst>
        </pc:picChg>
      </pc:sldChg>
      <pc:sldChg chg="addSp delSp modSp">
        <pc:chgData name="Martinez Hernandez, Leslie N" userId="S::lmart177@calstatela.edu::832ada6a-b693-473f-946a-47322f032b42" providerId="AD" clId="Web-{6AB340E9-7704-8F8D-88C4-221E9B6120CB}" dt="2021-05-04T18:53:03.229" v="67" actId="14100"/>
        <pc:sldMkLst>
          <pc:docMk/>
          <pc:sldMk cId="2972628390" sldId="444"/>
        </pc:sldMkLst>
        <pc:picChg chg="del">
          <ac:chgData name="Martinez Hernandez, Leslie N" userId="S::lmart177@calstatela.edu::832ada6a-b693-473f-946a-47322f032b42" providerId="AD" clId="Web-{6AB340E9-7704-8F8D-88C4-221E9B6120CB}" dt="2021-05-04T18:37:34.215" v="40"/>
          <ac:picMkLst>
            <pc:docMk/>
            <pc:sldMk cId="2972628390" sldId="444"/>
            <ac:picMk id="3" creationId="{329F4F4A-904E-4137-A8BC-146BC128040C}"/>
          </ac:picMkLst>
        </pc:picChg>
        <pc:picChg chg="add mod">
          <ac:chgData name="Martinez Hernandez, Leslie N" userId="S::lmart177@calstatela.edu::832ada6a-b693-473f-946a-47322f032b42" providerId="AD" clId="Web-{6AB340E9-7704-8F8D-88C4-221E9B6120CB}" dt="2021-05-04T18:53:03.229" v="67" actId="14100"/>
          <ac:picMkLst>
            <pc:docMk/>
            <pc:sldMk cId="2972628390" sldId="444"/>
            <ac:picMk id="6" creationId="{224BE223-792E-416A-B1F9-ACFDD2B8C905}"/>
          </ac:picMkLst>
        </pc:picChg>
        <pc:picChg chg="mod">
          <ac:chgData name="Martinez Hernandez, Leslie N" userId="S::lmart177@calstatela.edu::832ada6a-b693-473f-946a-47322f032b42" providerId="AD" clId="Web-{6AB340E9-7704-8F8D-88C4-221E9B6120CB}" dt="2021-05-04T18:52:58.573" v="66" actId="14100"/>
          <ac:picMkLst>
            <pc:docMk/>
            <pc:sldMk cId="2972628390" sldId="444"/>
            <ac:picMk id="7" creationId="{8BBCDE78-C897-4A48-8423-39DE021D4D6E}"/>
          </ac:picMkLst>
        </pc:picChg>
      </pc:sldChg>
    </pc:docChg>
  </pc:docChgLst>
  <pc:docChgLst>
    <pc:chgData name="Coy, Obed I" userId="S::ocoy@calstatela.edu::14575163-593f-4dd2-b472-35bad3b441af" providerId="AD" clId="Web-{F244C5D2-999F-E5F2-DC64-252B927541D9}"/>
    <pc:docChg chg="addSld delSld modSld sldOrd">
      <pc:chgData name="Coy, Obed I" userId="S::ocoy@calstatela.edu::14575163-593f-4dd2-b472-35bad3b441af" providerId="AD" clId="Web-{F244C5D2-999F-E5F2-DC64-252B927541D9}" dt="2020-11-13T04:35:15.205" v="1087" actId="20577"/>
      <pc:docMkLst>
        <pc:docMk/>
      </pc:docMkLst>
      <pc:sldChg chg="addSp modSp ord">
        <pc:chgData name="Coy, Obed I" userId="S::ocoy@calstatela.edu::14575163-593f-4dd2-b472-35bad3b441af" providerId="AD" clId="Web-{F244C5D2-999F-E5F2-DC64-252B927541D9}" dt="2020-11-13T03:00:16.605" v="322" actId="20577"/>
        <pc:sldMkLst>
          <pc:docMk/>
          <pc:sldMk cId="568691126" sldId="269"/>
        </pc:sldMkLst>
        <pc:spChg chg="add mod">
          <ac:chgData name="Coy, Obed I" userId="S::ocoy@calstatela.edu::14575163-593f-4dd2-b472-35bad3b441af" providerId="AD" clId="Web-{F244C5D2-999F-E5F2-DC64-252B927541D9}" dt="2020-11-13T03:00:16.605" v="322" actId="20577"/>
          <ac:spMkLst>
            <pc:docMk/>
            <pc:sldMk cId="568691126" sldId="269"/>
            <ac:spMk id="3" creationId="{87C1375F-8781-4B5F-A78F-F6F9D3C4E0CE}"/>
          </ac:spMkLst>
        </pc:spChg>
      </pc:sldChg>
      <pc:sldChg chg="ord">
        <pc:chgData name="Coy, Obed I" userId="S::ocoy@calstatela.edu::14575163-593f-4dd2-b472-35bad3b441af" providerId="AD" clId="Web-{F244C5D2-999F-E5F2-DC64-252B927541D9}" dt="2020-11-13T02:46:09.322" v="5"/>
        <pc:sldMkLst>
          <pc:docMk/>
          <pc:sldMk cId="611510149" sldId="270"/>
        </pc:sldMkLst>
      </pc:sldChg>
      <pc:sldChg chg="addSp modSp new del">
        <pc:chgData name="Coy, Obed I" userId="S::ocoy@calstatela.edu::14575163-593f-4dd2-b472-35bad3b441af" providerId="AD" clId="Web-{F244C5D2-999F-E5F2-DC64-252B927541D9}" dt="2020-11-13T03:00:40.106" v="327"/>
        <pc:sldMkLst>
          <pc:docMk/>
          <pc:sldMk cId="1573576600" sldId="277"/>
        </pc:sldMkLst>
        <pc:spChg chg="add mod">
          <ac:chgData name="Coy, Obed I" userId="S::ocoy@calstatela.edu::14575163-593f-4dd2-b472-35bad3b441af" providerId="AD" clId="Web-{F244C5D2-999F-E5F2-DC64-252B927541D9}" dt="2020-11-13T03:00:25.934" v="325" actId="1076"/>
          <ac:spMkLst>
            <pc:docMk/>
            <pc:sldMk cId="1573576600" sldId="277"/>
            <ac:spMk id="2" creationId="{AD2D05D3-A41E-4379-BE9F-001640DAB621}"/>
          </ac:spMkLst>
        </pc:spChg>
      </pc:sldChg>
      <pc:sldChg chg="add del replId">
        <pc:chgData name="Coy, Obed I" userId="S::ocoy@calstatela.edu::14575163-593f-4dd2-b472-35bad3b441af" providerId="AD" clId="Web-{F244C5D2-999F-E5F2-DC64-252B927541D9}" dt="2020-11-13T03:00:41.543" v="328"/>
        <pc:sldMkLst>
          <pc:docMk/>
          <pc:sldMk cId="2962371266" sldId="278"/>
        </pc:sldMkLst>
      </pc:sldChg>
      <pc:sldChg chg="add del replId">
        <pc:chgData name="Coy, Obed I" userId="S::ocoy@calstatela.edu::14575163-593f-4dd2-b472-35bad3b441af" providerId="AD" clId="Web-{F244C5D2-999F-E5F2-DC64-252B927541D9}" dt="2020-11-13T03:00:42.793" v="329"/>
        <pc:sldMkLst>
          <pc:docMk/>
          <pc:sldMk cId="2734151865" sldId="279"/>
        </pc:sldMkLst>
      </pc:sldChg>
      <pc:sldChg chg="add del replId">
        <pc:chgData name="Coy, Obed I" userId="S::ocoy@calstatela.edu::14575163-593f-4dd2-b472-35bad3b441af" providerId="AD" clId="Web-{F244C5D2-999F-E5F2-DC64-252B927541D9}" dt="2020-11-13T03:00:46.200" v="330"/>
        <pc:sldMkLst>
          <pc:docMk/>
          <pc:sldMk cId="3210804964" sldId="280"/>
        </pc:sldMkLst>
      </pc:sldChg>
      <pc:sldChg chg="addSp modSp new">
        <pc:chgData name="Coy, Obed I" userId="S::ocoy@calstatela.edu::14575163-593f-4dd2-b472-35bad3b441af" providerId="AD" clId="Web-{F244C5D2-999F-E5F2-DC64-252B927541D9}" dt="2020-11-13T04:27:49.769" v="1086" actId="20577"/>
        <pc:sldMkLst>
          <pc:docMk/>
          <pc:sldMk cId="2629943926" sldId="281"/>
        </pc:sldMkLst>
        <pc:spChg chg="mod">
          <ac:chgData name="Coy, Obed I" userId="S::ocoy@calstatela.edu::14575163-593f-4dd2-b472-35bad3b441af" providerId="AD" clId="Web-{F244C5D2-999F-E5F2-DC64-252B927541D9}" dt="2020-11-13T03:01:14.435" v="362" actId="14100"/>
          <ac:spMkLst>
            <pc:docMk/>
            <pc:sldMk cId="2629943926" sldId="281"/>
            <ac:spMk id="2" creationId="{5ABAA486-9F0E-47F9-B2F3-CB3A3D4E2961}"/>
          </ac:spMkLst>
        </pc:spChg>
        <pc:spChg chg="add mod">
          <ac:chgData name="Coy, Obed I" userId="S::ocoy@calstatela.edu::14575163-593f-4dd2-b472-35bad3b441af" providerId="AD" clId="Web-{F244C5D2-999F-E5F2-DC64-252B927541D9}" dt="2020-11-13T04:27:49.769" v="1086" actId="20577"/>
          <ac:spMkLst>
            <pc:docMk/>
            <pc:sldMk cId="2629943926" sldId="281"/>
            <ac:spMk id="3" creationId="{D9B0FEEA-63C1-42DC-BA1F-28A53AB39AF5}"/>
          </ac:spMkLst>
        </pc:spChg>
      </pc:sldChg>
      <pc:sldChg chg="addSp modSp new">
        <pc:chgData name="Coy, Obed I" userId="S::ocoy@calstatela.edu::14575163-593f-4dd2-b472-35bad3b441af" providerId="AD" clId="Web-{F244C5D2-999F-E5F2-DC64-252B927541D9}" dt="2020-11-13T04:19:36.416" v="1027" actId="20577"/>
        <pc:sldMkLst>
          <pc:docMk/>
          <pc:sldMk cId="3736963612" sldId="282"/>
        </pc:sldMkLst>
        <pc:spChg chg="mod">
          <ac:chgData name="Coy, Obed I" userId="S::ocoy@calstatela.edu::14575163-593f-4dd2-b472-35bad3b441af" providerId="AD" clId="Web-{F244C5D2-999F-E5F2-DC64-252B927541D9}" dt="2020-11-13T04:18:28.467" v="926" actId="14100"/>
          <ac:spMkLst>
            <pc:docMk/>
            <pc:sldMk cId="3736963612" sldId="282"/>
            <ac:spMk id="2" creationId="{4350809E-98C1-4C69-A9DD-6093A7285E82}"/>
          </ac:spMkLst>
        </pc:spChg>
        <pc:spChg chg="add mod">
          <ac:chgData name="Coy, Obed I" userId="S::ocoy@calstatela.edu::14575163-593f-4dd2-b472-35bad3b441af" providerId="AD" clId="Web-{F244C5D2-999F-E5F2-DC64-252B927541D9}" dt="2020-11-13T04:19:36.416" v="1027" actId="20577"/>
          <ac:spMkLst>
            <pc:docMk/>
            <pc:sldMk cId="3736963612" sldId="282"/>
            <ac:spMk id="3" creationId="{58F386A3-7728-4794-A1D2-E4D63DAFF49B}"/>
          </ac:spMkLst>
        </pc:spChg>
      </pc:sldChg>
      <pc:sldChg chg="addSp delSp modSp new">
        <pc:chgData name="Coy, Obed I" userId="S::ocoy@calstatela.edu::14575163-593f-4dd2-b472-35bad3b441af" providerId="AD" clId="Web-{F244C5D2-999F-E5F2-DC64-252B927541D9}" dt="2020-11-13T04:20:28.185" v="1076" actId="20577"/>
        <pc:sldMkLst>
          <pc:docMk/>
          <pc:sldMk cId="3527786180" sldId="283"/>
        </pc:sldMkLst>
        <pc:spChg chg="mod">
          <ac:chgData name="Coy, Obed I" userId="S::ocoy@calstatela.edu::14575163-593f-4dd2-b472-35bad3b441af" providerId="AD" clId="Web-{F244C5D2-999F-E5F2-DC64-252B927541D9}" dt="2020-11-13T04:20:00.480" v="1049" actId="20577"/>
          <ac:spMkLst>
            <pc:docMk/>
            <pc:sldMk cId="3527786180" sldId="283"/>
            <ac:spMk id="2" creationId="{A8B0303B-4C30-4042-BB1F-4F6FBE1D7FB3}"/>
          </ac:spMkLst>
        </pc:spChg>
        <pc:spChg chg="del">
          <ac:chgData name="Coy, Obed I" userId="S::ocoy@calstatela.edu::14575163-593f-4dd2-b472-35bad3b441af" providerId="AD" clId="Web-{F244C5D2-999F-E5F2-DC64-252B927541D9}" dt="2020-11-13T04:19:52.167" v="1031"/>
          <ac:spMkLst>
            <pc:docMk/>
            <pc:sldMk cId="3527786180" sldId="283"/>
            <ac:spMk id="3" creationId="{C2CAF5F8-DFC0-46F6-A28C-9F80EFA8FCA2}"/>
          </ac:spMkLst>
        </pc:spChg>
        <pc:spChg chg="add mod">
          <ac:chgData name="Coy, Obed I" userId="S::ocoy@calstatela.edu::14575163-593f-4dd2-b472-35bad3b441af" providerId="AD" clId="Web-{F244C5D2-999F-E5F2-DC64-252B927541D9}" dt="2020-11-13T04:20:28.185" v="1076" actId="20577"/>
          <ac:spMkLst>
            <pc:docMk/>
            <pc:sldMk cId="3527786180" sldId="283"/>
            <ac:spMk id="4" creationId="{BC0D95EB-6AB9-47FB-8DBA-434B7640001E}"/>
          </ac:spMkLst>
        </pc:spChg>
      </pc:sldChg>
    </pc:docChg>
  </pc:docChgLst>
  <pc:docChgLst>
    <pc:chgData name="Santillan, Erick" userId="S::esantil2@calstatela.edu::ed2732f2-99ff-45a1-9f08-6cff300f41fb" providerId="AD" clId="Web-{4EB55D28-FCB6-7C31-BF31-76279932C520}"/>
    <pc:docChg chg="modSld">
      <pc:chgData name="Santillan, Erick" userId="S::esantil2@calstatela.edu::ed2732f2-99ff-45a1-9f08-6cff300f41fb" providerId="AD" clId="Web-{4EB55D28-FCB6-7C31-BF31-76279932C520}" dt="2020-12-04T21:50:01.609" v="450" actId="14100"/>
      <pc:docMkLst>
        <pc:docMk/>
      </pc:docMkLst>
      <pc:sldChg chg="delSp modSp">
        <pc:chgData name="Santillan, Erick" userId="S::esantil2@calstatela.edu::ed2732f2-99ff-45a1-9f08-6cff300f41fb" providerId="AD" clId="Web-{4EB55D28-FCB6-7C31-BF31-76279932C520}" dt="2020-12-04T21:49:57.797" v="448" actId="20577"/>
        <pc:sldMkLst>
          <pc:docMk/>
          <pc:sldMk cId="422270901" sldId="319"/>
        </pc:sldMkLst>
        <pc:spChg chg="mod">
          <ac:chgData name="Santillan, Erick" userId="S::esantil2@calstatela.edu::ed2732f2-99ff-45a1-9f08-6cff300f41fb" providerId="AD" clId="Web-{4EB55D28-FCB6-7C31-BF31-76279932C520}" dt="2020-12-04T21:49:57.797" v="448" actId="20577"/>
          <ac:spMkLst>
            <pc:docMk/>
            <pc:sldMk cId="422270901" sldId="319"/>
            <ac:spMk id="4" creationId="{3B051DCE-038D-4024-A826-35A823EDAC41}"/>
          </ac:spMkLst>
        </pc:spChg>
        <pc:picChg chg="del">
          <ac:chgData name="Santillan, Erick" userId="S::esantil2@calstatela.edu::ed2732f2-99ff-45a1-9f08-6cff300f41fb" providerId="AD" clId="Web-{4EB55D28-FCB6-7C31-BF31-76279932C520}" dt="2020-12-04T21:33:06.614" v="76"/>
          <ac:picMkLst>
            <pc:docMk/>
            <pc:sldMk cId="422270901" sldId="319"/>
            <ac:picMk id="5" creationId="{16366372-885C-4DDD-B682-F7AAF79DC62E}"/>
          </ac:picMkLst>
        </pc:picChg>
      </pc:sldChg>
      <pc:sldChg chg="delSp modSp">
        <pc:chgData name="Santillan, Erick" userId="S::esantil2@calstatela.edu::ed2732f2-99ff-45a1-9f08-6cff300f41fb" providerId="AD" clId="Web-{4EB55D28-FCB6-7C31-BF31-76279932C520}" dt="2020-12-04T21:50:01.609" v="450" actId="14100"/>
        <pc:sldMkLst>
          <pc:docMk/>
          <pc:sldMk cId="2435944280" sldId="320"/>
        </pc:sldMkLst>
        <pc:spChg chg="mod">
          <ac:chgData name="Santillan, Erick" userId="S::esantil2@calstatela.edu::ed2732f2-99ff-45a1-9f08-6cff300f41fb" providerId="AD" clId="Web-{4EB55D28-FCB6-7C31-BF31-76279932C520}" dt="2020-12-04T21:50:01.609" v="450" actId="14100"/>
          <ac:spMkLst>
            <pc:docMk/>
            <pc:sldMk cId="2435944280" sldId="320"/>
            <ac:spMk id="4" creationId="{3B051DCE-038D-4024-A826-35A823EDAC41}"/>
          </ac:spMkLst>
        </pc:spChg>
        <pc:picChg chg="del">
          <ac:chgData name="Santillan, Erick" userId="S::esantil2@calstatela.edu::ed2732f2-99ff-45a1-9f08-6cff300f41fb" providerId="AD" clId="Web-{4EB55D28-FCB6-7C31-BF31-76279932C520}" dt="2020-12-04T21:33:08.723" v="77"/>
          <ac:picMkLst>
            <pc:docMk/>
            <pc:sldMk cId="2435944280" sldId="320"/>
            <ac:picMk id="6" creationId="{A4218238-1AC0-4BC9-85B3-04BA29D566AB}"/>
          </ac:picMkLst>
        </pc:picChg>
      </pc:sldChg>
      <pc:sldChg chg="delSp modSp">
        <pc:chgData name="Santillan, Erick" userId="S::esantil2@calstatela.edu::ed2732f2-99ff-45a1-9f08-6cff300f41fb" providerId="AD" clId="Web-{4EB55D28-FCB6-7C31-BF31-76279932C520}" dt="2020-12-04T21:33:01.645" v="75"/>
        <pc:sldMkLst>
          <pc:docMk/>
          <pc:sldMk cId="1912582705" sldId="321"/>
        </pc:sldMkLst>
        <pc:spChg chg="mod">
          <ac:chgData name="Santillan, Erick" userId="S::esantil2@calstatela.edu::ed2732f2-99ff-45a1-9f08-6cff300f41fb" providerId="AD" clId="Web-{4EB55D28-FCB6-7C31-BF31-76279932C520}" dt="2020-12-04T21:32:20.083" v="51" actId="20577"/>
          <ac:spMkLst>
            <pc:docMk/>
            <pc:sldMk cId="1912582705" sldId="321"/>
            <ac:spMk id="2" creationId="{BB06F216-4E33-F647-AB97-1FBB2227F8A1}"/>
          </ac:spMkLst>
        </pc:spChg>
        <pc:picChg chg="del">
          <ac:chgData name="Santillan, Erick" userId="S::esantil2@calstatela.edu::ed2732f2-99ff-45a1-9f08-6cff300f41fb" providerId="AD" clId="Web-{4EB55D28-FCB6-7C31-BF31-76279932C520}" dt="2020-12-04T21:32:10.927" v="48"/>
          <ac:picMkLst>
            <pc:docMk/>
            <pc:sldMk cId="1912582705" sldId="321"/>
            <ac:picMk id="5" creationId="{C28B268F-E24F-4DC3-AFAA-2064012DDF5D}"/>
          </ac:picMkLst>
        </pc:picChg>
        <pc:picChg chg="del">
          <ac:chgData name="Santillan, Erick" userId="S::esantil2@calstatela.edu::ed2732f2-99ff-45a1-9f08-6cff300f41fb" providerId="AD" clId="Web-{4EB55D28-FCB6-7C31-BF31-76279932C520}" dt="2020-12-04T21:32:11.864" v="49"/>
          <ac:picMkLst>
            <pc:docMk/>
            <pc:sldMk cId="1912582705" sldId="321"/>
            <ac:picMk id="7" creationId="{4C68A083-0984-47E1-AAB5-5125B090D89D}"/>
          </ac:picMkLst>
        </pc:picChg>
        <pc:picChg chg="del mod">
          <ac:chgData name="Santillan, Erick" userId="S::esantil2@calstatela.edu::ed2732f2-99ff-45a1-9f08-6cff300f41fb" providerId="AD" clId="Web-{4EB55D28-FCB6-7C31-BF31-76279932C520}" dt="2020-12-04T21:33:01.645" v="75"/>
          <ac:picMkLst>
            <pc:docMk/>
            <pc:sldMk cId="1912582705" sldId="321"/>
            <ac:picMk id="8" creationId="{9AC33A4B-1022-48D6-8BCC-05E1116D2F9C}"/>
          </ac:picMkLst>
        </pc:picChg>
      </pc:sldChg>
      <pc:sldChg chg="modSp">
        <pc:chgData name="Santillan, Erick" userId="S::esantil2@calstatela.edu::ed2732f2-99ff-45a1-9f08-6cff300f41fb" providerId="AD" clId="Web-{4EB55D28-FCB6-7C31-BF31-76279932C520}" dt="2020-12-04T21:47:39.766" v="349" actId="20577"/>
        <pc:sldMkLst>
          <pc:docMk/>
          <pc:sldMk cId="3523032982" sldId="322"/>
        </pc:sldMkLst>
        <pc:spChg chg="mod">
          <ac:chgData name="Santillan, Erick" userId="S::esantil2@calstatela.edu::ed2732f2-99ff-45a1-9f08-6cff300f41fb" providerId="AD" clId="Web-{4EB55D28-FCB6-7C31-BF31-76279932C520}" dt="2020-12-04T21:32:50.661" v="72" actId="20577"/>
          <ac:spMkLst>
            <pc:docMk/>
            <pc:sldMk cId="3523032982" sldId="322"/>
            <ac:spMk id="2" creationId="{BB06F216-4E33-F647-AB97-1FBB2227F8A1}"/>
          </ac:spMkLst>
        </pc:spChg>
        <pc:spChg chg="mod">
          <ac:chgData name="Santillan, Erick" userId="S::esantil2@calstatela.edu::ed2732f2-99ff-45a1-9f08-6cff300f41fb" providerId="AD" clId="Web-{4EB55D28-FCB6-7C31-BF31-76279932C520}" dt="2020-12-04T21:47:39.766" v="349" actId="20577"/>
          <ac:spMkLst>
            <pc:docMk/>
            <pc:sldMk cId="3523032982" sldId="322"/>
            <ac:spMk id="4" creationId="{0C0D8381-68D0-43AA-A36F-0C4CC536A9B4}"/>
          </ac:spMkLst>
        </pc:spChg>
      </pc:sldChg>
      <pc:sldChg chg="modSp">
        <pc:chgData name="Santillan, Erick" userId="S::esantil2@calstatela.edu::ed2732f2-99ff-45a1-9f08-6cff300f41fb" providerId="AD" clId="Web-{4EB55D28-FCB6-7C31-BF31-76279932C520}" dt="2020-12-04T21:48:39.828" v="371" actId="20577"/>
        <pc:sldMkLst>
          <pc:docMk/>
          <pc:sldMk cId="738163085" sldId="323"/>
        </pc:sldMkLst>
        <pc:spChg chg="mod">
          <ac:chgData name="Santillan, Erick" userId="S::esantil2@calstatela.edu::ed2732f2-99ff-45a1-9f08-6cff300f41fb" providerId="AD" clId="Web-{4EB55D28-FCB6-7C31-BF31-76279932C520}" dt="2020-12-04T21:34:01.786" v="111" actId="20577"/>
          <ac:spMkLst>
            <pc:docMk/>
            <pc:sldMk cId="738163085" sldId="323"/>
            <ac:spMk id="2" creationId="{BB06F216-4E33-F647-AB97-1FBB2227F8A1}"/>
          </ac:spMkLst>
        </pc:spChg>
        <pc:spChg chg="mod">
          <ac:chgData name="Santillan, Erick" userId="S::esantil2@calstatela.edu::ed2732f2-99ff-45a1-9f08-6cff300f41fb" providerId="AD" clId="Web-{4EB55D28-FCB6-7C31-BF31-76279932C520}" dt="2020-12-04T21:48:39.828" v="371" actId="20577"/>
          <ac:spMkLst>
            <pc:docMk/>
            <pc:sldMk cId="738163085" sldId="323"/>
            <ac:spMk id="4" creationId="{0C0D8381-68D0-43AA-A36F-0C4CC536A9B4}"/>
          </ac:spMkLst>
        </pc:spChg>
      </pc:sldChg>
    </pc:docChg>
  </pc:docChgLst>
  <pc:docChgLst>
    <pc:chgData name="Phong, David S" userId="S::dphong@calstatela.edu::7a06ce57-1739-41b5-8345-727f2100475f" providerId="AD" clId="Web-{6796BF9F-40BB-B000-D8CB-B31608F2DAF1}"/>
    <pc:docChg chg="modSld">
      <pc:chgData name="Phong, David S" userId="S::dphong@calstatela.edu::7a06ce57-1739-41b5-8345-727f2100475f" providerId="AD" clId="Web-{6796BF9F-40BB-B000-D8CB-B31608F2DAF1}" dt="2021-04-19T00:04:17.435" v="1005"/>
      <pc:docMkLst>
        <pc:docMk/>
      </pc:docMkLst>
      <pc:sldChg chg="modNotes">
        <pc:chgData name="Phong, David S" userId="S::dphong@calstatela.edu::7a06ce57-1739-41b5-8345-727f2100475f" providerId="AD" clId="Web-{6796BF9F-40BB-B000-D8CB-B31608F2DAF1}" dt="2021-04-19T00:04:17.435" v="1005"/>
        <pc:sldMkLst>
          <pc:docMk/>
          <pc:sldMk cId="989397225" sldId="382"/>
        </pc:sldMkLst>
      </pc:sldChg>
    </pc:docChg>
  </pc:docChgLst>
  <pc:docChgLst>
    <pc:chgData name="Morimoto, Ashley K" userId="S::amorimo@calstatela.edu::f1fd6d5d-7660-4312-9e30-cf160e5e2f92" providerId="AD" clId="Web-{B201BE9F-E07B-B000-D8CB-BB91022591B4}"/>
    <pc:docChg chg="modSld">
      <pc:chgData name="Morimoto, Ashley K" userId="S::amorimo@calstatela.edu::f1fd6d5d-7660-4312-9e30-cf160e5e2f92" providerId="AD" clId="Web-{B201BE9F-E07B-B000-D8CB-BB91022591B4}" dt="2021-04-14T01:52:23.989" v="17" actId="20577"/>
      <pc:docMkLst>
        <pc:docMk/>
      </pc:docMkLst>
      <pc:sldChg chg="modSp">
        <pc:chgData name="Morimoto, Ashley K" userId="S::amorimo@calstatela.edu::f1fd6d5d-7660-4312-9e30-cf160e5e2f92" providerId="AD" clId="Web-{B201BE9F-E07B-B000-D8CB-BB91022591B4}" dt="2021-04-14T01:52:23.989" v="17" actId="20577"/>
        <pc:sldMkLst>
          <pc:docMk/>
          <pc:sldMk cId="1649526230" sldId="262"/>
        </pc:sldMkLst>
        <pc:spChg chg="mod">
          <ac:chgData name="Morimoto, Ashley K" userId="S::amorimo@calstatela.edu::f1fd6d5d-7660-4312-9e30-cf160e5e2f92" providerId="AD" clId="Web-{B201BE9F-E07B-B000-D8CB-BB91022591B4}" dt="2021-04-14T01:52:23.989" v="17" actId="20577"/>
          <ac:spMkLst>
            <pc:docMk/>
            <pc:sldMk cId="1649526230" sldId="262"/>
            <ac:spMk id="18" creationId="{42DE1E1F-C97F-5B40-A796-FC340C20CFC2}"/>
          </ac:spMkLst>
        </pc:spChg>
      </pc:sldChg>
    </pc:docChg>
  </pc:docChgLst>
  <pc:docChgLst>
    <pc:chgData name="Quijada, Freddy F" userId="S::fquijad@calstatela.edu::1b5841d4-9506-46b5-bd25-8f9383a0a53c" providerId="AD" clId="Web-{779AC2A6-EFAD-A2ED-49FB-551F038823C9}"/>
    <pc:docChg chg="modSld">
      <pc:chgData name="Quijada, Freddy F" userId="S::fquijad@calstatela.edu::1b5841d4-9506-46b5-bd25-8f9383a0a53c" providerId="AD" clId="Web-{779AC2A6-EFAD-A2ED-49FB-551F038823C9}" dt="2020-11-20T04:42:43.304" v="223" actId="1076"/>
      <pc:docMkLst>
        <pc:docMk/>
      </pc:docMkLst>
      <pc:sldChg chg="addSp modSp">
        <pc:chgData name="Quijada, Freddy F" userId="S::fquijad@calstatela.edu::1b5841d4-9506-46b5-bd25-8f9383a0a53c" providerId="AD" clId="Web-{779AC2A6-EFAD-A2ED-49FB-551F038823C9}" dt="2020-11-20T04:42:43.304" v="223" actId="1076"/>
        <pc:sldMkLst>
          <pc:docMk/>
          <pc:sldMk cId="1272732338" sldId="291"/>
        </pc:sldMkLst>
        <pc:spChg chg="mod">
          <ac:chgData name="Quijada, Freddy F" userId="S::fquijad@calstatela.edu::1b5841d4-9506-46b5-bd25-8f9383a0a53c" providerId="AD" clId="Web-{779AC2A6-EFAD-A2ED-49FB-551F038823C9}" dt="2020-11-20T04:19:43.047" v="62" actId="20577"/>
          <ac:spMkLst>
            <pc:docMk/>
            <pc:sldMk cId="1272732338" sldId="291"/>
            <ac:spMk id="2" creationId="{DDB10FB2-2232-47C3-8CE6-7103C8A21123}"/>
          </ac:spMkLst>
        </pc:spChg>
        <pc:spChg chg="add mod">
          <ac:chgData name="Quijada, Freddy F" userId="S::fquijad@calstatela.edu::1b5841d4-9506-46b5-bd25-8f9383a0a53c" providerId="AD" clId="Web-{779AC2A6-EFAD-A2ED-49FB-551F038823C9}" dt="2020-11-20T04:20:43.734" v="209" actId="20577"/>
          <ac:spMkLst>
            <pc:docMk/>
            <pc:sldMk cId="1272732338" sldId="291"/>
            <ac:spMk id="5" creationId="{1D40CC3D-8671-49DD-B77C-9B4E093C5693}"/>
          </ac:spMkLst>
        </pc:spChg>
        <pc:picChg chg="add mod">
          <ac:chgData name="Quijada, Freddy F" userId="S::fquijad@calstatela.edu::1b5841d4-9506-46b5-bd25-8f9383a0a53c" providerId="AD" clId="Web-{779AC2A6-EFAD-A2ED-49FB-551F038823C9}" dt="2020-11-20T04:42:40.710" v="222" actId="1076"/>
          <ac:picMkLst>
            <pc:docMk/>
            <pc:sldMk cId="1272732338" sldId="291"/>
            <ac:picMk id="3" creationId="{CA41A92C-98A1-4585-94D1-6C44FDD0049D}"/>
          </ac:picMkLst>
        </pc:picChg>
        <pc:picChg chg="add mod">
          <ac:chgData name="Quijada, Freddy F" userId="S::fquijad@calstatela.edu::1b5841d4-9506-46b5-bd25-8f9383a0a53c" providerId="AD" clId="Web-{779AC2A6-EFAD-A2ED-49FB-551F038823C9}" dt="2020-11-20T04:42:43.304" v="223" actId="1076"/>
          <ac:picMkLst>
            <pc:docMk/>
            <pc:sldMk cId="1272732338" sldId="291"/>
            <ac:picMk id="6" creationId="{A9FE90A4-A86E-43AE-8E98-5D9DBD6BE263}"/>
          </ac:picMkLst>
        </pc:picChg>
      </pc:sldChg>
      <pc:sldChg chg="addSp modSp">
        <pc:chgData name="Quijada, Freddy F" userId="S::fquijad@calstatela.edu::1b5841d4-9506-46b5-bd25-8f9383a0a53c" providerId="AD" clId="Web-{779AC2A6-EFAD-A2ED-49FB-551F038823C9}" dt="2020-11-20T03:27:21.456" v="6" actId="1076"/>
        <pc:sldMkLst>
          <pc:docMk/>
          <pc:sldMk cId="880347071" sldId="298"/>
        </pc:sldMkLst>
        <pc:picChg chg="add mod">
          <ac:chgData name="Quijada, Freddy F" userId="S::fquijad@calstatela.edu::1b5841d4-9506-46b5-bd25-8f9383a0a53c" providerId="AD" clId="Web-{779AC2A6-EFAD-A2ED-49FB-551F038823C9}" dt="2020-11-20T03:27:21.456" v="6" actId="1076"/>
          <ac:picMkLst>
            <pc:docMk/>
            <pc:sldMk cId="880347071" sldId="298"/>
            <ac:picMk id="4" creationId="{AEB065BC-B380-491D-9E74-70890F488CEB}"/>
          </ac:picMkLst>
        </pc:picChg>
      </pc:sldChg>
      <pc:sldChg chg="modSp">
        <pc:chgData name="Quijada, Freddy F" userId="S::fquijad@calstatela.edu::1b5841d4-9506-46b5-bd25-8f9383a0a53c" providerId="AD" clId="Web-{779AC2A6-EFAD-A2ED-49FB-551F038823C9}" dt="2020-11-20T03:55:07.524" v="7"/>
        <pc:sldMkLst>
          <pc:docMk/>
          <pc:sldMk cId="570505168" sldId="300"/>
        </pc:sldMkLst>
        <pc:picChg chg="mod">
          <ac:chgData name="Quijada, Freddy F" userId="S::fquijad@calstatela.edu::1b5841d4-9506-46b5-bd25-8f9383a0a53c" providerId="AD" clId="Web-{779AC2A6-EFAD-A2ED-49FB-551F038823C9}" dt="2020-11-20T03:55:07.524" v="7"/>
          <ac:picMkLst>
            <pc:docMk/>
            <pc:sldMk cId="570505168" sldId="300"/>
            <ac:picMk id="8" creationId="{10FEE4D8-218A-6140-B548-03D32CEB3133}"/>
          </ac:picMkLst>
        </pc:picChg>
      </pc:sldChg>
    </pc:docChg>
  </pc:docChgLst>
  <pc:docChgLst>
    <pc:chgData name="Dakhil, Jonathan M" userId="S::jdakhil@calstatela.edu::83ed5be7-581a-4429-8593-67840db65c84" providerId="AD" clId="Web-{0690BF9F-F076-B000-D5E4-3F4915F8683F}"/>
    <pc:docChg chg="modSld">
      <pc:chgData name="Dakhil, Jonathan M" userId="S::jdakhil@calstatela.edu::83ed5be7-581a-4429-8593-67840db65c84" providerId="AD" clId="Web-{0690BF9F-F076-B000-D5E4-3F4915F8683F}" dt="2021-04-18T21:16:57.723" v="4" actId="20577"/>
      <pc:docMkLst>
        <pc:docMk/>
      </pc:docMkLst>
      <pc:sldChg chg="modSp">
        <pc:chgData name="Dakhil, Jonathan M" userId="S::jdakhil@calstatela.edu::83ed5be7-581a-4429-8593-67840db65c84" providerId="AD" clId="Web-{0690BF9F-F076-B000-D5E4-3F4915F8683F}" dt="2021-04-18T21:16:57.723" v="4" actId="20577"/>
        <pc:sldMkLst>
          <pc:docMk/>
          <pc:sldMk cId="3475076208" sldId="261"/>
        </pc:sldMkLst>
        <pc:spChg chg="mod">
          <ac:chgData name="Dakhil, Jonathan M" userId="S::jdakhil@calstatela.edu::83ed5be7-581a-4429-8593-67840db65c84" providerId="AD" clId="Web-{0690BF9F-F076-B000-D5E4-3F4915F8683F}" dt="2021-04-18T21:16:57.723" v="4" actId="20577"/>
          <ac:spMkLst>
            <pc:docMk/>
            <pc:sldMk cId="3475076208" sldId="261"/>
            <ac:spMk id="11" creationId="{7B85F007-B764-45D0-95CE-6F57AF66F10C}"/>
          </ac:spMkLst>
        </pc:spChg>
      </pc:sldChg>
    </pc:docChg>
  </pc:docChgLst>
  <pc:docChgLst>
    <pc:chgData name="Torres, Brandon A" userId="S::btorre66@calstatela.edu::30e00120-a461-4de2-9b54-453362018ccc" providerId="AD" clId="Web-{AA8FC31A-886E-EFBD-BAE7-0498F8F8AC19}"/>
    <pc:docChg chg="modSld">
      <pc:chgData name="Torres, Brandon A" userId="S::btorre66@calstatela.edu::30e00120-a461-4de2-9b54-453362018ccc" providerId="AD" clId="Web-{AA8FC31A-886E-EFBD-BAE7-0498F8F8AC19}" dt="2020-12-06T03:06:05.852" v="2" actId="1076"/>
      <pc:docMkLst>
        <pc:docMk/>
      </pc:docMkLst>
      <pc:sldChg chg="modSp">
        <pc:chgData name="Torres, Brandon A" userId="S::btorre66@calstatela.edu::30e00120-a461-4de2-9b54-453362018ccc" providerId="AD" clId="Web-{AA8FC31A-886E-EFBD-BAE7-0498F8F8AC19}" dt="2020-12-06T03:06:05.852" v="2" actId="1076"/>
        <pc:sldMkLst>
          <pc:docMk/>
          <pc:sldMk cId="667867831" sldId="296"/>
        </pc:sldMkLst>
        <pc:picChg chg="mod">
          <ac:chgData name="Torres, Brandon A" userId="S::btorre66@calstatela.edu::30e00120-a461-4de2-9b54-453362018ccc" providerId="AD" clId="Web-{AA8FC31A-886E-EFBD-BAE7-0498F8F8AC19}" dt="2020-12-06T03:06:05.852" v="2" actId="1076"/>
          <ac:picMkLst>
            <pc:docMk/>
            <pc:sldMk cId="667867831" sldId="296"/>
            <ac:picMk id="10" creationId="{C6ADB0EA-717F-2048-8209-8034C69F2D33}"/>
          </ac:picMkLst>
        </pc:picChg>
      </pc:sldChg>
    </pc:docChg>
  </pc:docChgLst>
  <pc:docChgLst>
    <pc:chgData name="Martinez Hernandez, Leslie N" userId="S::lmart177@calstatela.edu::832ada6a-b693-473f-946a-47322f032b42" providerId="AD" clId="Web-{F962BF9F-30E3-B000-D8CB-B2C567B7108C}"/>
    <pc:docChg chg="addSld modSld">
      <pc:chgData name="Martinez Hernandez, Leslie N" userId="S::lmart177@calstatela.edu::832ada6a-b693-473f-946a-47322f032b42" providerId="AD" clId="Web-{F962BF9F-30E3-B000-D8CB-B2C567B7108C}" dt="2021-04-18T08:13:12.504" v="5" actId="20577"/>
      <pc:docMkLst>
        <pc:docMk/>
      </pc:docMkLst>
      <pc:sldChg chg="delSp modSp add replId">
        <pc:chgData name="Martinez Hernandez, Leslie N" userId="S::lmart177@calstatela.edu::832ada6a-b693-473f-946a-47322f032b42" providerId="AD" clId="Web-{F962BF9F-30E3-B000-D8CB-B2C567B7108C}" dt="2021-04-18T08:13:12.504" v="5" actId="20577"/>
        <pc:sldMkLst>
          <pc:docMk/>
          <pc:sldMk cId="2901908804" sldId="391"/>
        </pc:sldMkLst>
        <pc:spChg chg="mod">
          <ac:chgData name="Martinez Hernandez, Leslie N" userId="S::lmart177@calstatela.edu::832ada6a-b693-473f-946a-47322f032b42" providerId="AD" clId="Web-{F962BF9F-30E3-B000-D8CB-B2C567B7108C}" dt="2021-04-18T08:13:12.504" v="5" actId="20577"/>
          <ac:spMkLst>
            <pc:docMk/>
            <pc:sldMk cId="2901908804" sldId="391"/>
            <ac:spMk id="6" creationId="{6E417F3D-94BE-4181-85DE-D6F4878A2F31}"/>
          </ac:spMkLst>
        </pc:spChg>
        <pc:picChg chg="del">
          <ac:chgData name="Martinez Hernandez, Leslie N" userId="S::lmart177@calstatela.edu::832ada6a-b693-473f-946a-47322f032b42" providerId="AD" clId="Web-{F962BF9F-30E3-B000-D8CB-B2C567B7108C}" dt="2021-04-18T08:09:33.958" v="2"/>
          <ac:picMkLst>
            <pc:docMk/>
            <pc:sldMk cId="2901908804" sldId="391"/>
            <ac:picMk id="4" creationId="{431CA646-B28C-49DB-86DE-F4C11D3BD1CD}"/>
          </ac:picMkLst>
        </pc:picChg>
        <pc:picChg chg="del">
          <ac:chgData name="Martinez Hernandez, Leslie N" userId="S::lmart177@calstatela.edu::832ada6a-b693-473f-946a-47322f032b42" providerId="AD" clId="Web-{F962BF9F-30E3-B000-D8CB-B2C567B7108C}" dt="2021-04-18T08:09:31.896" v="1"/>
          <ac:picMkLst>
            <pc:docMk/>
            <pc:sldMk cId="2901908804" sldId="391"/>
            <ac:picMk id="10" creationId="{BDEFC839-3D53-4D34-AC88-07F4E2BFF649}"/>
          </ac:picMkLst>
        </pc:picChg>
      </pc:sldChg>
    </pc:docChg>
  </pc:docChgLst>
  <pc:docChgLst>
    <pc:chgData name="Ng, Jason" userId="S::jng22@calstatela.edu::fe69566f-2b07-4158-ac5b-b185546fa785" providerId="AD" clId="Web-{C613C49F-0074-B000-D8CB-B7FA99E418CB}"/>
    <pc:docChg chg="modSld">
      <pc:chgData name="Ng, Jason" userId="S::jng22@calstatela.edu::fe69566f-2b07-4158-ac5b-b185546fa785" providerId="AD" clId="Web-{C613C49F-0074-B000-D8CB-B7FA99E418CB}" dt="2021-05-02T22:05:12.053" v="60" actId="20577"/>
      <pc:docMkLst>
        <pc:docMk/>
      </pc:docMkLst>
      <pc:sldChg chg="modSp">
        <pc:chgData name="Ng, Jason" userId="S::jng22@calstatela.edu::fe69566f-2b07-4158-ac5b-b185546fa785" providerId="AD" clId="Web-{C613C49F-0074-B000-D8CB-B7FA99E418CB}" dt="2021-05-02T22:05:12.053" v="60" actId="20577"/>
        <pc:sldMkLst>
          <pc:docMk/>
          <pc:sldMk cId="994944677" sldId="429"/>
        </pc:sldMkLst>
        <pc:spChg chg="mod">
          <ac:chgData name="Ng, Jason" userId="S::jng22@calstatela.edu::fe69566f-2b07-4158-ac5b-b185546fa785" providerId="AD" clId="Web-{C613C49F-0074-B000-D8CB-B7FA99E418CB}" dt="2021-05-02T22:05:12.053" v="60" actId="20577"/>
          <ac:spMkLst>
            <pc:docMk/>
            <pc:sldMk cId="994944677" sldId="429"/>
            <ac:spMk id="9" creationId="{36AECEEF-54D4-4262-84C0-C8DF9D92F1DA}"/>
          </ac:spMkLst>
        </pc:spChg>
        <pc:spChg chg="mod">
          <ac:chgData name="Ng, Jason" userId="S::jng22@calstatela.edu::fe69566f-2b07-4158-ac5b-b185546fa785" providerId="AD" clId="Web-{C613C49F-0074-B000-D8CB-B7FA99E418CB}" dt="2021-05-02T22:03:02.449" v="59" actId="20577"/>
          <ac:spMkLst>
            <pc:docMk/>
            <pc:sldMk cId="994944677" sldId="429"/>
            <ac:spMk id="11" creationId="{3880C3D6-1C21-47E0-86F2-BE057C533F0D}"/>
          </ac:spMkLst>
        </pc:spChg>
      </pc:sldChg>
    </pc:docChg>
  </pc:docChgLst>
  <pc:docChgLst>
    <pc:chgData name="Johnson, Candace R" userId="S::cjohns57@calstatela.edu::9d1e0d33-ff62-419a-8706-aa42608e8c26" providerId="AD" clId="Web-{97A40E54-DB5D-133E-6105-A29234CCD048}"/>
    <pc:docChg chg="modSld">
      <pc:chgData name="Johnson, Candace R" userId="S::cjohns57@calstatela.edu::9d1e0d33-ff62-419a-8706-aa42608e8c26" providerId="AD" clId="Web-{97A40E54-DB5D-133E-6105-A29234CCD048}" dt="2020-11-29T20:30:35.594" v="64" actId="20577"/>
      <pc:docMkLst>
        <pc:docMk/>
      </pc:docMkLst>
      <pc:sldChg chg="modSp">
        <pc:chgData name="Johnson, Candace R" userId="S::cjohns57@calstatela.edu::9d1e0d33-ff62-419a-8706-aa42608e8c26" providerId="AD" clId="Web-{97A40E54-DB5D-133E-6105-A29234CCD048}" dt="2020-11-29T20:30:33.813" v="62" actId="20577"/>
        <pc:sldMkLst>
          <pc:docMk/>
          <pc:sldMk cId="3698274216" sldId="335"/>
        </pc:sldMkLst>
        <pc:spChg chg="mod">
          <ac:chgData name="Johnson, Candace R" userId="S::cjohns57@calstatela.edu::9d1e0d33-ff62-419a-8706-aa42608e8c26" providerId="AD" clId="Web-{97A40E54-DB5D-133E-6105-A29234CCD048}" dt="2020-11-29T20:30:33.813" v="62" actId="20577"/>
          <ac:spMkLst>
            <pc:docMk/>
            <pc:sldMk cId="3698274216" sldId="335"/>
            <ac:spMk id="2" creationId="{978A764D-5991-49EE-9140-1AF3B8ACD525}"/>
          </ac:spMkLst>
        </pc:spChg>
      </pc:sldChg>
    </pc:docChg>
  </pc:docChgLst>
  <pc:docChgLst>
    <pc:chgData name="Mahlebashian, Matthew" userId="S::mmahleb@calstatela.edu::c7f27a51-5439-4c32-a6aa-2c91f6658496" providerId="AD" clId="Web-{5CB5A97F-ACBF-473E-B878-A49A5601A919}"/>
    <pc:docChg chg="modSld">
      <pc:chgData name="Mahlebashian, Matthew" userId="S::mmahleb@calstatela.edu::c7f27a51-5439-4c32-a6aa-2c91f6658496" providerId="AD" clId="Web-{5CB5A97F-ACBF-473E-B878-A49A5601A919}" dt="2021-04-30T03:55:53.247" v="54" actId="1076"/>
      <pc:docMkLst>
        <pc:docMk/>
      </pc:docMkLst>
      <pc:sldChg chg="modSp">
        <pc:chgData name="Mahlebashian, Matthew" userId="S::mmahleb@calstatela.edu::c7f27a51-5439-4c32-a6aa-2c91f6658496" providerId="AD" clId="Web-{5CB5A97F-ACBF-473E-B878-A49A5601A919}" dt="2021-04-30T03:50:34.448" v="28" actId="20577"/>
        <pc:sldMkLst>
          <pc:docMk/>
          <pc:sldMk cId="283939976" sldId="276"/>
        </pc:sldMkLst>
        <pc:spChg chg="mod">
          <ac:chgData name="Mahlebashian, Matthew" userId="S::mmahleb@calstatela.edu::c7f27a51-5439-4c32-a6aa-2c91f6658496" providerId="AD" clId="Web-{5CB5A97F-ACBF-473E-B878-A49A5601A919}" dt="2021-04-30T03:50:34.448" v="28" actId="20577"/>
          <ac:spMkLst>
            <pc:docMk/>
            <pc:sldMk cId="283939976" sldId="276"/>
            <ac:spMk id="3" creationId="{4BAE0439-1AE0-481B-899C-2205F3A84BDB}"/>
          </ac:spMkLst>
        </pc:spChg>
      </pc:sldChg>
      <pc:sldChg chg="modSp">
        <pc:chgData name="Mahlebashian, Matthew" userId="S::mmahleb@calstatela.edu::c7f27a51-5439-4c32-a6aa-2c91f6658496" providerId="AD" clId="Web-{5CB5A97F-ACBF-473E-B878-A49A5601A919}" dt="2021-04-30T03:55:53.247" v="54" actId="1076"/>
        <pc:sldMkLst>
          <pc:docMk/>
          <pc:sldMk cId="2561287616" sldId="362"/>
        </pc:sldMkLst>
        <pc:spChg chg="mod">
          <ac:chgData name="Mahlebashian, Matthew" userId="S::mmahleb@calstatela.edu::c7f27a51-5439-4c32-a6aa-2c91f6658496" providerId="AD" clId="Web-{5CB5A97F-ACBF-473E-B878-A49A5601A919}" dt="2021-04-30T03:55:53.247" v="54" actId="1076"/>
          <ac:spMkLst>
            <pc:docMk/>
            <pc:sldMk cId="2561287616" sldId="362"/>
            <ac:spMk id="10" creationId="{D8AE682C-5242-4CFD-BCBB-8C15FC16D858}"/>
          </ac:spMkLst>
        </pc:spChg>
      </pc:sldChg>
    </pc:docChg>
  </pc:docChgLst>
  <pc:docChgLst>
    <pc:chgData name="Gutierrez Valdez, Richard A" userId="S::rgutie70@calstatela.edu::22615187-3212-42c6-9845-080801fb3f72" providerId="AD" clId="Web-{4F93BF9F-0043-B000-D5E4-3600CF61C4EB}"/>
    <pc:docChg chg="modSld">
      <pc:chgData name="Gutierrez Valdez, Richard A" userId="S::rgutie70@calstatela.edu::22615187-3212-42c6-9845-080801fb3f72" providerId="AD" clId="Web-{4F93BF9F-0043-B000-D5E4-3600CF61C4EB}" dt="2021-04-18T22:59:59.857" v="3"/>
      <pc:docMkLst>
        <pc:docMk/>
      </pc:docMkLst>
      <pc:sldChg chg="modSp">
        <pc:chgData name="Gutierrez Valdez, Richard A" userId="S::rgutie70@calstatela.edu::22615187-3212-42c6-9845-080801fb3f72" providerId="AD" clId="Web-{4F93BF9F-0043-B000-D5E4-3600CF61C4EB}" dt="2021-04-18T22:59:59.857" v="3"/>
        <pc:sldMkLst>
          <pc:docMk/>
          <pc:sldMk cId="2893373645" sldId="392"/>
        </pc:sldMkLst>
        <pc:graphicFrameChg chg="mod modGraphic">
          <ac:chgData name="Gutierrez Valdez, Richard A" userId="S::rgutie70@calstatela.edu::22615187-3212-42c6-9845-080801fb3f72" providerId="AD" clId="Web-{4F93BF9F-0043-B000-D5E4-3600CF61C4EB}" dt="2021-04-18T22:59:59.857" v="3"/>
          <ac:graphicFrameMkLst>
            <pc:docMk/>
            <pc:sldMk cId="2893373645" sldId="392"/>
            <ac:graphicFrameMk id="6" creationId="{3FA24B1D-250A-43E3-8833-D3EE49EE9A87}"/>
          </ac:graphicFrameMkLst>
        </pc:graphicFrameChg>
      </pc:sldChg>
    </pc:docChg>
  </pc:docChgLst>
  <pc:docChgLst>
    <pc:chgData name="Reyes, Mark A" userId="822c49eb-35eb-44b8-bcf7-c1ebb192f6c9" providerId="ADAL" clId="{BCCBF989-6353-4EA8-83A3-727E50F7E095}"/>
    <pc:docChg chg="custSel modSld">
      <pc:chgData name="Reyes, Mark A" userId="822c49eb-35eb-44b8-bcf7-c1ebb192f6c9" providerId="ADAL" clId="{BCCBF989-6353-4EA8-83A3-727E50F7E095}" dt="2020-12-06T19:17:17.574" v="689" actId="12"/>
      <pc:docMkLst>
        <pc:docMk/>
      </pc:docMkLst>
      <pc:sldChg chg="addSp delSp modSp mod">
        <pc:chgData name="Reyes, Mark A" userId="822c49eb-35eb-44b8-bcf7-c1ebb192f6c9" providerId="ADAL" clId="{BCCBF989-6353-4EA8-83A3-727E50F7E095}" dt="2020-12-06T19:17:17.574" v="689" actId="12"/>
        <pc:sldMkLst>
          <pc:docMk/>
          <pc:sldMk cId="3736963612" sldId="282"/>
        </pc:sldMkLst>
        <pc:spChg chg="add mod">
          <ac:chgData name="Reyes, Mark A" userId="822c49eb-35eb-44b8-bcf7-c1ebb192f6c9" providerId="ADAL" clId="{BCCBF989-6353-4EA8-83A3-727E50F7E095}" dt="2020-12-06T07:09:08.649" v="124" actId="1076"/>
          <ac:spMkLst>
            <pc:docMk/>
            <pc:sldMk cId="3736963612" sldId="282"/>
            <ac:spMk id="6" creationId="{7B85714B-9498-4BFC-9EC8-0ED2F53EC7FC}"/>
          </ac:spMkLst>
        </pc:spChg>
        <pc:spChg chg="mod">
          <ac:chgData name="Reyes, Mark A" userId="822c49eb-35eb-44b8-bcf7-c1ebb192f6c9" providerId="ADAL" clId="{BCCBF989-6353-4EA8-83A3-727E50F7E095}" dt="2020-12-06T07:28:56.106" v="688" actId="1076"/>
          <ac:spMkLst>
            <pc:docMk/>
            <pc:sldMk cId="3736963612" sldId="282"/>
            <ac:spMk id="7" creationId="{F997750F-4F03-4583-B562-F6CE24D2E21F}"/>
          </ac:spMkLst>
        </pc:spChg>
        <pc:spChg chg="mod">
          <ac:chgData name="Reyes, Mark A" userId="822c49eb-35eb-44b8-bcf7-c1ebb192f6c9" providerId="ADAL" clId="{BCCBF989-6353-4EA8-83A3-727E50F7E095}" dt="2020-12-06T19:17:17.574" v="689" actId="12"/>
          <ac:spMkLst>
            <pc:docMk/>
            <pc:sldMk cId="3736963612" sldId="282"/>
            <ac:spMk id="8" creationId="{ACDBFF9A-0FD7-4B8A-BC74-A7307E9BF9AC}"/>
          </ac:spMkLst>
        </pc:spChg>
        <pc:picChg chg="add del mod modCrop">
          <ac:chgData name="Reyes, Mark A" userId="822c49eb-35eb-44b8-bcf7-c1ebb192f6c9" providerId="ADAL" clId="{BCCBF989-6353-4EA8-83A3-727E50F7E095}" dt="2020-12-06T07:06:56.043" v="77" actId="478"/>
          <ac:picMkLst>
            <pc:docMk/>
            <pc:sldMk cId="3736963612" sldId="282"/>
            <ac:picMk id="3" creationId="{A7E5C1A2-CAD1-4B4E-A983-C5B2BEFA647D}"/>
          </ac:picMkLst>
        </pc:picChg>
        <pc:picChg chg="del mod">
          <ac:chgData name="Reyes, Mark A" userId="822c49eb-35eb-44b8-bcf7-c1ebb192f6c9" providerId="ADAL" clId="{BCCBF989-6353-4EA8-83A3-727E50F7E095}" dt="2020-12-06T07:07:37.172" v="81" actId="478"/>
          <ac:picMkLst>
            <pc:docMk/>
            <pc:sldMk cId="3736963612" sldId="282"/>
            <ac:picMk id="4" creationId="{1A3A9ED8-73D1-4725-9BB0-71718C223D2C}"/>
          </ac:picMkLst>
        </pc:picChg>
        <pc:picChg chg="add mod">
          <ac:chgData name="Reyes, Mark A" userId="822c49eb-35eb-44b8-bcf7-c1ebb192f6c9" providerId="ADAL" clId="{BCCBF989-6353-4EA8-83A3-727E50F7E095}" dt="2020-12-06T07:09:18.228" v="126" actId="208"/>
          <ac:picMkLst>
            <pc:docMk/>
            <pc:sldMk cId="3736963612" sldId="282"/>
            <ac:picMk id="1026" creationId="{B5B8DFD3-EE1A-4FA1-89B3-358C8C79A550}"/>
          </ac:picMkLst>
        </pc:picChg>
      </pc:sldChg>
    </pc:docChg>
  </pc:docChgLst>
  <pc:docChgLst>
    <pc:chgData name="Sanchez Ledezma, Gabriela" userId="S::gsanc123@calstatela.edu::e19f2e2b-e01a-4302-925c-fd29b9c23215" providerId="AD" clId="Web-{84624765-7F43-A9F5-DBDD-811FD849B2BC}"/>
    <pc:docChg chg="modSld">
      <pc:chgData name="Sanchez Ledezma, Gabriela" userId="S::gsanc123@calstatela.edu::e19f2e2b-e01a-4302-925c-fd29b9c23215" providerId="AD" clId="Web-{84624765-7F43-A9F5-DBDD-811FD849B2BC}" dt="2020-12-09T04:12:03.046" v="69"/>
      <pc:docMkLst>
        <pc:docMk/>
      </pc:docMkLst>
      <pc:sldChg chg="modSp">
        <pc:chgData name="Sanchez Ledezma, Gabriela" userId="S::gsanc123@calstatela.edu::e19f2e2b-e01a-4302-925c-fd29b9c23215" providerId="AD" clId="Web-{84624765-7F43-A9F5-DBDD-811FD849B2BC}" dt="2020-12-09T04:12:03.046" v="69"/>
        <pc:sldMkLst>
          <pc:docMk/>
          <pc:sldMk cId="1323754853" sldId="338"/>
        </pc:sldMkLst>
        <pc:graphicFrameChg chg="mod modGraphic">
          <ac:chgData name="Sanchez Ledezma, Gabriela" userId="S::gsanc123@calstatela.edu::e19f2e2b-e01a-4302-925c-fd29b9c23215" providerId="AD" clId="Web-{84624765-7F43-A9F5-DBDD-811FD849B2BC}" dt="2020-12-09T04:12:03.046" v="69"/>
          <ac:graphicFrameMkLst>
            <pc:docMk/>
            <pc:sldMk cId="1323754853" sldId="338"/>
            <ac:graphicFrameMk id="7" creationId="{173DD9FB-13BE-4DAC-8FCA-580C24BDD252}"/>
          </ac:graphicFrameMkLst>
        </pc:graphicFrameChg>
      </pc:sldChg>
    </pc:docChg>
  </pc:docChgLst>
  <pc:docChgLst>
    <pc:chgData name="Torres, Brandon A" userId="S::btorre66@calstatela.edu::30e00120-a461-4de2-9b54-453362018ccc" providerId="AD" clId="Web-{FBD1AA3B-05B1-61FD-5BD9-8B8E91B757DA}"/>
    <pc:docChg chg="addSld delSld modSld">
      <pc:chgData name="Torres, Brandon A" userId="S::btorre66@calstatela.edu::30e00120-a461-4de2-9b54-453362018ccc" providerId="AD" clId="Web-{FBD1AA3B-05B1-61FD-5BD9-8B8E91B757DA}" dt="2021-04-18T05:58:05.258" v="215"/>
      <pc:docMkLst>
        <pc:docMk/>
      </pc:docMkLst>
      <pc:sldChg chg="addSp delSp modSp">
        <pc:chgData name="Torres, Brandon A" userId="S::btorre66@calstatela.edu::30e00120-a461-4de2-9b54-453362018ccc" providerId="AD" clId="Web-{FBD1AA3B-05B1-61FD-5BD9-8B8E91B757DA}" dt="2021-04-18T05:58:05.258" v="215"/>
        <pc:sldMkLst>
          <pc:docMk/>
          <pc:sldMk cId="2286288813" sldId="372"/>
        </pc:sldMkLst>
        <pc:spChg chg="mod">
          <ac:chgData name="Torres, Brandon A" userId="S::btorre66@calstatela.edu::30e00120-a461-4de2-9b54-453362018ccc" providerId="AD" clId="Web-{FBD1AA3B-05B1-61FD-5BD9-8B8E91B757DA}" dt="2021-04-18T04:53:06.309" v="82" actId="1076"/>
          <ac:spMkLst>
            <pc:docMk/>
            <pc:sldMk cId="2286288813" sldId="372"/>
            <ac:spMk id="2" creationId="{DDB10FB2-2232-47C3-8CE6-7103C8A21123}"/>
          </ac:spMkLst>
        </pc:spChg>
        <pc:spChg chg="del">
          <ac:chgData name="Torres, Brandon A" userId="S::btorre66@calstatela.edu::30e00120-a461-4de2-9b54-453362018ccc" providerId="AD" clId="Web-{FBD1AA3B-05B1-61FD-5BD9-8B8E91B757DA}" dt="2021-04-18T05:08:06.252" v="157"/>
          <ac:spMkLst>
            <pc:docMk/>
            <pc:sldMk cId="2286288813" sldId="372"/>
            <ac:spMk id="13" creationId="{E3E7610D-BC62-4CE7-AD61-82959FE9567D}"/>
          </ac:spMkLst>
        </pc:spChg>
        <pc:graphicFrameChg chg="mod modGraphic">
          <ac:chgData name="Torres, Brandon A" userId="S::btorre66@calstatela.edu::30e00120-a461-4de2-9b54-453362018ccc" providerId="AD" clId="Web-{FBD1AA3B-05B1-61FD-5BD9-8B8E91B757DA}" dt="2021-04-18T05:58:05.258" v="215"/>
          <ac:graphicFrameMkLst>
            <pc:docMk/>
            <pc:sldMk cId="2286288813" sldId="372"/>
            <ac:graphicFrameMk id="3" creationId="{722C331F-1D8A-4085-8909-9BF6184F5FA6}"/>
          </ac:graphicFrameMkLst>
        </pc:graphicFrameChg>
        <pc:picChg chg="add del mod">
          <ac:chgData name="Torres, Brandon A" userId="S::btorre66@calstatela.edu::30e00120-a461-4de2-9b54-453362018ccc" providerId="AD" clId="Web-{FBD1AA3B-05B1-61FD-5BD9-8B8E91B757DA}" dt="2021-04-18T04:54:45.315" v="90"/>
          <ac:picMkLst>
            <pc:docMk/>
            <pc:sldMk cId="2286288813" sldId="372"/>
            <ac:picMk id="5" creationId="{C7295A48-57E2-44CC-830B-3BC50895A68E}"/>
          </ac:picMkLst>
        </pc:picChg>
        <pc:picChg chg="add mod">
          <ac:chgData name="Torres, Brandon A" userId="S::btorre66@calstatela.edu::30e00120-a461-4de2-9b54-453362018ccc" providerId="AD" clId="Web-{FBD1AA3B-05B1-61FD-5BD9-8B8E91B757DA}" dt="2021-04-18T04:59:46.708" v="104" actId="1076"/>
          <ac:picMkLst>
            <pc:docMk/>
            <pc:sldMk cId="2286288813" sldId="372"/>
            <ac:picMk id="6" creationId="{D3D20DA3-A69A-400C-A0FF-79716021AE71}"/>
          </ac:picMkLst>
        </pc:picChg>
        <pc:picChg chg="add mod">
          <ac:chgData name="Torres, Brandon A" userId="S::btorre66@calstatela.edu::30e00120-a461-4de2-9b54-453362018ccc" providerId="AD" clId="Web-{FBD1AA3B-05B1-61FD-5BD9-8B8E91B757DA}" dt="2021-04-18T04:59:42.630" v="103" actId="1076"/>
          <ac:picMkLst>
            <pc:docMk/>
            <pc:sldMk cId="2286288813" sldId="372"/>
            <ac:picMk id="8" creationId="{6ABA6163-0815-48A7-B2E1-D85D07C29DC8}"/>
          </ac:picMkLst>
        </pc:picChg>
        <pc:cxnChg chg="add mod">
          <ac:chgData name="Torres, Brandon A" userId="S::btorre66@calstatela.edu::30e00120-a461-4de2-9b54-453362018ccc" providerId="AD" clId="Web-{FBD1AA3B-05B1-61FD-5BD9-8B8E91B757DA}" dt="2021-04-18T05:06:28.575" v="139"/>
          <ac:cxnSpMkLst>
            <pc:docMk/>
            <pc:sldMk cId="2286288813" sldId="372"/>
            <ac:cxnSpMk id="9" creationId="{428CBA1C-A82A-48A9-88B8-55340595C180}"/>
          </ac:cxnSpMkLst>
        </pc:cxnChg>
        <pc:cxnChg chg="add mod">
          <ac:chgData name="Torres, Brandon A" userId="S::btorre66@calstatela.edu::30e00120-a461-4de2-9b54-453362018ccc" providerId="AD" clId="Web-{FBD1AA3B-05B1-61FD-5BD9-8B8E91B757DA}" dt="2021-04-18T05:07:28.500" v="150"/>
          <ac:cxnSpMkLst>
            <pc:docMk/>
            <pc:sldMk cId="2286288813" sldId="372"/>
            <ac:cxnSpMk id="10" creationId="{E772ADEF-EA04-4018-B642-3C042C0BC915}"/>
          </ac:cxnSpMkLst>
        </pc:cxnChg>
        <pc:cxnChg chg="add mod">
          <ac:chgData name="Torres, Brandon A" userId="S::btorre66@calstatela.edu::30e00120-a461-4de2-9b54-453362018ccc" providerId="AD" clId="Web-{FBD1AA3B-05B1-61FD-5BD9-8B8E91B757DA}" dt="2021-04-18T05:07:05.187" v="146" actId="14100"/>
          <ac:cxnSpMkLst>
            <pc:docMk/>
            <pc:sldMk cId="2286288813" sldId="372"/>
            <ac:cxnSpMk id="14" creationId="{B703CBC2-ED93-45D6-9311-5186491AAA8E}"/>
          </ac:cxnSpMkLst>
        </pc:cxnChg>
        <pc:cxnChg chg="add del mod">
          <ac:chgData name="Torres, Brandon A" userId="S::btorre66@calstatela.edu::30e00120-a461-4de2-9b54-453362018ccc" providerId="AD" clId="Web-{FBD1AA3B-05B1-61FD-5BD9-8B8E91B757DA}" dt="2021-04-18T05:06:39.076" v="142"/>
          <ac:cxnSpMkLst>
            <pc:docMk/>
            <pc:sldMk cId="2286288813" sldId="372"/>
            <ac:cxnSpMk id="15" creationId="{1D6902D6-463B-49C0-985E-95A2381D6DEA}"/>
          </ac:cxnSpMkLst>
        </pc:cxnChg>
        <pc:cxnChg chg="add del mod">
          <ac:chgData name="Torres, Brandon A" userId="S::btorre66@calstatela.edu::30e00120-a461-4de2-9b54-453362018ccc" providerId="AD" clId="Web-{FBD1AA3B-05B1-61FD-5BD9-8B8E91B757DA}" dt="2021-04-18T05:07:57.111" v="156"/>
          <ac:cxnSpMkLst>
            <pc:docMk/>
            <pc:sldMk cId="2286288813" sldId="372"/>
            <ac:cxnSpMk id="16" creationId="{6B99C3D5-484B-42BB-ABDA-5235C8797A80}"/>
          </ac:cxnSpMkLst>
        </pc:cxnChg>
        <pc:cxnChg chg="add mod">
          <ac:chgData name="Torres, Brandon A" userId="S::btorre66@calstatela.edu::30e00120-a461-4de2-9b54-453362018ccc" providerId="AD" clId="Web-{FBD1AA3B-05B1-61FD-5BD9-8B8E91B757DA}" dt="2021-04-18T05:07:49.455" v="154" actId="14100"/>
          <ac:cxnSpMkLst>
            <pc:docMk/>
            <pc:sldMk cId="2286288813" sldId="372"/>
            <ac:cxnSpMk id="17" creationId="{531CF0AD-B1DC-4358-BE34-A8FAE923C257}"/>
          </ac:cxnSpMkLst>
        </pc:cxnChg>
      </pc:sldChg>
      <pc:sldChg chg="addSp modSp del">
        <pc:chgData name="Torres, Brandon A" userId="S::btorre66@calstatela.edu::30e00120-a461-4de2-9b54-453362018ccc" providerId="AD" clId="Web-{FBD1AA3B-05B1-61FD-5BD9-8B8E91B757DA}" dt="2021-04-18T04:52:39.323" v="80"/>
        <pc:sldMkLst>
          <pc:docMk/>
          <pc:sldMk cId="990176547" sldId="373"/>
        </pc:sldMkLst>
        <pc:spChg chg="mod">
          <ac:chgData name="Torres, Brandon A" userId="S::btorre66@calstatela.edu::30e00120-a461-4de2-9b54-453362018ccc" providerId="AD" clId="Web-{FBD1AA3B-05B1-61FD-5BD9-8B8E91B757DA}" dt="2021-04-18T04:49:50.578" v="52" actId="1076"/>
          <ac:spMkLst>
            <pc:docMk/>
            <pc:sldMk cId="990176547" sldId="373"/>
            <ac:spMk id="2" creationId="{DDB10FB2-2232-47C3-8CE6-7103C8A21123}"/>
          </ac:spMkLst>
        </pc:spChg>
        <pc:picChg chg="add mod">
          <ac:chgData name="Torres, Brandon A" userId="S::btorre66@calstatela.edu::30e00120-a461-4de2-9b54-453362018ccc" providerId="AD" clId="Web-{FBD1AA3B-05B1-61FD-5BD9-8B8E91B757DA}" dt="2021-04-18T04:49:50.485" v="50" actId="14100"/>
          <ac:picMkLst>
            <pc:docMk/>
            <pc:sldMk cId="990176547" sldId="373"/>
            <ac:picMk id="3" creationId="{2BB41259-8E65-47C9-ABCF-CA508E9BF980}"/>
          </ac:picMkLst>
        </pc:picChg>
      </pc:sldChg>
      <pc:sldChg chg="addSp delSp modSp del">
        <pc:chgData name="Torres, Brandon A" userId="S::btorre66@calstatela.edu::30e00120-a461-4de2-9b54-453362018ccc" providerId="AD" clId="Web-{FBD1AA3B-05B1-61FD-5BD9-8B8E91B757DA}" dt="2021-04-18T04:51:06.208" v="66"/>
        <pc:sldMkLst>
          <pc:docMk/>
          <pc:sldMk cId="4020343274" sldId="374"/>
        </pc:sldMkLst>
        <pc:spChg chg="mod">
          <ac:chgData name="Torres, Brandon A" userId="S::btorre66@calstatela.edu::30e00120-a461-4de2-9b54-453362018ccc" providerId="AD" clId="Web-{FBD1AA3B-05B1-61FD-5BD9-8B8E91B757DA}" dt="2021-04-18T04:48:54.857" v="36" actId="20577"/>
          <ac:spMkLst>
            <pc:docMk/>
            <pc:sldMk cId="4020343274" sldId="374"/>
            <ac:spMk id="2" creationId="{DDB10FB2-2232-47C3-8CE6-7103C8A21123}"/>
          </ac:spMkLst>
        </pc:spChg>
        <pc:picChg chg="add del mod">
          <ac:chgData name="Torres, Brandon A" userId="S::btorre66@calstatela.edu::30e00120-a461-4de2-9b54-453362018ccc" providerId="AD" clId="Web-{FBD1AA3B-05B1-61FD-5BD9-8B8E91B757DA}" dt="2021-04-18T03:51:16.613" v="18"/>
          <ac:picMkLst>
            <pc:docMk/>
            <pc:sldMk cId="4020343274" sldId="374"/>
            <ac:picMk id="3" creationId="{190E65D9-111C-43EB-A104-65706FE13217}"/>
          </ac:picMkLst>
        </pc:picChg>
        <pc:picChg chg="add mod">
          <ac:chgData name="Torres, Brandon A" userId="S::btorre66@calstatela.edu::30e00120-a461-4de2-9b54-453362018ccc" providerId="AD" clId="Web-{FBD1AA3B-05B1-61FD-5BD9-8B8E91B757DA}" dt="2021-04-18T04:48:38.778" v="22" actId="1076"/>
          <ac:picMkLst>
            <pc:docMk/>
            <pc:sldMk cId="4020343274" sldId="374"/>
            <ac:picMk id="5" creationId="{EF4460E2-6B04-448F-92D5-FE5A178D05D8}"/>
          </ac:picMkLst>
        </pc:picChg>
      </pc:sldChg>
      <pc:sldChg chg="addSp delSp modSp">
        <pc:chgData name="Torres, Brandon A" userId="S::btorre66@calstatela.edu::30e00120-a461-4de2-9b54-453362018ccc" providerId="AD" clId="Web-{FBD1AA3B-05B1-61FD-5BD9-8B8E91B757DA}" dt="2021-04-18T05:04:03.442" v="132" actId="14100"/>
        <pc:sldMkLst>
          <pc:docMk/>
          <pc:sldMk cId="989397225" sldId="382"/>
        </pc:sldMkLst>
        <pc:graphicFrameChg chg="mod">
          <ac:chgData name="Torres, Brandon A" userId="S::btorre66@calstatela.edu::30e00120-a461-4de2-9b54-453362018ccc" providerId="AD" clId="Web-{FBD1AA3B-05B1-61FD-5BD9-8B8E91B757DA}" dt="2021-04-18T04:58:21.297" v="98" actId="1076"/>
          <ac:graphicFrameMkLst>
            <pc:docMk/>
            <pc:sldMk cId="989397225" sldId="382"/>
            <ac:graphicFrameMk id="3" creationId="{D1EC9B38-83E2-44B1-8C20-8A5F092A4AEB}"/>
          </ac:graphicFrameMkLst>
        </pc:graphicFrameChg>
        <pc:picChg chg="mod">
          <ac:chgData name="Torres, Brandon A" userId="S::btorre66@calstatela.edu::30e00120-a461-4de2-9b54-453362018ccc" providerId="AD" clId="Web-{FBD1AA3B-05B1-61FD-5BD9-8B8E91B757DA}" dt="2021-04-18T04:58:14.906" v="97" actId="1076"/>
          <ac:picMkLst>
            <pc:docMk/>
            <pc:sldMk cId="989397225" sldId="382"/>
            <ac:picMk id="4" creationId="{B58EB2BE-6CBE-4C39-BB32-327969B0D5A9}"/>
          </ac:picMkLst>
        </pc:picChg>
        <pc:picChg chg="mod">
          <ac:chgData name="Torres, Brandon A" userId="S::btorre66@calstatela.edu::30e00120-a461-4de2-9b54-453362018ccc" providerId="AD" clId="Web-{FBD1AA3B-05B1-61FD-5BD9-8B8E91B757DA}" dt="2021-04-18T04:58:08.422" v="96" actId="1076"/>
          <ac:picMkLst>
            <pc:docMk/>
            <pc:sldMk cId="989397225" sldId="382"/>
            <ac:picMk id="7" creationId="{22E98B2A-72F6-4EC0-8051-3D22D84856E0}"/>
          </ac:picMkLst>
        </pc:picChg>
        <pc:cxnChg chg="add mod">
          <ac:chgData name="Torres, Brandon A" userId="S::btorre66@calstatela.edu::30e00120-a461-4de2-9b54-453362018ccc" providerId="AD" clId="Web-{FBD1AA3B-05B1-61FD-5BD9-8B8E91B757DA}" dt="2021-04-18T05:03:16.221" v="125"/>
          <ac:cxnSpMkLst>
            <pc:docMk/>
            <pc:sldMk cId="989397225" sldId="382"/>
            <ac:cxnSpMk id="6" creationId="{1033F96D-FD29-4E22-A521-F32A4C327A81}"/>
          </ac:cxnSpMkLst>
        </pc:cxnChg>
        <pc:cxnChg chg="add del">
          <ac:chgData name="Torres, Brandon A" userId="S::btorre66@calstatela.edu::30e00120-a461-4de2-9b54-453362018ccc" providerId="AD" clId="Web-{FBD1AA3B-05B1-61FD-5BD9-8B8E91B757DA}" dt="2021-04-18T05:01:21.917" v="112"/>
          <ac:cxnSpMkLst>
            <pc:docMk/>
            <pc:sldMk cId="989397225" sldId="382"/>
            <ac:cxnSpMk id="9" creationId="{CC3AAC96-3469-41F1-A53D-70C04001279A}"/>
          </ac:cxnSpMkLst>
        </pc:cxnChg>
        <pc:cxnChg chg="add mod">
          <ac:chgData name="Torres, Brandon A" userId="S::btorre66@calstatela.edu::30e00120-a461-4de2-9b54-453362018ccc" providerId="AD" clId="Web-{FBD1AA3B-05B1-61FD-5BD9-8B8E91B757DA}" dt="2021-04-18T05:03:21.971" v="126"/>
          <ac:cxnSpMkLst>
            <pc:docMk/>
            <pc:sldMk cId="989397225" sldId="382"/>
            <ac:cxnSpMk id="10" creationId="{AA3AD6BA-19F7-42CC-B92D-57C27DF8C842}"/>
          </ac:cxnSpMkLst>
        </pc:cxnChg>
        <pc:cxnChg chg="add del mod">
          <ac:chgData name="Torres, Brandon A" userId="S::btorre66@calstatela.edu::30e00120-a461-4de2-9b54-453362018ccc" providerId="AD" clId="Web-{FBD1AA3B-05B1-61FD-5BD9-8B8E91B757DA}" dt="2021-04-18T05:01:38.012" v="115"/>
          <ac:cxnSpMkLst>
            <pc:docMk/>
            <pc:sldMk cId="989397225" sldId="382"/>
            <ac:cxnSpMk id="11" creationId="{BF635C71-66EF-434C-8D38-7474CECF05C3}"/>
          </ac:cxnSpMkLst>
        </pc:cxnChg>
        <pc:cxnChg chg="add mod">
          <ac:chgData name="Torres, Brandon A" userId="S::btorre66@calstatela.edu::30e00120-a461-4de2-9b54-453362018ccc" providerId="AD" clId="Web-{FBD1AA3B-05B1-61FD-5BD9-8B8E91B757DA}" dt="2021-04-18T05:03:10.205" v="124"/>
          <ac:cxnSpMkLst>
            <pc:docMk/>
            <pc:sldMk cId="989397225" sldId="382"/>
            <ac:cxnSpMk id="12" creationId="{FC131751-AB93-41D7-B7A6-C6DEBD71376F}"/>
          </ac:cxnSpMkLst>
        </pc:cxnChg>
        <pc:cxnChg chg="add mod">
          <ac:chgData name="Torres, Brandon A" userId="S::btorre66@calstatela.edu::30e00120-a461-4de2-9b54-453362018ccc" providerId="AD" clId="Web-{FBD1AA3B-05B1-61FD-5BD9-8B8E91B757DA}" dt="2021-04-18T05:04:03.442" v="132" actId="14100"/>
          <ac:cxnSpMkLst>
            <pc:docMk/>
            <pc:sldMk cId="989397225" sldId="382"/>
            <ac:cxnSpMk id="13" creationId="{EFE082D2-7D93-4692-A378-E30544A0AEAA}"/>
          </ac:cxnSpMkLst>
        </pc:cxnChg>
        <pc:cxnChg chg="add mod">
          <ac:chgData name="Torres, Brandon A" userId="S::btorre66@calstatela.edu::30e00120-a461-4de2-9b54-453362018ccc" providerId="AD" clId="Web-{FBD1AA3B-05B1-61FD-5BD9-8B8E91B757DA}" dt="2021-04-18T05:03:51.879" v="130" actId="14100"/>
          <ac:cxnSpMkLst>
            <pc:docMk/>
            <pc:sldMk cId="989397225" sldId="382"/>
            <ac:cxnSpMk id="14" creationId="{7F5EDC39-9728-4005-9642-FE9CD2D3B646}"/>
          </ac:cxnSpMkLst>
        </pc:cxnChg>
      </pc:sldChg>
      <pc:sldChg chg="addSp delSp modSp new">
        <pc:chgData name="Torres, Brandon A" userId="S::btorre66@calstatela.edu::30e00120-a461-4de2-9b54-453362018ccc" providerId="AD" clId="Web-{FBD1AA3B-05B1-61FD-5BD9-8B8E91B757DA}" dt="2021-04-18T04:52:34.526" v="79" actId="1076"/>
        <pc:sldMkLst>
          <pc:docMk/>
          <pc:sldMk cId="2013639093" sldId="385"/>
        </pc:sldMkLst>
        <pc:spChg chg="add mod">
          <ac:chgData name="Torres, Brandon A" userId="S::btorre66@calstatela.edu::30e00120-a461-4de2-9b54-453362018ccc" providerId="AD" clId="Web-{FBD1AA3B-05B1-61FD-5BD9-8B8E91B757DA}" dt="2021-04-18T04:50:58.160" v="65" actId="1076"/>
          <ac:spMkLst>
            <pc:docMk/>
            <pc:sldMk cId="2013639093" sldId="385"/>
            <ac:spMk id="6" creationId="{6E417F3D-94BE-4181-85DE-D6F4878A2F31}"/>
          </ac:spMkLst>
        </pc:spChg>
        <pc:spChg chg="add del mod">
          <ac:chgData name="Torres, Brandon A" userId="S::btorre66@calstatela.edu::30e00120-a461-4de2-9b54-453362018ccc" providerId="AD" clId="Web-{FBD1AA3B-05B1-61FD-5BD9-8B8E91B757DA}" dt="2021-04-18T04:50:40.253" v="61"/>
          <ac:spMkLst>
            <pc:docMk/>
            <pc:sldMk cId="2013639093" sldId="385"/>
            <ac:spMk id="8" creationId="{39D22328-23A2-4CFD-B27B-BCCDD70EC35F}"/>
          </ac:spMkLst>
        </pc:spChg>
        <pc:picChg chg="add del mod">
          <ac:chgData name="Torres, Brandon A" userId="S::btorre66@calstatela.edu::30e00120-a461-4de2-9b54-453362018ccc" providerId="AD" clId="Web-{FBD1AA3B-05B1-61FD-5BD9-8B8E91B757DA}" dt="2021-04-18T04:50:15.158" v="55"/>
          <ac:picMkLst>
            <pc:docMk/>
            <pc:sldMk cId="2013639093" sldId="385"/>
            <ac:picMk id="4" creationId="{2945316B-9C33-4340-82FF-34B0089A4696}"/>
          </ac:picMkLst>
        </pc:picChg>
        <pc:picChg chg="add mod">
          <ac:chgData name="Torres, Brandon A" userId="S::btorre66@calstatela.edu::30e00120-a461-4de2-9b54-453362018ccc" providerId="AD" clId="Web-{FBD1AA3B-05B1-61FD-5BD9-8B8E91B757DA}" dt="2021-04-18T04:52:34.526" v="79" actId="1076"/>
          <ac:picMkLst>
            <pc:docMk/>
            <pc:sldMk cId="2013639093" sldId="385"/>
            <ac:picMk id="10" creationId="{BDEFC839-3D53-4D34-AC88-07F4E2BFF649}"/>
          </ac:picMkLst>
        </pc:picChg>
        <pc:picChg chg="add del">
          <ac:chgData name="Torres, Brandon A" userId="S::btorre66@calstatela.edu::30e00120-a461-4de2-9b54-453362018ccc" providerId="AD" clId="Web-{FBD1AA3B-05B1-61FD-5BD9-8B8E91B757DA}" dt="2021-04-18T04:50:51.379" v="64"/>
          <ac:picMkLst>
            <pc:docMk/>
            <pc:sldMk cId="2013639093" sldId="385"/>
            <ac:picMk id="12" creationId="{6B1A8454-31C3-4D25-9118-B3B1EE1AD356}"/>
          </ac:picMkLst>
        </pc:picChg>
      </pc:sldChg>
      <pc:sldChg chg="addSp delSp modSp new">
        <pc:chgData name="Torres, Brandon A" userId="S::btorre66@calstatela.edu::30e00120-a461-4de2-9b54-453362018ccc" providerId="AD" clId="Web-{FBD1AA3B-05B1-61FD-5BD9-8B8E91B757DA}" dt="2021-04-18T04:52:28.948" v="78" actId="1076"/>
        <pc:sldMkLst>
          <pc:docMk/>
          <pc:sldMk cId="2578709702" sldId="386"/>
        </pc:sldMkLst>
        <pc:spChg chg="add">
          <ac:chgData name="Torres, Brandon A" userId="S::btorre66@calstatela.edu::30e00120-a461-4de2-9b54-453362018ccc" providerId="AD" clId="Web-{FBD1AA3B-05B1-61FD-5BD9-8B8E91B757DA}" dt="2021-04-18T04:52:00.337" v="68"/>
          <ac:spMkLst>
            <pc:docMk/>
            <pc:sldMk cId="2578709702" sldId="386"/>
            <ac:spMk id="5" creationId="{6C43C0D0-9D26-42DA-96D9-64AEFB16A88A}"/>
          </ac:spMkLst>
        </pc:spChg>
        <pc:spChg chg="add del mod">
          <ac:chgData name="Torres, Brandon A" userId="S::btorre66@calstatela.edu::30e00120-a461-4de2-9b54-453362018ccc" providerId="AD" clId="Web-{FBD1AA3B-05B1-61FD-5BD9-8B8E91B757DA}" dt="2021-04-18T04:52:07.181" v="72"/>
          <ac:spMkLst>
            <pc:docMk/>
            <pc:sldMk cId="2578709702" sldId="386"/>
            <ac:spMk id="7" creationId="{10C2149D-A3DA-495E-B9B0-5A863618B2FA}"/>
          </ac:spMkLst>
        </pc:spChg>
        <pc:picChg chg="add mod">
          <ac:chgData name="Torres, Brandon A" userId="S::btorre66@calstatela.edu::30e00120-a461-4de2-9b54-453362018ccc" providerId="AD" clId="Web-{FBD1AA3B-05B1-61FD-5BD9-8B8E91B757DA}" dt="2021-04-18T04:52:28.948" v="78" actId="1076"/>
          <ac:picMkLst>
            <pc:docMk/>
            <pc:sldMk cId="2578709702" sldId="386"/>
            <ac:picMk id="9" creationId="{FC3A066F-3423-4DE6-A108-BB64B832CF21}"/>
          </ac:picMkLst>
        </pc:picChg>
        <pc:picChg chg="add del">
          <ac:chgData name="Torres, Brandon A" userId="S::btorre66@calstatela.edu::30e00120-a461-4de2-9b54-453362018ccc" providerId="AD" clId="Web-{FBD1AA3B-05B1-61FD-5BD9-8B8E91B757DA}" dt="2021-04-18T04:52:16.369" v="75"/>
          <ac:picMkLst>
            <pc:docMk/>
            <pc:sldMk cId="2578709702" sldId="386"/>
            <ac:picMk id="11" creationId="{47578FAD-1ECB-4E49-90D4-BCD06D7C99CA}"/>
          </ac:picMkLst>
        </pc:picChg>
      </pc:sldChg>
    </pc:docChg>
  </pc:docChgLst>
  <pc:docChgLst>
    <pc:chgData name="Coy, Obed I" userId="S::ocoy@calstatela.edu::14575163-593f-4dd2-b472-35bad3b441af" providerId="AD" clId="Web-{CB113C90-CBB3-3B1E-2E90-43FF3C50C624}"/>
    <pc:docChg chg="modSld">
      <pc:chgData name="Coy, Obed I" userId="S::ocoy@calstatela.edu::14575163-593f-4dd2-b472-35bad3b441af" providerId="AD" clId="Web-{CB113C90-CBB3-3B1E-2E90-43FF3C50C624}" dt="2020-12-06T20:35:31.864" v="223"/>
      <pc:docMkLst>
        <pc:docMk/>
      </pc:docMkLst>
      <pc:sldChg chg="addSp delSp modSp">
        <pc:chgData name="Coy, Obed I" userId="S::ocoy@calstatela.edu::14575163-593f-4dd2-b472-35bad3b441af" providerId="AD" clId="Web-{CB113C90-CBB3-3B1E-2E90-43FF3C50C624}" dt="2020-12-06T20:35:31.864" v="223"/>
        <pc:sldMkLst>
          <pc:docMk/>
          <pc:sldMk cId="2599348909" sldId="288"/>
        </pc:sldMkLst>
        <pc:spChg chg="del">
          <ac:chgData name="Coy, Obed I" userId="S::ocoy@calstatela.edu::14575163-593f-4dd2-b472-35bad3b441af" providerId="AD" clId="Web-{CB113C90-CBB3-3B1E-2E90-43FF3C50C624}" dt="2020-12-06T19:22:39.872" v="2"/>
          <ac:spMkLst>
            <pc:docMk/>
            <pc:sldMk cId="2599348909" sldId="288"/>
            <ac:spMk id="9" creationId="{D5D9EC8D-7A7D-4CD2-A6EF-97A4F301A216}"/>
          </ac:spMkLst>
        </pc:spChg>
        <pc:spChg chg="del">
          <ac:chgData name="Coy, Obed I" userId="S::ocoy@calstatela.edu::14575163-593f-4dd2-b472-35bad3b441af" providerId="AD" clId="Web-{CB113C90-CBB3-3B1E-2E90-43FF3C50C624}" dt="2020-12-06T19:22:38.122" v="1"/>
          <ac:spMkLst>
            <pc:docMk/>
            <pc:sldMk cId="2599348909" sldId="288"/>
            <ac:spMk id="10" creationId="{F155A737-67C4-4A8C-8692-24D52D6ED318}"/>
          </ac:spMkLst>
        </pc:spChg>
        <pc:spChg chg="add mod">
          <ac:chgData name="Coy, Obed I" userId="S::ocoy@calstatela.edu::14575163-593f-4dd2-b472-35bad3b441af" providerId="AD" clId="Web-{CB113C90-CBB3-3B1E-2E90-43FF3C50C624}" dt="2020-12-06T19:47:41.829" v="120"/>
          <ac:spMkLst>
            <pc:docMk/>
            <pc:sldMk cId="2599348909" sldId="288"/>
            <ac:spMk id="11" creationId="{F454F0D8-00B2-48A3-8CF6-F503E3567417}"/>
          </ac:spMkLst>
        </pc:spChg>
        <pc:spChg chg="add mod">
          <ac:chgData name="Coy, Obed I" userId="S::ocoy@calstatela.edu::14575163-593f-4dd2-b472-35bad3b441af" providerId="AD" clId="Web-{CB113C90-CBB3-3B1E-2E90-43FF3C50C624}" dt="2020-12-06T19:47:46.876" v="122"/>
          <ac:spMkLst>
            <pc:docMk/>
            <pc:sldMk cId="2599348909" sldId="288"/>
            <ac:spMk id="12" creationId="{0C5B89FF-5072-4D69-9A78-C91E219516E4}"/>
          </ac:spMkLst>
        </pc:spChg>
        <pc:spChg chg="add mod">
          <ac:chgData name="Coy, Obed I" userId="S::ocoy@calstatela.edu::14575163-593f-4dd2-b472-35bad3b441af" providerId="AD" clId="Web-{CB113C90-CBB3-3B1E-2E90-43FF3C50C624}" dt="2020-12-06T19:47:44.313" v="121"/>
          <ac:spMkLst>
            <pc:docMk/>
            <pc:sldMk cId="2599348909" sldId="288"/>
            <ac:spMk id="13" creationId="{8D6AF7DF-A643-4547-8840-1490E79A16E3}"/>
          </ac:spMkLst>
        </pc:spChg>
        <pc:spChg chg="add mod">
          <ac:chgData name="Coy, Obed I" userId="S::ocoy@calstatela.edu::14575163-593f-4dd2-b472-35bad3b441af" providerId="AD" clId="Web-{CB113C90-CBB3-3B1E-2E90-43FF3C50C624}" dt="2020-12-06T19:48:08.080" v="127" actId="1076"/>
          <ac:spMkLst>
            <pc:docMk/>
            <pc:sldMk cId="2599348909" sldId="288"/>
            <ac:spMk id="14" creationId="{7338D032-A265-4AD2-8CA5-B0D0B0C0997D}"/>
          </ac:spMkLst>
        </pc:spChg>
        <pc:spChg chg="add mod">
          <ac:chgData name="Coy, Obed I" userId="S::ocoy@calstatela.edu::14575163-593f-4dd2-b472-35bad3b441af" providerId="AD" clId="Web-{CB113C90-CBB3-3B1E-2E90-43FF3C50C624}" dt="2020-12-06T19:48:11.221" v="128" actId="1076"/>
          <ac:spMkLst>
            <pc:docMk/>
            <pc:sldMk cId="2599348909" sldId="288"/>
            <ac:spMk id="15" creationId="{C473273A-40B7-43E2-82D8-79FFBF88AAE3}"/>
          </ac:spMkLst>
        </pc:spChg>
        <pc:graphicFrameChg chg="mod modGraphic">
          <ac:chgData name="Coy, Obed I" userId="S::ocoy@calstatela.edu::14575163-593f-4dd2-b472-35bad3b441af" providerId="AD" clId="Web-{CB113C90-CBB3-3B1E-2E90-43FF3C50C624}" dt="2020-12-06T20:35:31.864" v="223"/>
          <ac:graphicFrameMkLst>
            <pc:docMk/>
            <pc:sldMk cId="2599348909" sldId="288"/>
            <ac:graphicFrameMk id="5" creationId="{77AC30BB-FCCD-DA45-962D-CFCEE0DE2D6F}"/>
          </ac:graphicFrameMkLst>
        </pc:graphicFrameChg>
        <pc:picChg chg="add mod modCrop">
          <ac:chgData name="Coy, Obed I" userId="S::ocoy@calstatela.edu::14575163-593f-4dd2-b472-35bad3b441af" providerId="AD" clId="Web-{CB113C90-CBB3-3B1E-2E90-43FF3C50C624}" dt="2020-12-06T19:44:07.239" v="85" actId="14100"/>
          <ac:picMkLst>
            <pc:docMk/>
            <pc:sldMk cId="2599348909" sldId="288"/>
            <ac:picMk id="6" creationId="{77CAC5DF-1980-4EB9-A942-5C97B94EB670}"/>
          </ac:picMkLst>
        </pc:picChg>
        <pc:picChg chg="del">
          <ac:chgData name="Coy, Obed I" userId="S::ocoy@calstatela.edu::14575163-593f-4dd2-b472-35bad3b441af" providerId="AD" clId="Web-{CB113C90-CBB3-3B1E-2E90-43FF3C50C624}" dt="2020-12-06T19:22:31.184" v="0"/>
          <ac:picMkLst>
            <pc:docMk/>
            <pc:sldMk cId="2599348909" sldId="288"/>
            <ac:picMk id="8" creationId="{7FC4124B-12B8-4EA7-B50B-957197A4EA95}"/>
          </ac:picMkLst>
        </pc:picChg>
      </pc:sldChg>
    </pc:docChg>
  </pc:docChgLst>
  <pc:docChgLst>
    <pc:chgData name="Torres, Brandon A" userId="S::btorre66@calstatela.edu::30e00120-a461-4de2-9b54-453362018ccc" providerId="AD" clId="Web-{5B437D37-FA24-67C5-2B9C-35D787AFFDA5}"/>
    <pc:docChg chg="modSld">
      <pc:chgData name="Torres, Brandon A" userId="S::btorre66@calstatela.edu::30e00120-a461-4de2-9b54-453362018ccc" providerId="AD" clId="Web-{5B437D37-FA24-67C5-2B9C-35D787AFFDA5}" dt="2020-12-06T06:37:09.372" v="0"/>
      <pc:docMkLst>
        <pc:docMk/>
      </pc:docMkLst>
      <pc:sldChg chg="modSp">
        <pc:chgData name="Torres, Brandon A" userId="S::btorre66@calstatela.edu::30e00120-a461-4de2-9b54-453362018ccc" providerId="AD" clId="Web-{5B437D37-FA24-67C5-2B9C-35D787AFFDA5}" dt="2020-12-06T06:37:09.372" v="0"/>
        <pc:sldMkLst>
          <pc:docMk/>
          <pc:sldMk cId="880347071" sldId="298"/>
        </pc:sldMkLst>
        <pc:picChg chg="mod">
          <ac:chgData name="Torres, Brandon A" userId="S::btorre66@calstatela.edu::30e00120-a461-4de2-9b54-453362018ccc" providerId="AD" clId="Web-{5B437D37-FA24-67C5-2B9C-35D787AFFDA5}" dt="2020-12-06T06:37:09.372" v="0"/>
          <ac:picMkLst>
            <pc:docMk/>
            <pc:sldMk cId="880347071" sldId="298"/>
            <ac:picMk id="3" creationId="{5F004F7C-75D6-4A74-ABF7-5A3B5F88B33C}"/>
          </ac:picMkLst>
        </pc:picChg>
      </pc:sldChg>
    </pc:docChg>
  </pc:docChgLst>
  <pc:docChgLst>
    <pc:chgData name="Cortes, Jorge A" userId="S::jcorte60@calstatela.edu::a77a8934-eb52-4451-8c92-229f1dfa3600" providerId="AD" clId="Web-{D1D3BC71-5EA3-9AD8-D6D8-9E77D940FACB}"/>
    <pc:docChg chg="addSld modSld sldOrd">
      <pc:chgData name="Cortes, Jorge A" userId="S::jcorte60@calstatela.edu::a77a8934-eb52-4451-8c92-229f1dfa3600" providerId="AD" clId="Web-{D1D3BC71-5EA3-9AD8-D6D8-9E77D940FACB}" dt="2021-04-17T02:18:24.155" v="71" actId="20577"/>
      <pc:docMkLst>
        <pc:docMk/>
      </pc:docMkLst>
      <pc:sldChg chg="modSp ord">
        <pc:chgData name="Cortes, Jorge A" userId="S::jcorte60@calstatela.edu::a77a8934-eb52-4451-8c92-229f1dfa3600" providerId="AD" clId="Web-{D1D3BC71-5EA3-9AD8-D6D8-9E77D940FACB}" dt="2021-04-17T02:18:24.155" v="71" actId="20577"/>
        <pc:sldMkLst>
          <pc:docMk/>
          <pc:sldMk cId="47541829" sldId="273"/>
        </pc:sldMkLst>
        <pc:spChg chg="mod">
          <ac:chgData name="Cortes, Jorge A" userId="S::jcorte60@calstatela.edu::a77a8934-eb52-4451-8c92-229f1dfa3600" providerId="AD" clId="Web-{D1D3BC71-5EA3-9AD8-D6D8-9E77D940FACB}" dt="2021-04-17T02:00:12.587" v="12" actId="20577"/>
          <ac:spMkLst>
            <pc:docMk/>
            <pc:sldMk cId="47541829" sldId="273"/>
            <ac:spMk id="6" creationId="{FFEBA4C4-FD09-4E4B-B3BB-3D3EAD2DDA33}"/>
          </ac:spMkLst>
        </pc:spChg>
        <pc:spChg chg="mod">
          <ac:chgData name="Cortes, Jorge A" userId="S::jcorte60@calstatela.edu::a77a8934-eb52-4451-8c92-229f1dfa3600" providerId="AD" clId="Web-{D1D3BC71-5EA3-9AD8-D6D8-9E77D940FACB}" dt="2021-04-17T02:18:24.155" v="71" actId="20577"/>
          <ac:spMkLst>
            <pc:docMk/>
            <pc:sldMk cId="47541829" sldId="273"/>
            <ac:spMk id="8" creationId="{21C4E8A3-F54B-4B23-9331-AEB3EC8F6722}"/>
          </ac:spMkLst>
        </pc:spChg>
      </pc:sldChg>
      <pc:sldChg chg="modSp new">
        <pc:chgData name="Cortes, Jorge A" userId="S::jcorte60@calstatela.edu::a77a8934-eb52-4451-8c92-229f1dfa3600" providerId="AD" clId="Web-{D1D3BC71-5EA3-9AD8-D6D8-9E77D940FACB}" dt="2021-04-17T02:00:41.618" v="31" actId="20577"/>
        <pc:sldMkLst>
          <pc:docMk/>
          <pc:sldMk cId="2133458328" sldId="363"/>
        </pc:sldMkLst>
        <pc:spChg chg="mod">
          <ac:chgData name="Cortes, Jorge A" userId="S::jcorte60@calstatela.edu::a77a8934-eb52-4451-8c92-229f1dfa3600" providerId="AD" clId="Web-{D1D3BC71-5EA3-9AD8-D6D8-9E77D940FACB}" dt="2021-04-17T02:00:35.431" v="29" actId="20577"/>
          <ac:spMkLst>
            <pc:docMk/>
            <pc:sldMk cId="2133458328" sldId="363"/>
            <ac:spMk id="2" creationId="{8494F4EC-D375-49F5-BD02-34FA8CD33BC5}"/>
          </ac:spMkLst>
        </pc:spChg>
        <pc:spChg chg="mod">
          <ac:chgData name="Cortes, Jorge A" userId="S::jcorte60@calstatela.edu::a77a8934-eb52-4451-8c92-229f1dfa3600" providerId="AD" clId="Web-{D1D3BC71-5EA3-9AD8-D6D8-9E77D940FACB}" dt="2021-04-17T02:00:41.618" v="31" actId="20577"/>
          <ac:spMkLst>
            <pc:docMk/>
            <pc:sldMk cId="2133458328" sldId="363"/>
            <ac:spMk id="3" creationId="{C4BF2121-5512-49AC-8A88-95432603BC64}"/>
          </ac:spMkLst>
        </pc:spChg>
      </pc:sldChg>
    </pc:docChg>
  </pc:docChgLst>
  <pc:docChgLst>
    <pc:chgData name="Torres, Brandon A" userId="S::btorre66@calstatela.edu::30e00120-a461-4de2-9b54-453362018ccc" providerId="AD" clId="Web-{0C8AC19F-F037-B000-D8CB-B95099A1D660}"/>
    <pc:docChg chg="addSld delSld modSld">
      <pc:chgData name="Torres, Brandon A" userId="S::btorre66@calstatela.edu::30e00120-a461-4de2-9b54-453362018ccc" providerId="AD" clId="Web-{0C8AC19F-F037-B000-D8CB-B95099A1D660}" dt="2021-04-25T00:43:53.292" v="22" actId="1076"/>
      <pc:docMkLst>
        <pc:docMk/>
      </pc:docMkLst>
      <pc:sldChg chg="modSp">
        <pc:chgData name="Torres, Brandon A" userId="S::btorre66@calstatela.edu::30e00120-a461-4de2-9b54-453362018ccc" providerId="AD" clId="Web-{0C8AC19F-F037-B000-D8CB-B95099A1D660}" dt="2021-04-25T00:41:15.518" v="0" actId="1076"/>
        <pc:sldMkLst>
          <pc:docMk/>
          <pc:sldMk cId="4250781062" sldId="426"/>
        </pc:sldMkLst>
        <pc:picChg chg="mod">
          <ac:chgData name="Torres, Brandon A" userId="S::btorre66@calstatela.edu::30e00120-a461-4de2-9b54-453362018ccc" providerId="AD" clId="Web-{0C8AC19F-F037-B000-D8CB-B95099A1D660}" dt="2021-04-25T00:41:15.518" v="0" actId="1076"/>
          <ac:picMkLst>
            <pc:docMk/>
            <pc:sldMk cId="4250781062" sldId="426"/>
            <ac:picMk id="6" creationId="{00500809-8471-4392-9909-7A3DC0A0A2B6}"/>
          </ac:picMkLst>
        </pc:picChg>
      </pc:sldChg>
      <pc:sldChg chg="addSp delSp modSp new">
        <pc:chgData name="Torres, Brandon A" userId="S::btorre66@calstatela.edu::30e00120-a461-4de2-9b54-453362018ccc" providerId="AD" clId="Web-{0C8AC19F-F037-B000-D8CB-B95099A1D660}" dt="2021-04-25T00:43:53.292" v="22" actId="1076"/>
        <pc:sldMkLst>
          <pc:docMk/>
          <pc:sldMk cId="2944440438" sldId="430"/>
        </pc:sldMkLst>
        <pc:spChg chg="mod">
          <ac:chgData name="Torres, Brandon A" userId="S::btorre66@calstatela.edu::30e00120-a461-4de2-9b54-453362018ccc" providerId="AD" clId="Web-{0C8AC19F-F037-B000-D8CB-B95099A1D660}" dt="2021-04-25T00:42:10.333" v="15" actId="20577"/>
          <ac:spMkLst>
            <pc:docMk/>
            <pc:sldMk cId="2944440438" sldId="430"/>
            <ac:spMk id="2" creationId="{D2C5C6ED-EA9C-44F6-AE08-EC5EA44DBA9C}"/>
          </ac:spMkLst>
        </pc:spChg>
        <pc:spChg chg="add mod">
          <ac:chgData name="Torres, Brandon A" userId="S::btorre66@calstatela.edu::30e00120-a461-4de2-9b54-453362018ccc" providerId="AD" clId="Web-{0C8AC19F-F037-B000-D8CB-B95099A1D660}" dt="2021-04-25T00:43:53.292" v="22" actId="1076"/>
          <ac:spMkLst>
            <pc:docMk/>
            <pc:sldMk cId="2944440438" sldId="430"/>
            <ac:spMk id="5" creationId="{52010601-8AA4-4067-9CAB-318D2309CE23}"/>
          </ac:spMkLst>
        </pc:spChg>
        <pc:spChg chg="add del">
          <ac:chgData name="Torres, Brandon A" userId="S::btorre66@calstatela.edu::30e00120-a461-4de2-9b54-453362018ccc" providerId="AD" clId="Web-{0C8AC19F-F037-B000-D8CB-B95099A1D660}" dt="2021-04-25T00:43:16.696" v="18"/>
          <ac:spMkLst>
            <pc:docMk/>
            <pc:sldMk cId="2944440438" sldId="430"/>
            <ac:spMk id="7" creationId="{D00884FD-09DC-4234-8951-57FF5A142EC4}"/>
          </ac:spMkLst>
        </pc:spChg>
      </pc:sldChg>
      <pc:sldChg chg="new del">
        <pc:chgData name="Torres, Brandon A" userId="S::btorre66@calstatela.edu::30e00120-a461-4de2-9b54-453362018ccc" providerId="AD" clId="Web-{0C8AC19F-F037-B000-D8CB-B95099A1D660}" dt="2021-04-25T00:41:46.207" v="2"/>
        <pc:sldMkLst>
          <pc:docMk/>
          <pc:sldMk cId="3568300041" sldId="430"/>
        </pc:sldMkLst>
      </pc:sldChg>
    </pc:docChg>
  </pc:docChgLst>
  <pc:docChgLst>
    <pc:chgData name="Calvo, Christian D" userId="S::ccalvo3@calstatela.edu::b734fcfc-7bed-40dd-886c-4d409aa872b4" providerId="AD" clId="Web-{511FA3B7-96AA-EA8C-CB92-9250F5D76586}"/>
    <pc:docChg chg="addSld modSld sldOrd">
      <pc:chgData name="Calvo, Christian D" userId="S::ccalvo3@calstatela.edu::b734fcfc-7bed-40dd-886c-4d409aa872b4" providerId="AD" clId="Web-{511FA3B7-96AA-EA8C-CB92-9250F5D76586}" dt="2020-11-18T03:23:29.076" v="321"/>
      <pc:docMkLst>
        <pc:docMk/>
      </pc:docMkLst>
      <pc:sldChg chg="addSp modSp new ord">
        <pc:chgData name="Calvo, Christian D" userId="S::ccalvo3@calstatela.edu::b734fcfc-7bed-40dd-886c-4d409aa872b4" providerId="AD" clId="Web-{511FA3B7-96AA-EA8C-CB92-9250F5D76586}" dt="2020-11-18T03:23:29.076" v="321"/>
        <pc:sldMkLst>
          <pc:docMk/>
          <pc:sldMk cId="3586592242" sldId="287"/>
        </pc:sldMkLst>
        <pc:spChg chg="mod">
          <ac:chgData name="Calvo, Christian D" userId="S::ccalvo3@calstatela.edu::b734fcfc-7bed-40dd-886c-4d409aa872b4" providerId="AD" clId="Web-{511FA3B7-96AA-EA8C-CB92-9250F5D76586}" dt="2020-11-18T03:08:40.948" v="36" actId="20577"/>
          <ac:spMkLst>
            <pc:docMk/>
            <pc:sldMk cId="3586592242" sldId="287"/>
            <ac:spMk id="2" creationId="{D5E6A074-EFE3-42BA-B97B-E3F2F79F441E}"/>
          </ac:spMkLst>
        </pc:spChg>
        <pc:spChg chg="mod">
          <ac:chgData name="Calvo, Christian D" userId="S::ccalvo3@calstatela.edu::b734fcfc-7bed-40dd-886c-4d409aa872b4" providerId="AD" clId="Web-{511FA3B7-96AA-EA8C-CB92-9250F5D76586}" dt="2020-11-18T03:13:41.799" v="314" actId="20577"/>
          <ac:spMkLst>
            <pc:docMk/>
            <pc:sldMk cId="3586592242" sldId="287"/>
            <ac:spMk id="3" creationId="{291A8DCB-0DBA-4324-B4B7-198FE69EDE20}"/>
          </ac:spMkLst>
        </pc:spChg>
        <pc:picChg chg="add mod">
          <ac:chgData name="Calvo, Christian D" userId="S::ccalvo3@calstatela.edu::b734fcfc-7bed-40dd-886c-4d409aa872b4" providerId="AD" clId="Web-{511FA3B7-96AA-EA8C-CB92-9250F5D76586}" dt="2020-11-18T03:16:54.662" v="320" actId="1076"/>
          <ac:picMkLst>
            <pc:docMk/>
            <pc:sldMk cId="3586592242" sldId="287"/>
            <ac:picMk id="4" creationId="{5BFAF597-EEB6-4F66-93B2-C3CF7AAE51FC}"/>
          </ac:picMkLst>
        </pc:picChg>
      </pc:sldChg>
    </pc:docChg>
  </pc:docChgLst>
  <pc:docChgLst>
    <pc:chgData name="Coy, Obed I" userId="S::ocoy@calstatela.edu::14575163-593f-4dd2-b472-35bad3b441af" providerId="AD" clId="Web-{EF92C560-26A6-4D05-F558-682FC62C94B5}"/>
    <pc:docChg chg="modSld">
      <pc:chgData name="Coy, Obed I" userId="S::ocoy@calstatela.edu::14575163-593f-4dd2-b472-35bad3b441af" providerId="AD" clId="Web-{EF92C560-26A6-4D05-F558-682FC62C94B5}" dt="2021-04-19T02:54:44.631" v="51" actId="20577"/>
      <pc:docMkLst>
        <pc:docMk/>
      </pc:docMkLst>
      <pc:sldChg chg="addSp delSp modSp">
        <pc:chgData name="Coy, Obed I" userId="S::ocoy@calstatela.edu::14575163-593f-4dd2-b472-35bad3b441af" providerId="AD" clId="Web-{EF92C560-26A6-4D05-F558-682FC62C94B5}" dt="2021-04-19T02:54:24.240" v="33" actId="20577"/>
        <pc:sldMkLst>
          <pc:docMk/>
          <pc:sldMk cId="1546165405" sldId="357"/>
        </pc:sldMkLst>
        <pc:spChg chg="del mod">
          <ac:chgData name="Coy, Obed I" userId="S::ocoy@calstatela.edu::14575163-593f-4dd2-b472-35bad3b441af" providerId="AD" clId="Web-{EF92C560-26A6-4D05-F558-682FC62C94B5}" dt="2021-04-19T02:52:07.244" v="3"/>
          <ac:spMkLst>
            <pc:docMk/>
            <pc:sldMk cId="1546165405" sldId="357"/>
            <ac:spMk id="3" creationId="{18A859EA-4A0A-444E-A6ED-DE3315EB620D}"/>
          </ac:spMkLst>
        </pc:spChg>
        <pc:spChg chg="add mod">
          <ac:chgData name="Coy, Obed I" userId="S::ocoy@calstatela.edu::14575163-593f-4dd2-b472-35bad3b441af" providerId="AD" clId="Web-{EF92C560-26A6-4D05-F558-682FC62C94B5}" dt="2021-04-19T02:54:24.240" v="33" actId="20577"/>
          <ac:spMkLst>
            <pc:docMk/>
            <pc:sldMk cId="1546165405" sldId="357"/>
            <ac:spMk id="7" creationId="{C888FE84-AFF9-4B6D-A56A-BB1ABBCDF792}"/>
          </ac:spMkLst>
        </pc:spChg>
      </pc:sldChg>
      <pc:sldChg chg="modSp">
        <pc:chgData name="Coy, Obed I" userId="S::ocoy@calstatela.edu::14575163-593f-4dd2-b472-35bad3b441af" providerId="AD" clId="Web-{EF92C560-26A6-4D05-F558-682FC62C94B5}" dt="2021-04-19T02:54:44.631" v="51" actId="20577"/>
        <pc:sldMkLst>
          <pc:docMk/>
          <pc:sldMk cId="224975216" sldId="380"/>
        </pc:sldMkLst>
        <pc:spChg chg="mod">
          <ac:chgData name="Coy, Obed I" userId="S::ocoy@calstatela.edu::14575163-593f-4dd2-b472-35bad3b441af" providerId="AD" clId="Web-{EF92C560-26A6-4D05-F558-682FC62C94B5}" dt="2021-04-19T02:54:44.631" v="51" actId="20577"/>
          <ac:spMkLst>
            <pc:docMk/>
            <pc:sldMk cId="224975216" sldId="380"/>
            <ac:spMk id="3" creationId="{48D5C880-E21F-42E9-8433-F7DCB3CCCE5E}"/>
          </ac:spMkLst>
        </pc:spChg>
      </pc:sldChg>
    </pc:docChg>
  </pc:docChgLst>
  <pc:docChgLst>
    <pc:chgData name="Coy, Obed I" userId="S::ocoy@calstatela.edu::14575163-593f-4dd2-b472-35bad3b441af" providerId="AD" clId="Web-{C8CEE5F3-ECD7-3B00-3E7D-EED991B71CC2}"/>
    <pc:docChg chg="addSld modSld">
      <pc:chgData name="Coy, Obed I" userId="S::ocoy@calstatela.edu::14575163-593f-4dd2-b472-35bad3b441af" providerId="AD" clId="Web-{C8CEE5F3-ECD7-3B00-3E7D-EED991B71CC2}" dt="2021-04-17T12:19:40.371" v="224" actId="20577"/>
      <pc:docMkLst>
        <pc:docMk/>
      </pc:docMkLst>
      <pc:sldChg chg="addSp modSp">
        <pc:chgData name="Coy, Obed I" userId="S::ocoy@calstatela.edu::14575163-593f-4dd2-b472-35bad3b441af" providerId="AD" clId="Web-{C8CEE5F3-ECD7-3B00-3E7D-EED991B71CC2}" dt="2021-04-17T12:15:52.686" v="105" actId="1076"/>
        <pc:sldMkLst>
          <pc:docMk/>
          <pc:sldMk cId="1546165405" sldId="357"/>
        </pc:sldMkLst>
        <pc:spChg chg="mod">
          <ac:chgData name="Coy, Obed I" userId="S::ocoy@calstatela.edu::14575163-593f-4dd2-b472-35bad3b441af" providerId="AD" clId="Web-{C8CEE5F3-ECD7-3B00-3E7D-EED991B71CC2}" dt="2021-04-17T12:12:52.407" v="7" actId="20577"/>
          <ac:spMkLst>
            <pc:docMk/>
            <pc:sldMk cId="1546165405" sldId="357"/>
            <ac:spMk id="2" creationId="{B392756C-A35B-45EA-AB4F-B4E90C1BBA92}"/>
          </ac:spMkLst>
        </pc:spChg>
        <pc:spChg chg="mod">
          <ac:chgData name="Coy, Obed I" userId="S::ocoy@calstatela.edu::14575163-593f-4dd2-b472-35bad3b441af" providerId="AD" clId="Web-{C8CEE5F3-ECD7-3B00-3E7D-EED991B71CC2}" dt="2021-04-17T12:15:17.637" v="97" actId="20577"/>
          <ac:spMkLst>
            <pc:docMk/>
            <pc:sldMk cId="1546165405" sldId="357"/>
            <ac:spMk id="3" creationId="{18A859EA-4A0A-444E-A6ED-DE3315EB620D}"/>
          </ac:spMkLst>
        </pc:spChg>
        <pc:picChg chg="add mod modCrop">
          <ac:chgData name="Coy, Obed I" userId="S::ocoy@calstatela.edu::14575163-593f-4dd2-b472-35bad3b441af" providerId="AD" clId="Web-{C8CEE5F3-ECD7-3B00-3E7D-EED991B71CC2}" dt="2021-04-17T12:15:22.762" v="100" actId="1076"/>
          <ac:picMkLst>
            <pc:docMk/>
            <pc:sldMk cId="1546165405" sldId="357"/>
            <ac:picMk id="6" creationId="{A4210A9F-4042-4C6C-B4CC-88B2E67A3B87}"/>
          </ac:picMkLst>
        </pc:picChg>
        <pc:picChg chg="add mod">
          <ac:chgData name="Coy, Obed I" userId="S::ocoy@calstatela.edu::14575163-593f-4dd2-b472-35bad3b441af" providerId="AD" clId="Web-{C8CEE5F3-ECD7-3B00-3E7D-EED991B71CC2}" dt="2021-04-17T12:15:52.686" v="105" actId="1076"/>
          <ac:picMkLst>
            <pc:docMk/>
            <pc:sldMk cId="1546165405" sldId="357"/>
            <ac:picMk id="7" creationId="{9240FC10-A173-4B1E-8162-43A58D5F947C}"/>
          </ac:picMkLst>
        </pc:picChg>
      </pc:sldChg>
      <pc:sldChg chg="modSp new">
        <pc:chgData name="Coy, Obed I" userId="S::ocoy@calstatela.edu::14575163-593f-4dd2-b472-35bad3b441af" providerId="AD" clId="Web-{C8CEE5F3-ECD7-3B00-3E7D-EED991B71CC2}" dt="2021-04-17T12:13:07.408" v="17" actId="20577"/>
        <pc:sldMkLst>
          <pc:docMk/>
          <pc:sldMk cId="2062695374" sldId="375"/>
        </pc:sldMkLst>
        <pc:spChg chg="mod">
          <ac:chgData name="Coy, Obed I" userId="S::ocoy@calstatela.edu::14575163-593f-4dd2-b472-35bad3b441af" providerId="AD" clId="Web-{C8CEE5F3-ECD7-3B00-3E7D-EED991B71CC2}" dt="2021-04-17T12:13:07.408" v="17" actId="20577"/>
          <ac:spMkLst>
            <pc:docMk/>
            <pc:sldMk cId="2062695374" sldId="375"/>
            <ac:spMk id="2" creationId="{1368CB84-43B7-4687-80E6-5AE353211BC0}"/>
          </ac:spMkLst>
        </pc:spChg>
      </pc:sldChg>
      <pc:sldChg chg="addSp modSp new">
        <pc:chgData name="Coy, Obed I" userId="S::ocoy@calstatela.edu::14575163-593f-4dd2-b472-35bad3b441af" providerId="AD" clId="Web-{C8CEE5F3-ECD7-3B00-3E7D-EED991B71CC2}" dt="2021-04-17T12:19:40.371" v="224" actId="20577"/>
        <pc:sldMkLst>
          <pc:docMk/>
          <pc:sldMk cId="1304258622" sldId="376"/>
        </pc:sldMkLst>
        <pc:spChg chg="mod">
          <ac:chgData name="Coy, Obed I" userId="S::ocoy@calstatela.edu::14575163-593f-4dd2-b472-35bad3b441af" providerId="AD" clId="Web-{C8CEE5F3-ECD7-3B00-3E7D-EED991B71CC2}" dt="2021-04-17T12:16:25.625" v="111" actId="20577"/>
          <ac:spMkLst>
            <pc:docMk/>
            <pc:sldMk cId="1304258622" sldId="376"/>
            <ac:spMk id="2" creationId="{83DBBBFE-3281-48AB-B729-831B61335E80}"/>
          </ac:spMkLst>
        </pc:spChg>
        <pc:spChg chg="mod">
          <ac:chgData name="Coy, Obed I" userId="S::ocoy@calstatela.edu::14575163-593f-4dd2-b472-35bad3b441af" providerId="AD" clId="Web-{C8CEE5F3-ECD7-3B00-3E7D-EED991B71CC2}" dt="2021-04-17T12:19:40.371" v="224" actId="20577"/>
          <ac:spMkLst>
            <pc:docMk/>
            <pc:sldMk cId="1304258622" sldId="376"/>
            <ac:spMk id="3" creationId="{70303A74-F2D8-4002-9A84-A74D17F56C7A}"/>
          </ac:spMkLst>
        </pc:spChg>
        <pc:picChg chg="add mod">
          <ac:chgData name="Coy, Obed I" userId="S::ocoy@calstatela.edu::14575163-593f-4dd2-b472-35bad3b441af" providerId="AD" clId="Web-{C8CEE5F3-ECD7-3B00-3E7D-EED991B71CC2}" dt="2021-04-17T12:19:17.307" v="201" actId="1076"/>
          <ac:picMkLst>
            <pc:docMk/>
            <pc:sldMk cId="1304258622" sldId="376"/>
            <ac:picMk id="6" creationId="{3A5B3A00-EB02-42CE-A014-388B6703E1ED}"/>
          </ac:picMkLst>
        </pc:picChg>
        <pc:picChg chg="add mod">
          <ac:chgData name="Coy, Obed I" userId="S::ocoy@calstatela.edu::14575163-593f-4dd2-b472-35bad3b441af" providerId="AD" clId="Web-{C8CEE5F3-ECD7-3B00-3E7D-EED991B71CC2}" dt="2021-04-17T12:19:10.181" v="197" actId="1076"/>
          <ac:picMkLst>
            <pc:docMk/>
            <pc:sldMk cId="1304258622" sldId="376"/>
            <ac:picMk id="7" creationId="{AC28011A-AA8B-4F27-8A15-064A514D7705}"/>
          </ac:picMkLst>
        </pc:picChg>
      </pc:sldChg>
    </pc:docChg>
  </pc:docChgLst>
  <pc:docChgLst>
    <pc:chgData name="Castillo, Wilfred Christian S" userId="S::wcastil7@calstatela.edu::84985954-2c5a-411d-a54d-843828b75fdf" providerId="AD" clId="Web-{D2E02701-7317-41FE-B341-874C196FF210}"/>
    <pc:docChg chg="modSld">
      <pc:chgData name="Castillo, Wilfred Christian S" userId="S::wcastil7@calstatela.edu::84985954-2c5a-411d-a54d-843828b75fdf" providerId="AD" clId="Web-{D2E02701-7317-41FE-B341-874C196FF210}" dt="2020-12-06T06:10:40.855" v="246" actId="1076"/>
      <pc:docMkLst>
        <pc:docMk/>
      </pc:docMkLst>
      <pc:sldChg chg="addSp modSp">
        <pc:chgData name="Castillo, Wilfred Christian S" userId="S::wcastil7@calstatela.edu::84985954-2c5a-411d-a54d-843828b75fdf" providerId="AD" clId="Web-{D2E02701-7317-41FE-B341-874C196FF210}" dt="2020-12-06T06:03:41.109" v="230" actId="1076"/>
        <pc:sldMkLst>
          <pc:docMk/>
          <pc:sldMk cId="1912582705" sldId="321"/>
        </pc:sldMkLst>
        <pc:spChg chg="add mod">
          <ac:chgData name="Castillo, Wilfred Christian S" userId="S::wcastil7@calstatela.edu::84985954-2c5a-411d-a54d-843828b75fdf" providerId="AD" clId="Web-{D2E02701-7317-41FE-B341-874C196FF210}" dt="2020-12-06T06:03:41.109" v="230" actId="1076"/>
          <ac:spMkLst>
            <pc:docMk/>
            <pc:sldMk cId="1912582705" sldId="321"/>
            <ac:spMk id="4" creationId="{DF564D53-CE08-43D3-BE73-4BB8AA87E60D}"/>
          </ac:spMkLst>
        </pc:spChg>
      </pc:sldChg>
      <pc:sldChg chg="modSp">
        <pc:chgData name="Castillo, Wilfred Christian S" userId="S::wcastil7@calstatela.edu::84985954-2c5a-411d-a54d-843828b75fdf" providerId="AD" clId="Web-{D2E02701-7317-41FE-B341-874C196FF210}" dt="2020-12-06T04:07:03.311" v="13" actId="20577"/>
        <pc:sldMkLst>
          <pc:docMk/>
          <pc:sldMk cId="4145459833" sldId="327"/>
        </pc:sldMkLst>
        <pc:spChg chg="mod">
          <ac:chgData name="Castillo, Wilfred Christian S" userId="S::wcastil7@calstatela.edu::84985954-2c5a-411d-a54d-843828b75fdf" providerId="AD" clId="Web-{D2E02701-7317-41FE-B341-874C196FF210}" dt="2020-12-06T04:07:03.311" v="13" actId="20577"/>
          <ac:spMkLst>
            <pc:docMk/>
            <pc:sldMk cId="4145459833" sldId="327"/>
            <ac:spMk id="11" creationId="{FF16E236-DBDB-436A-9ABF-742A4DF79178}"/>
          </ac:spMkLst>
        </pc:spChg>
      </pc:sldChg>
      <pc:sldChg chg="addSp modSp">
        <pc:chgData name="Castillo, Wilfred Christian S" userId="S::wcastil7@calstatela.edu::84985954-2c5a-411d-a54d-843828b75fdf" providerId="AD" clId="Web-{D2E02701-7317-41FE-B341-874C196FF210}" dt="2020-12-06T06:04:18.077" v="243" actId="20577"/>
        <pc:sldMkLst>
          <pc:docMk/>
          <pc:sldMk cId="159903270" sldId="337"/>
        </pc:sldMkLst>
        <pc:spChg chg="add mod">
          <ac:chgData name="Castillo, Wilfred Christian S" userId="S::wcastil7@calstatela.edu::84985954-2c5a-411d-a54d-843828b75fdf" providerId="AD" clId="Web-{D2E02701-7317-41FE-B341-874C196FF210}" dt="2020-12-06T06:04:10.343" v="238" actId="14100"/>
          <ac:spMkLst>
            <pc:docMk/>
            <pc:sldMk cId="159903270" sldId="337"/>
            <ac:spMk id="4" creationId="{2B607A48-C101-4E4F-9680-15599131A3CB}"/>
          </ac:spMkLst>
        </pc:spChg>
        <pc:spChg chg="mod">
          <ac:chgData name="Castillo, Wilfred Christian S" userId="S::wcastil7@calstatela.edu::84985954-2c5a-411d-a54d-843828b75fdf" providerId="AD" clId="Web-{D2E02701-7317-41FE-B341-874C196FF210}" dt="2020-12-06T04:12:20.453" v="190" actId="20577"/>
          <ac:spMkLst>
            <pc:docMk/>
            <pc:sldMk cId="159903270" sldId="337"/>
            <ac:spMk id="5" creationId="{DC67E5B9-8018-404E-9874-33200A249129}"/>
          </ac:spMkLst>
        </pc:spChg>
        <pc:spChg chg="add mod">
          <ac:chgData name="Castillo, Wilfred Christian S" userId="S::wcastil7@calstatela.edu::84985954-2c5a-411d-a54d-843828b75fdf" providerId="AD" clId="Web-{D2E02701-7317-41FE-B341-874C196FF210}" dt="2020-12-06T06:04:18.077" v="243" actId="20577"/>
          <ac:spMkLst>
            <pc:docMk/>
            <pc:sldMk cId="159903270" sldId="337"/>
            <ac:spMk id="9" creationId="{D8B361CA-95DD-498A-AD1C-20CB4F24F2AA}"/>
          </ac:spMkLst>
        </pc:spChg>
      </pc:sldChg>
      <pc:sldChg chg="addSp modSp">
        <pc:chgData name="Castillo, Wilfred Christian S" userId="S::wcastil7@calstatela.edu::84985954-2c5a-411d-a54d-843828b75fdf" providerId="AD" clId="Web-{D2E02701-7317-41FE-B341-874C196FF210}" dt="2020-12-06T06:03:13.390" v="225" actId="1076"/>
        <pc:sldMkLst>
          <pc:docMk/>
          <pc:sldMk cId="2057557961" sldId="340"/>
        </pc:sldMkLst>
        <pc:spChg chg="add mod">
          <ac:chgData name="Castillo, Wilfred Christian S" userId="S::wcastil7@calstatela.edu::84985954-2c5a-411d-a54d-843828b75fdf" providerId="AD" clId="Web-{D2E02701-7317-41FE-B341-874C196FF210}" dt="2020-12-06T06:03:07.359" v="223" actId="1076"/>
          <ac:spMkLst>
            <pc:docMk/>
            <pc:sldMk cId="2057557961" sldId="340"/>
            <ac:spMk id="4" creationId="{68CA160A-95D5-4B5F-86E2-39B9846191FF}"/>
          </ac:spMkLst>
        </pc:spChg>
        <pc:spChg chg="mod">
          <ac:chgData name="Castillo, Wilfred Christian S" userId="S::wcastil7@calstatela.edu::84985954-2c5a-411d-a54d-843828b75fdf" providerId="AD" clId="Web-{D2E02701-7317-41FE-B341-874C196FF210}" dt="2020-12-06T04:07:31.874" v="121" actId="20577"/>
          <ac:spMkLst>
            <pc:docMk/>
            <pc:sldMk cId="2057557961" sldId="340"/>
            <ac:spMk id="6" creationId="{8FC82083-99D7-4379-A2C9-56E33E671B1E}"/>
          </ac:spMkLst>
        </pc:spChg>
        <pc:spChg chg="add mod">
          <ac:chgData name="Castillo, Wilfred Christian S" userId="S::wcastil7@calstatela.edu::84985954-2c5a-411d-a54d-843828b75fdf" providerId="AD" clId="Web-{D2E02701-7317-41FE-B341-874C196FF210}" dt="2020-12-06T06:03:13.390" v="225" actId="1076"/>
          <ac:spMkLst>
            <pc:docMk/>
            <pc:sldMk cId="2057557961" sldId="340"/>
            <ac:spMk id="9" creationId="{E2D8143D-AC02-43B6-9EE7-BF17622F16E6}"/>
          </ac:spMkLst>
        </pc:spChg>
      </pc:sldChg>
      <pc:sldChg chg="addSp modSp">
        <pc:chgData name="Castillo, Wilfred Christian S" userId="S::wcastil7@calstatela.edu::84985954-2c5a-411d-a54d-843828b75fdf" providerId="AD" clId="Web-{D2E02701-7317-41FE-B341-874C196FF210}" dt="2020-12-06T06:02:33.578" v="205"/>
        <pc:sldMkLst>
          <pc:docMk/>
          <pc:sldMk cId="2203350403" sldId="341"/>
        </pc:sldMkLst>
        <pc:spChg chg="mod">
          <ac:chgData name="Castillo, Wilfred Christian S" userId="S::wcastil7@calstatela.edu::84985954-2c5a-411d-a54d-843828b75fdf" providerId="AD" clId="Web-{D2E02701-7317-41FE-B341-874C196FF210}" dt="2020-12-06T04:12:04.656" v="157" actId="20577"/>
          <ac:spMkLst>
            <pc:docMk/>
            <pc:sldMk cId="2203350403" sldId="341"/>
            <ac:spMk id="6" creationId="{E36CD580-04F4-47BC-AE46-0D4C4DDF6CA0}"/>
          </ac:spMkLst>
        </pc:spChg>
        <pc:spChg chg="add mod">
          <ac:chgData name="Castillo, Wilfred Christian S" userId="S::wcastil7@calstatela.edu::84985954-2c5a-411d-a54d-843828b75fdf" providerId="AD" clId="Web-{D2E02701-7317-41FE-B341-874C196FF210}" dt="2020-12-06T06:02:33.578" v="205"/>
          <ac:spMkLst>
            <pc:docMk/>
            <pc:sldMk cId="2203350403" sldId="341"/>
            <ac:spMk id="7" creationId="{49F67C2E-CEA6-49EA-99DC-AA0388D17DA5}"/>
          </ac:spMkLst>
        </pc:spChg>
      </pc:sldChg>
      <pc:sldChg chg="addSp modSp">
        <pc:chgData name="Castillo, Wilfred Christian S" userId="S::wcastil7@calstatela.edu::84985954-2c5a-411d-a54d-843828b75fdf" providerId="AD" clId="Web-{D2E02701-7317-41FE-B341-874C196FF210}" dt="2020-12-06T06:10:40.855" v="246" actId="1076"/>
        <pc:sldMkLst>
          <pc:docMk/>
          <pc:sldMk cId="726578924" sldId="342"/>
        </pc:sldMkLst>
        <pc:spChg chg="add mod">
          <ac:chgData name="Castillo, Wilfred Christian S" userId="S::wcastil7@calstatela.edu::84985954-2c5a-411d-a54d-843828b75fdf" providerId="AD" clId="Web-{D2E02701-7317-41FE-B341-874C196FF210}" dt="2020-12-06T06:10:40.855" v="246" actId="1076"/>
          <ac:spMkLst>
            <pc:docMk/>
            <pc:sldMk cId="726578924" sldId="342"/>
            <ac:spMk id="4" creationId="{DD303CDF-1BA8-4233-A609-F9534595CB73}"/>
          </ac:spMkLst>
        </pc:spChg>
        <pc:spChg chg="mod">
          <ac:chgData name="Castillo, Wilfred Christian S" userId="S::wcastil7@calstatela.edu::84985954-2c5a-411d-a54d-843828b75fdf" providerId="AD" clId="Web-{D2E02701-7317-41FE-B341-874C196FF210}" dt="2020-12-06T04:07:18.249" v="51" actId="20577"/>
          <ac:spMkLst>
            <pc:docMk/>
            <pc:sldMk cId="726578924" sldId="342"/>
            <ac:spMk id="6" creationId="{68C8585B-E627-4E98-A0CD-AC99C5456009}"/>
          </ac:spMkLst>
        </pc:spChg>
        <pc:spChg chg="add mod">
          <ac:chgData name="Castillo, Wilfred Christian S" userId="S::wcastil7@calstatela.edu::84985954-2c5a-411d-a54d-843828b75fdf" providerId="AD" clId="Web-{D2E02701-7317-41FE-B341-874C196FF210}" dt="2020-12-06T06:03:00.203" v="219" actId="20577"/>
          <ac:spMkLst>
            <pc:docMk/>
            <pc:sldMk cId="726578924" sldId="342"/>
            <ac:spMk id="9" creationId="{FAF6BAE8-4E91-4F00-B931-C4E6E7CCD142}"/>
          </ac:spMkLst>
        </pc:spChg>
      </pc:sldChg>
      <pc:sldChg chg="addSp modSp">
        <pc:chgData name="Castillo, Wilfred Christian S" userId="S::wcastil7@calstatela.edu::84985954-2c5a-411d-a54d-843828b75fdf" providerId="AD" clId="Web-{D2E02701-7317-41FE-B341-874C196FF210}" dt="2020-12-06T06:03:26.203" v="229" actId="1076"/>
        <pc:sldMkLst>
          <pc:docMk/>
          <pc:sldMk cId="3660968257" sldId="344"/>
        </pc:sldMkLst>
        <pc:spChg chg="add mod">
          <ac:chgData name="Castillo, Wilfred Christian S" userId="S::wcastil7@calstatela.edu::84985954-2c5a-411d-a54d-843828b75fdf" providerId="AD" clId="Web-{D2E02701-7317-41FE-B341-874C196FF210}" dt="2020-12-06T06:03:26.203" v="229" actId="1076"/>
          <ac:spMkLst>
            <pc:docMk/>
            <pc:sldMk cId="3660968257" sldId="344"/>
            <ac:spMk id="4" creationId="{1B0E8D69-F66C-4EC7-AAC5-7493ED5AAD1A}"/>
          </ac:spMkLst>
        </pc:spChg>
      </pc:sldChg>
    </pc:docChg>
  </pc:docChgLst>
  <pc:docChgLst>
    <pc:chgData name="Gutierrez Valdez, Richard A" userId="S::rgutie70@calstatela.edu::22615187-3212-42c6-9845-080801fb3f72" providerId="AD" clId="Web-{494EB7BF-ADAE-E47A-61AF-B91B073B3259}"/>
    <pc:docChg chg="modSld">
      <pc:chgData name="Gutierrez Valdez, Richard A" userId="S::rgutie70@calstatela.edu::22615187-3212-42c6-9845-080801fb3f72" providerId="AD" clId="Web-{494EB7BF-ADAE-E47A-61AF-B91B073B3259}" dt="2020-12-09T05:11:57.619" v="6" actId="20577"/>
      <pc:docMkLst>
        <pc:docMk/>
      </pc:docMkLst>
      <pc:sldChg chg="modSp">
        <pc:chgData name="Gutierrez Valdez, Richard A" userId="S::rgutie70@calstatela.edu::22615187-3212-42c6-9845-080801fb3f72" providerId="AD" clId="Web-{494EB7BF-ADAE-E47A-61AF-B91B073B3259}" dt="2020-12-09T05:11:54.759" v="4" actId="20577"/>
        <pc:sldMkLst>
          <pc:docMk/>
          <pc:sldMk cId="422270901" sldId="319"/>
        </pc:sldMkLst>
        <pc:spChg chg="mod">
          <ac:chgData name="Gutierrez Valdez, Richard A" userId="S::rgutie70@calstatela.edu::22615187-3212-42c6-9845-080801fb3f72" providerId="AD" clId="Web-{494EB7BF-ADAE-E47A-61AF-B91B073B3259}" dt="2020-12-09T05:11:54.759" v="4" actId="20577"/>
          <ac:spMkLst>
            <pc:docMk/>
            <pc:sldMk cId="422270901" sldId="319"/>
            <ac:spMk id="2" creationId="{BB06F216-4E33-F647-AB97-1FBB2227F8A1}"/>
          </ac:spMkLst>
        </pc:spChg>
      </pc:sldChg>
    </pc:docChg>
  </pc:docChgLst>
  <pc:docChgLst>
    <pc:chgData name="Solis, Ana R" userId="S::asolis5@calstatela.edu::22d2e692-6afd-45a0-bdf8-bd45195b7d40" providerId="AD" clId="Web-{F774CFB1-F464-3945-8599-96390C04FFF2}"/>
    <pc:docChg chg="modSld">
      <pc:chgData name="Solis, Ana R" userId="S::asolis5@calstatela.edu::22d2e692-6afd-45a0-bdf8-bd45195b7d40" providerId="AD" clId="Web-{F774CFB1-F464-3945-8599-96390C04FFF2}" dt="2020-12-04T03:25:32.910" v="4"/>
      <pc:docMkLst>
        <pc:docMk/>
      </pc:docMkLst>
      <pc:sldChg chg="modNotes">
        <pc:chgData name="Solis, Ana R" userId="S::asolis5@calstatela.edu::22d2e692-6afd-45a0-bdf8-bd45195b7d40" providerId="AD" clId="Web-{F774CFB1-F464-3945-8599-96390C04FFF2}" dt="2020-12-04T03:25:32.910" v="4"/>
        <pc:sldMkLst>
          <pc:docMk/>
          <pc:sldMk cId="4173428745" sldId="266"/>
        </pc:sldMkLst>
      </pc:sldChg>
    </pc:docChg>
  </pc:docChgLst>
  <pc:docChgLst>
    <pc:chgData name="Calvo, Christian D" userId="S::ccalvo3@calstatela.edu::b734fcfc-7bed-40dd-886c-4d409aa872b4" providerId="AD" clId="Web-{45AD521F-275A-57CD-4C6A-7AA847C6A13B}"/>
    <pc:docChg chg="modSld">
      <pc:chgData name="Calvo, Christian D" userId="S::ccalvo3@calstatela.edu::b734fcfc-7bed-40dd-886c-4d409aa872b4" providerId="AD" clId="Web-{45AD521F-275A-57CD-4C6A-7AA847C6A13B}" dt="2021-04-16T02:19:04.960" v="3" actId="20577"/>
      <pc:docMkLst>
        <pc:docMk/>
      </pc:docMkLst>
      <pc:sldChg chg="modSp">
        <pc:chgData name="Calvo, Christian D" userId="S::ccalvo3@calstatela.edu::b734fcfc-7bed-40dd-886c-4d409aa872b4" providerId="AD" clId="Web-{45AD521F-275A-57CD-4C6A-7AA847C6A13B}" dt="2021-04-16T02:19:04.960" v="3" actId="20577"/>
        <pc:sldMkLst>
          <pc:docMk/>
          <pc:sldMk cId="1419177354" sldId="356"/>
        </pc:sldMkLst>
        <pc:spChg chg="mod">
          <ac:chgData name="Calvo, Christian D" userId="S::ccalvo3@calstatela.edu::b734fcfc-7bed-40dd-886c-4d409aa872b4" providerId="AD" clId="Web-{45AD521F-275A-57CD-4C6A-7AA847C6A13B}" dt="2021-04-16T02:19:04.960" v="3" actId="20577"/>
          <ac:spMkLst>
            <pc:docMk/>
            <pc:sldMk cId="1419177354" sldId="356"/>
            <ac:spMk id="3" creationId="{54157FFE-19A5-4204-A603-888385074248}"/>
          </ac:spMkLst>
        </pc:spChg>
      </pc:sldChg>
    </pc:docChg>
  </pc:docChgLst>
  <pc:docChgLst>
    <pc:chgData name="Cortes, Jorge A" userId="S::jcorte60@calstatela.edu::a77a8934-eb52-4451-8c92-229f1dfa3600" providerId="AD" clId="Web-{F29FBF9F-10DF-B000-D5E4-32096F9CFD68}"/>
    <pc:docChg chg="modSld">
      <pc:chgData name="Cortes, Jorge A" userId="S::jcorte60@calstatela.edu::a77a8934-eb52-4451-8c92-229f1dfa3600" providerId="AD" clId="Web-{F29FBF9F-10DF-B000-D5E4-32096F9CFD68}" dt="2021-04-19T02:08:08.974" v="101"/>
      <pc:docMkLst>
        <pc:docMk/>
      </pc:docMkLst>
      <pc:sldChg chg="modNotes">
        <pc:chgData name="Cortes, Jorge A" userId="S::jcorte60@calstatela.edu::a77a8934-eb52-4451-8c92-229f1dfa3600" providerId="AD" clId="Web-{F29FBF9F-10DF-B000-D5E4-32096F9CFD68}" dt="2021-04-19T01:51:54.616" v="15"/>
        <pc:sldMkLst>
          <pc:docMk/>
          <pc:sldMk cId="47541829" sldId="273"/>
        </pc:sldMkLst>
      </pc:sldChg>
      <pc:sldChg chg="modNotes">
        <pc:chgData name="Cortes, Jorge A" userId="S::jcorte60@calstatela.edu::a77a8934-eb52-4451-8c92-229f1dfa3600" providerId="AD" clId="Web-{F29FBF9F-10DF-B000-D5E4-32096F9CFD68}" dt="2021-04-19T01:52:41.103" v="41"/>
        <pc:sldMkLst>
          <pc:docMk/>
          <pc:sldMk cId="2133458328" sldId="363"/>
        </pc:sldMkLst>
      </pc:sldChg>
      <pc:sldChg chg="modNotes">
        <pc:chgData name="Cortes, Jorge A" userId="S::jcorte60@calstatela.edu::a77a8934-eb52-4451-8c92-229f1dfa3600" providerId="AD" clId="Web-{F29FBF9F-10DF-B000-D5E4-32096F9CFD68}" dt="2021-04-19T02:08:08.974" v="101"/>
        <pc:sldMkLst>
          <pc:docMk/>
          <pc:sldMk cId="2113461015" sldId="365"/>
        </pc:sldMkLst>
      </pc:sldChg>
    </pc:docChg>
  </pc:docChgLst>
  <pc:docChgLst>
    <pc:chgData name="Ramos, Kevin N" userId="S::kramos41@calstatela.edu::d760918a-d6b5-41f7-b95a-b2097f911074" providerId="AD" clId="Web-{76030C1A-7E23-CEE2-D1F1-1DA283F39883}"/>
    <pc:docChg chg="modSld">
      <pc:chgData name="Ramos, Kevin N" userId="S::kramos41@calstatela.edu::d760918a-d6b5-41f7-b95a-b2097f911074" providerId="AD" clId="Web-{76030C1A-7E23-CEE2-D1F1-1DA283F39883}" dt="2020-11-23T01:44:22.405" v="31" actId="20577"/>
      <pc:docMkLst>
        <pc:docMk/>
      </pc:docMkLst>
      <pc:sldChg chg="modSp">
        <pc:chgData name="Ramos, Kevin N" userId="S::kramos41@calstatela.edu::d760918a-d6b5-41f7-b95a-b2097f911074" providerId="AD" clId="Web-{76030C1A-7E23-CEE2-D1F1-1DA283F39883}" dt="2020-11-23T01:44:22.390" v="30" actId="20577"/>
        <pc:sldMkLst>
          <pc:docMk/>
          <pc:sldMk cId="4038084604" sldId="265"/>
        </pc:sldMkLst>
        <pc:spChg chg="mod">
          <ac:chgData name="Ramos, Kevin N" userId="S::kramos41@calstatela.edu::d760918a-d6b5-41f7-b95a-b2097f911074" providerId="AD" clId="Web-{76030C1A-7E23-CEE2-D1F1-1DA283F39883}" dt="2020-11-23T01:44:22.390" v="30" actId="20577"/>
          <ac:spMkLst>
            <pc:docMk/>
            <pc:sldMk cId="4038084604" sldId="265"/>
            <ac:spMk id="3" creationId="{49D7533D-1354-4349-90BA-7AC5114CBF84}"/>
          </ac:spMkLst>
        </pc:spChg>
      </pc:sldChg>
    </pc:docChg>
  </pc:docChgLst>
  <pc:docChgLst>
    <pc:chgData name="Sanchez Ledezma, Gabriela" userId="S::gsanc123@calstatela.edu::e19f2e2b-e01a-4302-925c-fd29b9c23215" providerId="AD" clId="Web-{7903DD1B-DE59-7296-A42A-A3AB550F753B}"/>
    <pc:docChg chg="modSld">
      <pc:chgData name="Sanchez Ledezma, Gabriela" userId="S::gsanc123@calstatela.edu::e19f2e2b-e01a-4302-925c-fd29b9c23215" providerId="AD" clId="Web-{7903DD1B-DE59-7296-A42A-A3AB550F753B}" dt="2021-04-29T07:39:13.790" v="2" actId="1076"/>
      <pc:docMkLst>
        <pc:docMk/>
      </pc:docMkLst>
      <pc:sldChg chg="modSp">
        <pc:chgData name="Sanchez Ledezma, Gabriela" userId="S::gsanc123@calstatela.edu::e19f2e2b-e01a-4302-925c-fd29b9c23215" providerId="AD" clId="Web-{7903DD1B-DE59-7296-A42A-A3AB550F753B}" dt="2021-04-29T07:39:13.790" v="2" actId="1076"/>
        <pc:sldMkLst>
          <pc:docMk/>
          <pc:sldMk cId="2893373645" sldId="392"/>
        </pc:sldMkLst>
        <pc:spChg chg="mod">
          <ac:chgData name="Sanchez Ledezma, Gabriela" userId="S::gsanc123@calstatela.edu::e19f2e2b-e01a-4302-925c-fd29b9c23215" providerId="AD" clId="Web-{7903DD1B-DE59-7296-A42A-A3AB550F753B}" dt="2021-04-29T07:39:04.508" v="1" actId="1076"/>
          <ac:spMkLst>
            <pc:docMk/>
            <pc:sldMk cId="2893373645" sldId="392"/>
            <ac:spMk id="7" creationId="{01BE0B3C-26C5-4FFB-B005-61B496D06C5E}"/>
          </ac:spMkLst>
        </pc:spChg>
        <pc:graphicFrameChg chg="mod modGraphic">
          <ac:chgData name="Sanchez Ledezma, Gabriela" userId="S::gsanc123@calstatela.edu::e19f2e2b-e01a-4302-925c-fd29b9c23215" providerId="AD" clId="Web-{7903DD1B-DE59-7296-A42A-A3AB550F753B}" dt="2021-04-29T07:39:13.790" v="2" actId="1076"/>
          <ac:graphicFrameMkLst>
            <pc:docMk/>
            <pc:sldMk cId="2893373645" sldId="392"/>
            <ac:graphicFrameMk id="6" creationId="{3FA24B1D-250A-43E3-8833-D3EE49EE9A87}"/>
          </ac:graphicFrameMkLst>
        </pc:graphicFrameChg>
      </pc:sldChg>
    </pc:docChg>
  </pc:docChgLst>
  <pc:docChgLst>
    <pc:chgData name="Mahlebashian, Matthew" userId="S::mmahleb@calstatela.edu::c7f27a51-5439-4c32-a6aa-2c91f6658496" providerId="AD" clId="Web-{2EB7C39F-501D-B000-D8CB-BC3D57B21760}"/>
    <pc:docChg chg="modSld">
      <pc:chgData name="Mahlebashian, Matthew" userId="S::mmahleb@calstatela.edu::c7f27a51-5439-4c32-a6aa-2c91f6658496" providerId="AD" clId="Web-{2EB7C39F-501D-B000-D8CB-BC3D57B21760}" dt="2021-05-01T19:29:14.011" v="172"/>
      <pc:docMkLst>
        <pc:docMk/>
      </pc:docMkLst>
      <pc:sldChg chg="modNotes">
        <pc:chgData name="Mahlebashian, Matthew" userId="S::mmahleb@calstatela.edu::c7f27a51-5439-4c32-a6aa-2c91f6658496" providerId="AD" clId="Web-{2EB7C39F-501D-B000-D8CB-BC3D57B21760}" dt="2021-05-01T18:58:39.653" v="108"/>
        <pc:sldMkLst>
          <pc:docMk/>
          <pc:sldMk cId="283939976" sldId="276"/>
        </pc:sldMkLst>
      </pc:sldChg>
      <pc:sldChg chg="modNotes">
        <pc:chgData name="Mahlebashian, Matthew" userId="S::mmahleb@calstatela.edu::c7f27a51-5439-4c32-a6aa-2c91f6658496" providerId="AD" clId="Web-{2EB7C39F-501D-B000-D8CB-BC3D57B21760}" dt="2021-05-01T19:29:14.011" v="172"/>
        <pc:sldMkLst>
          <pc:docMk/>
          <pc:sldMk cId="2561287616" sldId="362"/>
        </pc:sldMkLst>
      </pc:sldChg>
    </pc:docChg>
  </pc:docChgLst>
  <pc:docChgLst>
    <pc:chgData name="Velazquez, Jose M" userId="S::jvelaz25@calstatela.edu::b9a2ecda-d0b2-430b-940e-670f0835f082" providerId="AD" clId="Web-{04B5DD86-C899-37B0-3D53-B145AAE9B45B}"/>
    <pc:docChg chg="modSld">
      <pc:chgData name="Velazquez, Jose M" userId="S::jvelaz25@calstatela.edu::b9a2ecda-d0b2-430b-940e-670f0835f082" providerId="AD" clId="Web-{04B5DD86-C899-37B0-3D53-B145AAE9B45B}" dt="2020-11-29T02:00:45.409" v="41" actId="20577"/>
      <pc:docMkLst>
        <pc:docMk/>
      </pc:docMkLst>
      <pc:sldChg chg="modSp">
        <pc:chgData name="Velazquez, Jose M" userId="S::jvelaz25@calstatela.edu::b9a2ecda-d0b2-430b-940e-670f0835f082" providerId="AD" clId="Web-{04B5DD86-C899-37B0-3D53-B145AAE9B45B}" dt="2020-11-29T01:34:02" v="26" actId="20577"/>
        <pc:sldMkLst>
          <pc:docMk/>
          <pc:sldMk cId="3523032982" sldId="322"/>
        </pc:sldMkLst>
        <pc:spChg chg="mod">
          <ac:chgData name="Velazquez, Jose M" userId="S::jvelaz25@calstatela.edu::b9a2ecda-d0b2-430b-940e-670f0835f082" providerId="AD" clId="Web-{04B5DD86-C899-37B0-3D53-B145AAE9B45B}" dt="2020-11-29T01:34:02" v="26" actId="20577"/>
          <ac:spMkLst>
            <pc:docMk/>
            <pc:sldMk cId="3523032982" sldId="322"/>
            <ac:spMk id="4" creationId="{0C0D8381-68D0-43AA-A36F-0C4CC536A9B4}"/>
          </ac:spMkLst>
        </pc:spChg>
      </pc:sldChg>
      <pc:sldChg chg="modSp">
        <pc:chgData name="Velazquez, Jose M" userId="S::jvelaz25@calstatela.edu::b9a2ecda-d0b2-430b-940e-670f0835f082" providerId="AD" clId="Web-{04B5DD86-C899-37B0-3D53-B145AAE9B45B}" dt="2020-11-29T02:00:44.440" v="40" actId="20577"/>
        <pc:sldMkLst>
          <pc:docMk/>
          <pc:sldMk cId="564711240" sldId="324"/>
        </pc:sldMkLst>
        <pc:spChg chg="mod">
          <ac:chgData name="Velazquez, Jose M" userId="S::jvelaz25@calstatela.edu::b9a2ecda-d0b2-430b-940e-670f0835f082" providerId="AD" clId="Web-{04B5DD86-C899-37B0-3D53-B145AAE9B45B}" dt="2020-11-29T01:59:59.643" v="30" actId="20577"/>
          <ac:spMkLst>
            <pc:docMk/>
            <pc:sldMk cId="564711240" sldId="324"/>
            <ac:spMk id="4" creationId="{0C0D8381-68D0-43AA-A36F-0C4CC536A9B4}"/>
          </ac:spMkLst>
        </pc:spChg>
        <pc:spChg chg="mod">
          <ac:chgData name="Velazquez, Jose M" userId="S::jvelaz25@calstatela.edu::b9a2ecda-d0b2-430b-940e-670f0835f082" providerId="AD" clId="Web-{04B5DD86-C899-37B0-3D53-B145AAE9B45B}" dt="2020-11-29T02:00:44.440" v="40" actId="20577"/>
          <ac:spMkLst>
            <pc:docMk/>
            <pc:sldMk cId="564711240" sldId="324"/>
            <ac:spMk id="5" creationId="{951CF634-0F1E-4E22-8B39-13E5EA00060E}"/>
          </ac:spMkLst>
        </pc:spChg>
      </pc:sldChg>
    </pc:docChg>
  </pc:docChgLst>
  <pc:docChgLst>
    <pc:chgData name="Reyes, Mark A" userId="S::mreye120@calstatela.edu::822c49eb-35eb-44b8-bcf7-c1ebb192f6c9" providerId="AD" clId="Web-{741B3831-326E-9EC0-B819-940811D9189F}"/>
    <pc:docChg chg="modSld">
      <pc:chgData name="Reyes, Mark A" userId="S::mreye120@calstatela.edu::822c49eb-35eb-44b8-bcf7-c1ebb192f6c9" providerId="AD" clId="Web-{741B3831-326E-9EC0-B819-940811D9189F}" dt="2020-11-29T20:36:09.690" v="10" actId="1076"/>
      <pc:docMkLst>
        <pc:docMk/>
      </pc:docMkLst>
      <pc:sldChg chg="modSp">
        <pc:chgData name="Reyes, Mark A" userId="S::mreye120@calstatela.edu::822c49eb-35eb-44b8-bcf7-c1ebb192f6c9" providerId="AD" clId="Web-{741B3831-326E-9EC0-B819-940811D9189F}" dt="2020-11-29T20:36:09.690" v="10" actId="1076"/>
        <pc:sldMkLst>
          <pc:docMk/>
          <pc:sldMk cId="3736963612" sldId="282"/>
        </pc:sldMkLst>
        <pc:spChg chg="mod">
          <ac:chgData name="Reyes, Mark A" userId="S::mreye120@calstatela.edu::822c49eb-35eb-44b8-bcf7-c1ebb192f6c9" providerId="AD" clId="Web-{741B3831-326E-9EC0-B819-940811D9189F}" dt="2020-11-29T20:36:09.690" v="10" actId="1076"/>
          <ac:spMkLst>
            <pc:docMk/>
            <pc:sldMk cId="3736963612" sldId="282"/>
            <ac:spMk id="2" creationId="{4350809E-98C1-4C69-A9DD-6093A7285E82}"/>
          </ac:spMkLst>
        </pc:spChg>
      </pc:sldChg>
    </pc:docChg>
  </pc:docChgLst>
  <pc:docChgLst>
    <pc:chgData name="Velazquez, Jose M" userId="S::jvelaz25@calstatela.edu::b9a2ecda-d0b2-430b-940e-670f0835f082" providerId="AD" clId="Web-{D185BF9F-F018-C000-105A-2CFE4B8CC1BC}"/>
    <pc:docChg chg="modSld">
      <pc:chgData name="Velazquez, Jose M" userId="S::jvelaz25@calstatela.edu::b9a2ecda-d0b2-430b-940e-670f0835f082" providerId="AD" clId="Web-{D185BF9F-F018-C000-105A-2CFE4B8CC1BC}" dt="2021-04-18T18:35:33.275" v="48" actId="20577"/>
      <pc:docMkLst>
        <pc:docMk/>
      </pc:docMkLst>
      <pc:sldChg chg="modSp">
        <pc:chgData name="Velazquez, Jose M" userId="S::jvelaz25@calstatela.edu::b9a2ecda-d0b2-430b-940e-670f0835f082" providerId="AD" clId="Web-{D185BF9F-F018-C000-105A-2CFE4B8CC1BC}" dt="2021-04-18T18:35:33.275" v="48" actId="20577"/>
        <pc:sldMkLst>
          <pc:docMk/>
          <pc:sldMk cId="2062695374" sldId="375"/>
        </pc:sldMkLst>
        <pc:spChg chg="mod">
          <ac:chgData name="Velazquez, Jose M" userId="S::jvelaz25@calstatela.edu::b9a2ecda-d0b2-430b-940e-670f0835f082" providerId="AD" clId="Web-{D185BF9F-F018-C000-105A-2CFE4B8CC1BC}" dt="2021-04-18T18:26:16.023" v="14" actId="20577"/>
          <ac:spMkLst>
            <pc:docMk/>
            <pc:sldMk cId="2062695374" sldId="375"/>
            <ac:spMk id="7" creationId="{F878F265-FD28-4E07-849B-F32B0F082FFF}"/>
          </ac:spMkLst>
        </pc:spChg>
        <pc:spChg chg="mod">
          <ac:chgData name="Velazquez, Jose M" userId="S::jvelaz25@calstatela.edu::b9a2ecda-d0b2-430b-940e-670f0835f082" providerId="AD" clId="Web-{D185BF9F-F018-C000-105A-2CFE4B8CC1BC}" dt="2021-04-18T18:35:33.275" v="48" actId="20577"/>
          <ac:spMkLst>
            <pc:docMk/>
            <pc:sldMk cId="2062695374" sldId="375"/>
            <ac:spMk id="8" creationId="{90CED133-E3FD-4FD8-B7CC-D6121BA7C9E7}"/>
          </ac:spMkLst>
        </pc:spChg>
      </pc:sldChg>
    </pc:docChg>
  </pc:docChgLst>
  <pc:docChgLst>
    <pc:chgData name="Castillo, Wilfred Christian S" userId="S::wcastil7@calstatela.edu::84985954-2c5a-411d-a54d-843828b75fdf" providerId="AD" clId="Web-{E48F7294-A5B5-7328-6454-ED502BCC0AFD}"/>
    <pc:docChg chg="addSld delSld modSld">
      <pc:chgData name="Castillo, Wilfred Christian S" userId="S::wcastil7@calstatela.edu::84985954-2c5a-411d-a54d-843828b75fdf" providerId="AD" clId="Web-{E48F7294-A5B5-7328-6454-ED502BCC0AFD}" dt="2020-12-05T22:19:31.429" v="283"/>
      <pc:docMkLst>
        <pc:docMk/>
      </pc:docMkLst>
      <pc:sldChg chg="modSp">
        <pc:chgData name="Castillo, Wilfred Christian S" userId="S::wcastil7@calstatela.edu::84985954-2c5a-411d-a54d-843828b75fdf" providerId="AD" clId="Web-{E48F7294-A5B5-7328-6454-ED502BCC0AFD}" dt="2020-12-05T22:07:04.525" v="263" actId="20577"/>
        <pc:sldMkLst>
          <pc:docMk/>
          <pc:sldMk cId="1912582705" sldId="321"/>
        </pc:sldMkLst>
        <pc:spChg chg="mod">
          <ac:chgData name="Castillo, Wilfred Christian S" userId="S::wcastil7@calstatela.edu::84985954-2c5a-411d-a54d-843828b75fdf" providerId="AD" clId="Web-{E48F7294-A5B5-7328-6454-ED502BCC0AFD}" dt="2020-12-05T22:07:01.541" v="260" actId="20577"/>
          <ac:spMkLst>
            <pc:docMk/>
            <pc:sldMk cId="1912582705" sldId="321"/>
            <ac:spMk id="6" creationId="{CA77F6DC-3DA5-41A6-B99E-DC2824C68F41}"/>
          </ac:spMkLst>
        </pc:spChg>
        <pc:spChg chg="mod">
          <ac:chgData name="Castillo, Wilfred Christian S" userId="S::wcastil7@calstatela.edu::84985954-2c5a-411d-a54d-843828b75fdf" providerId="AD" clId="Web-{E48F7294-A5B5-7328-6454-ED502BCC0AFD}" dt="2020-12-05T22:07:04.525" v="263" actId="20577"/>
          <ac:spMkLst>
            <pc:docMk/>
            <pc:sldMk cId="1912582705" sldId="321"/>
            <ac:spMk id="7" creationId="{89E7756D-D15E-4C71-88BB-2F8A11E12B24}"/>
          </ac:spMkLst>
        </pc:spChg>
      </pc:sldChg>
      <pc:sldChg chg="addSp delSp">
        <pc:chgData name="Castillo, Wilfred Christian S" userId="S::wcastil7@calstatela.edu::84985954-2c5a-411d-a54d-843828b75fdf" providerId="AD" clId="Web-{E48F7294-A5B5-7328-6454-ED502BCC0AFD}" dt="2020-12-05T20:33:04.771" v="84"/>
        <pc:sldMkLst>
          <pc:docMk/>
          <pc:sldMk cId="4145459833" sldId="327"/>
        </pc:sldMkLst>
        <pc:graphicFrameChg chg="add del">
          <ac:chgData name="Castillo, Wilfred Christian S" userId="S::wcastil7@calstatela.edu::84985954-2c5a-411d-a54d-843828b75fdf" providerId="AD" clId="Web-{E48F7294-A5B5-7328-6454-ED502BCC0AFD}" dt="2020-12-05T20:33:04.771" v="84"/>
          <ac:graphicFrameMkLst>
            <pc:docMk/>
            <pc:sldMk cId="4145459833" sldId="327"/>
            <ac:graphicFrameMk id="12" creationId="{177ACF41-2A75-425B-8AA6-1C5B26434B6E}"/>
          </ac:graphicFrameMkLst>
        </pc:graphicFrameChg>
      </pc:sldChg>
      <pc:sldChg chg="addSp delSp modSp del">
        <pc:chgData name="Castillo, Wilfred Christian S" userId="S::wcastil7@calstatela.edu::84985954-2c5a-411d-a54d-843828b75fdf" providerId="AD" clId="Web-{E48F7294-A5B5-7328-6454-ED502BCC0AFD}" dt="2020-12-05T19:42:42.516" v="55"/>
        <pc:sldMkLst>
          <pc:docMk/>
          <pc:sldMk cId="4235484197" sldId="328"/>
        </pc:sldMkLst>
        <pc:spChg chg="mod">
          <ac:chgData name="Castillo, Wilfred Christian S" userId="S::wcastil7@calstatela.edu::84985954-2c5a-411d-a54d-843828b75fdf" providerId="AD" clId="Web-{E48F7294-A5B5-7328-6454-ED502BCC0AFD}" dt="2020-12-05T19:29:14.647" v="22" actId="1076"/>
          <ac:spMkLst>
            <pc:docMk/>
            <pc:sldMk cId="4235484197" sldId="328"/>
            <ac:spMk id="2" creationId="{8D9FC2CF-23A2-4561-9407-1D3830256924}"/>
          </ac:spMkLst>
        </pc:spChg>
        <pc:spChg chg="mod">
          <ac:chgData name="Castillo, Wilfred Christian S" userId="S::wcastil7@calstatela.edu::84985954-2c5a-411d-a54d-843828b75fdf" providerId="AD" clId="Web-{E48F7294-A5B5-7328-6454-ED502BCC0AFD}" dt="2020-12-05T19:24:12.368" v="1" actId="20577"/>
          <ac:spMkLst>
            <pc:docMk/>
            <pc:sldMk cId="4235484197" sldId="328"/>
            <ac:spMk id="4" creationId="{DC930E65-87E7-423E-80CB-EA51D6635245}"/>
          </ac:spMkLst>
        </pc:spChg>
        <pc:graphicFrameChg chg="add mod">
          <ac:chgData name="Castillo, Wilfred Christian S" userId="S::wcastil7@calstatela.edu::84985954-2c5a-411d-a54d-843828b75fdf" providerId="AD" clId="Web-{E48F7294-A5B5-7328-6454-ED502BCC0AFD}" dt="2020-12-05T19:33:42.505" v="34" actId="1076"/>
          <ac:graphicFrameMkLst>
            <pc:docMk/>
            <pc:sldMk cId="4235484197" sldId="328"/>
            <ac:graphicFrameMk id="13" creationId="{DEF288D0-7584-47EF-93BE-519F2F3AB9F6}"/>
          </ac:graphicFrameMkLst>
        </pc:graphicFrameChg>
        <pc:picChg chg="del mod">
          <ac:chgData name="Castillo, Wilfred Christian S" userId="S::wcastil7@calstatela.edu::84985954-2c5a-411d-a54d-843828b75fdf" providerId="AD" clId="Web-{E48F7294-A5B5-7328-6454-ED502BCC0AFD}" dt="2020-12-05T19:32:02.302" v="29"/>
          <ac:picMkLst>
            <pc:docMk/>
            <pc:sldMk cId="4235484197" sldId="328"/>
            <ac:picMk id="5" creationId="{F7452AF4-46C5-4ACA-BCF4-41D0A3728379}"/>
          </ac:picMkLst>
        </pc:picChg>
        <pc:picChg chg="del">
          <ac:chgData name="Castillo, Wilfred Christian S" userId="S::wcastil7@calstatela.edu::84985954-2c5a-411d-a54d-843828b75fdf" providerId="AD" clId="Web-{E48F7294-A5B5-7328-6454-ED502BCC0AFD}" dt="2020-12-05T19:24:33.259" v="4"/>
          <ac:picMkLst>
            <pc:docMk/>
            <pc:sldMk cId="4235484197" sldId="328"/>
            <ac:picMk id="6" creationId="{4E3F4EDA-3D1F-4C5A-8DED-99F8CBDF98AA}"/>
          </ac:picMkLst>
        </pc:picChg>
        <pc:picChg chg="del mod">
          <ac:chgData name="Castillo, Wilfred Christian S" userId="S::wcastil7@calstatela.edu::84985954-2c5a-411d-a54d-843828b75fdf" providerId="AD" clId="Web-{E48F7294-A5B5-7328-6454-ED502BCC0AFD}" dt="2020-12-05T19:32:00.271" v="28"/>
          <ac:picMkLst>
            <pc:docMk/>
            <pc:sldMk cId="4235484197" sldId="328"/>
            <ac:picMk id="7" creationId="{2CC5D4A3-8628-469F-9DC8-EB90DF4F6A6C}"/>
          </ac:picMkLst>
        </pc:picChg>
        <pc:picChg chg="add del mod">
          <ac:chgData name="Castillo, Wilfred Christian S" userId="S::wcastil7@calstatela.edu::84985954-2c5a-411d-a54d-843828b75fdf" providerId="AD" clId="Web-{E48F7294-A5B5-7328-6454-ED502BCC0AFD}" dt="2020-12-05T19:28:29.085" v="15"/>
          <ac:picMkLst>
            <pc:docMk/>
            <pc:sldMk cId="4235484197" sldId="328"/>
            <ac:picMk id="9" creationId="{EFE7A961-F5A6-4B2C-ACDA-FB4106E47567}"/>
          </ac:picMkLst>
        </pc:picChg>
        <pc:picChg chg="add mod">
          <ac:chgData name="Castillo, Wilfred Christian S" userId="S::wcastil7@calstatela.edu::84985954-2c5a-411d-a54d-843828b75fdf" providerId="AD" clId="Web-{E48F7294-A5B5-7328-6454-ED502BCC0AFD}" dt="2020-12-05T19:33:08.848" v="31" actId="14100"/>
          <ac:picMkLst>
            <pc:docMk/>
            <pc:sldMk cId="4235484197" sldId="328"/>
            <ac:picMk id="10" creationId="{F0C7AAE7-0043-4A2A-B3A7-074C7E74B9F9}"/>
          </ac:picMkLst>
        </pc:picChg>
        <pc:picChg chg="add del mod">
          <ac:chgData name="Castillo, Wilfred Christian S" userId="S::wcastil7@calstatela.edu::84985954-2c5a-411d-a54d-843828b75fdf" providerId="AD" clId="Web-{E48F7294-A5B5-7328-6454-ED502BCC0AFD}" dt="2020-12-05T19:36:09.222" v="39"/>
          <ac:picMkLst>
            <pc:docMk/>
            <pc:sldMk cId="4235484197" sldId="328"/>
            <ac:picMk id="11" creationId="{C625DAB0-59A0-49E6-8740-0B85ACCD4AFD}"/>
          </ac:picMkLst>
        </pc:picChg>
        <pc:picChg chg="add del mod">
          <ac:chgData name="Castillo, Wilfred Christian S" userId="S::wcastil7@calstatela.edu::84985954-2c5a-411d-a54d-843828b75fdf" providerId="AD" clId="Web-{E48F7294-A5B5-7328-6454-ED502BCC0AFD}" dt="2020-12-05T19:36:49.862" v="42"/>
          <ac:picMkLst>
            <pc:docMk/>
            <pc:sldMk cId="4235484197" sldId="328"/>
            <ac:picMk id="14" creationId="{3B0D7FD1-CA61-43B0-BD49-F1321C67B1CB}"/>
          </ac:picMkLst>
        </pc:picChg>
      </pc:sldChg>
      <pc:sldChg chg="delSp">
        <pc:chgData name="Castillo, Wilfred Christian S" userId="S::wcastil7@calstatela.edu::84985954-2c5a-411d-a54d-843828b75fdf" providerId="AD" clId="Web-{E48F7294-A5B5-7328-6454-ED502BCC0AFD}" dt="2020-12-05T20:28:45.774" v="71"/>
        <pc:sldMkLst>
          <pc:docMk/>
          <pc:sldMk cId="4100427337" sldId="329"/>
        </pc:sldMkLst>
        <pc:spChg chg="del">
          <ac:chgData name="Castillo, Wilfred Christian S" userId="S::wcastil7@calstatela.edu::84985954-2c5a-411d-a54d-843828b75fdf" providerId="AD" clId="Web-{E48F7294-A5B5-7328-6454-ED502BCC0AFD}" dt="2020-12-05T19:49:08.747" v="60"/>
          <ac:spMkLst>
            <pc:docMk/>
            <pc:sldMk cId="4100427337" sldId="329"/>
            <ac:spMk id="4" creationId="{742A4824-6F60-47FE-BB4D-3110E5DFC2D0}"/>
          </ac:spMkLst>
        </pc:spChg>
        <pc:graphicFrameChg chg="del">
          <ac:chgData name="Castillo, Wilfred Christian S" userId="S::wcastil7@calstatela.edu::84985954-2c5a-411d-a54d-843828b75fdf" providerId="AD" clId="Web-{E48F7294-A5B5-7328-6454-ED502BCC0AFD}" dt="2020-12-05T20:28:45.774" v="71"/>
          <ac:graphicFrameMkLst>
            <pc:docMk/>
            <pc:sldMk cId="4100427337" sldId="329"/>
            <ac:graphicFrameMk id="8" creationId="{1011922B-AA74-4815-B3F2-245C21FA52CE}"/>
          </ac:graphicFrameMkLst>
        </pc:graphicFrameChg>
        <pc:picChg chg="del">
          <ac:chgData name="Castillo, Wilfred Christian S" userId="S::wcastil7@calstatela.edu::84985954-2c5a-411d-a54d-843828b75fdf" providerId="AD" clId="Web-{E48F7294-A5B5-7328-6454-ED502BCC0AFD}" dt="2020-12-05T19:49:02.294" v="58"/>
          <ac:picMkLst>
            <pc:docMk/>
            <pc:sldMk cId="4100427337" sldId="329"/>
            <ac:picMk id="5" creationId="{9772342D-FEF4-4F53-91E6-37228D19AD02}"/>
          </ac:picMkLst>
        </pc:picChg>
        <pc:picChg chg="del">
          <ac:chgData name="Castillo, Wilfred Christian S" userId="S::wcastil7@calstatela.edu::84985954-2c5a-411d-a54d-843828b75fdf" providerId="AD" clId="Web-{E48F7294-A5B5-7328-6454-ED502BCC0AFD}" dt="2020-12-05T19:49:03.888" v="59"/>
          <ac:picMkLst>
            <pc:docMk/>
            <pc:sldMk cId="4100427337" sldId="329"/>
            <ac:picMk id="6" creationId="{EDE22DC5-CB8D-4406-838A-074C4475BB94}"/>
          </ac:picMkLst>
        </pc:picChg>
      </pc:sldChg>
      <pc:sldChg chg="add del replId">
        <pc:chgData name="Castillo, Wilfred Christian S" userId="S::wcastil7@calstatela.edu::84985954-2c5a-411d-a54d-843828b75fdf" providerId="AD" clId="Web-{E48F7294-A5B5-7328-6454-ED502BCC0AFD}" dt="2020-12-05T19:42:46.860" v="56"/>
        <pc:sldMkLst>
          <pc:docMk/>
          <pc:sldMk cId="1297213343" sldId="336"/>
        </pc:sldMkLst>
      </pc:sldChg>
      <pc:sldChg chg="addSp delSp modSp add replId">
        <pc:chgData name="Castillo, Wilfred Christian S" userId="S::wcastil7@calstatela.edu::84985954-2c5a-411d-a54d-843828b75fdf" providerId="AD" clId="Web-{E48F7294-A5B5-7328-6454-ED502BCC0AFD}" dt="2020-12-05T22:18:14.537" v="267"/>
        <pc:sldMkLst>
          <pc:docMk/>
          <pc:sldMk cId="159903270" sldId="337"/>
        </pc:sldMkLst>
        <pc:spChg chg="mod">
          <ac:chgData name="Castillo, Wilfred Christian S" userId="S::wcastil7@calstatela.edu::84985954-2c5a-411d-a54d-843828b75fdf" providerId="AD" clId="Web-{E48F7294-A5B5-7328-6454-ED502BCC0AFD}" dt="2020-12-05T22:06:12.556" v="234" actId="20577"/>
          <ac:spMkLst>
            <pc:docMk/>
            <pc:sldMk cId="159903270" sldId="337"/>
            <ac:spMk id="4" creationId="{DC930E65-87E7-423E-80CB-EA51D6635245}"/>
          </ac:spMkLst>
        </pc:spChg>
        <pc:spChg chg="del mod">
          <ac:chgData name="Castillo, Wilfred Christian S" userId="S::wcastil7@calstatela.edu::84985954-2c5a-411d-a54d-843828b75fdf" providerId="AD" clId="Web-{E48F7294-A5B5-7328-6454-ED502BCC0AFD}" dt="2020-12-05T22:18:14.537" v="267"/>
          <ac:spMkLst>
            <pc:docMk/>
            <pc:sldMk cId="159903270" sldId="337"/>
            <ac:spMk id="6" creationId="{E2113847-6A9D-42EC-8B92-802C0CC71FA0}"/>
          </ac:spMkLst>
        </pc:spChg>
        <pc:spChg chg="add mod">
          <ac:chgData name="Castillo, Wilfred Christian S" userId="S::wcastil7@calstatela.edu::84985954-2c5a-411d-a54d-843828b75fdf" providerId="AD" clId="Web-{E48F7294-A5B5-7328-6454-ED502BCC0AFD}" dt="2020-12-05T21:49:52.945" v="229" actId="20577"/>
          <ac:spMkLst>
            <pc:docMk/>
            <pc:sldMk cId="159903270" sldId="337"/>
            <ac:spMk id="7" creationId="{07F05446-79BD-4C59-9A81-FCCD885824AE}"/>
          </ac:spMkLst>
        </pc:spChg>
        <pc:graphicFrameChg chg="mod modGraphic">
          <ac:chgData name="Castillo, Wilfred Christian S" userId="S::wcastil7@calstatela.edu::84985954-2c5a-411d-a54d-843828b75fdf" providerId="AD" clId="Web-{E48F7294-A5B5-7328-6454-ED502BCC0AFD}" dt="2020-12-05T20:02:50.710" v="70"/>
          <ac:graphicFrameMkLst>
            <pc:docMk/>
            <pc:sldMk cId="159903270" sldId="337"/>
            <ac:graphicFrameMk id="13" creationId="{DEF288D0-7584-47EF-93BE-519F2F3AB9F6}"/>
          </ac:graphicFrameMkLst>
        </pc:graphicFrameChg>
        <pc:picChg chg="add mod">
          <ac:chgData name="Castillo, Wilfred Christian S" userId="S::wcastil7@calstatela.edu::84985954-2c5a-411d-a54d-843828b75fdf" providerId="AD" clId="Web-{E48F7294-A5B5-7328-6454-ED502BCC0AFD}" dt="2020-12-05T19:38:18.534" v="52" actId="1076"/>
          <ac:picMkLst>
            <pc:docMk/>
            <pc:sldMk cId="159903270" sldId="337"/>
            <ac:picMk id="5" creationId="{B8F39F79-53D0-4872-A6B3-672984E2F1E7}"/>
          </ac:picMkLst>
        </pc:picChg>
      </pc:sldChg>
      <pc:sldChg chg="del">
        <pc:chgData name="Castillo, Wilfred Christian S" userId="S::wcastil7@calstatela.edu::84985954-2c5a-411d-a54d-843828b75fdf" providerId="AD" clId="Web-{E48F7294-A5B5-7328-6454-ED502BCC0AFD}" dt="2020-12-05T20:33:21.864" v="86"/>
        <pc:sldMkLst>
          <pc:docMk/>
          <pc:sldMk cId="2527167922" sldId="339"/>
        </pc:sldMkLst>
      </pc:sldChg>
      <pc:sldChg chg="delSp modSp">
        <pc:chgData name="Castillo, Wilfred Christian S" userId="S::wcastil7@calstatela.edu::84985954-2c5a-411d-a54d-843828b75fdf" providerId="AD" clId="Web-{E48F7294-A5B5-7328-6454-ED502BCC0AFD}" dt="2020-12-05T22:19:31.429" v="283"/>
        <pc:sldMkLst>
          <pc:docMk/>
          <pc:sldMk cId="2057557961" sldId="340"/>
        </pc:sldMkLst>
        <pc:spChg chg="mod">
          <ac:chgData name="Castillo, Wilfred Christian S" userId="S::wcastil7@calstatela.edu::84985954-2c5a-411d-a54d-843828b75fdf" providerId="AD" clId="Web-{E48F7294-A5B5-7328-6454-ED502BCC0AFD}" dt="2020-12-05T22:06:18.743" v="246" actId="20577"/>
          <ac:spMkLst>
            <pc:docMk/>
            <pc:sldMk cId="2057557961" sldId="340"/>
            <ac:spMk id="4" creationId="{DC930E65-87E7-423E-80CB-EA51D6635245}"/>
          </ac:spMkLst>
        </pc:spChg>
        <pc:spChg chg="del mod">
          <ac:chgData name="Castillo, Wilfred Christian S" userId="S::wcastil7@calstatela.edu::84985954-2c5a-411d-a54d-843828b75fdf" providerId="AD" clId="Web-{E48F7294-A5B5-7328-6454-ED502BCC0AFD}" dt="2020-12-05T22:19:31.429" v="283"/>
          <ac:spMkLst>
            <pc:docMk/>
            <pc:sldMk cId="2057557961" sldId="340"/>
            <ac:spMk id="6" creationId="{E2113847-6A9D-42EC-8B92-802C0CC71FA0}"/>
          </ac:spMkLst>
        </pc:spChg>
      </pc:sldChg>
      <pc:sldChg chg="new del">
        <pc:chgData name="Castillo, Wilfred Christian S" userId="S::wcastil7@calstatela.edu::84985954-2c5a-411d-a54d-843828b75fdf" providerId="AD" clId="Web-{E48F7294-A5B5-7328-6454-ED502BCC0AFD}" dt="2020-12-05T22:16:52.192" v="265"/>
        <pc:sldMkLst>
          <pc:docMk/>
          <pc:sldMk cId="606453256" sldId="341"/>
        </pc:sldMkLst>
      </pc:sldChg>
      <pc:sldChg chg="delSp modSp add replId">
        <pc:chgData name="Castillo, Wilfred Christian S" userId="S::wcastil7@calstatela.edu::84985954-2c5a-411d-a54d-843828b75fdf" providerId="AD" clId="Web-{E48F7294-A5B5-7328-6454-ED502BCC0AFD}" dt="2020-12-05T22:18:28.912" v="273"/>
        <pc:sldMkLst>
          <pc:docMk/>
          <pc:sldMk cId="2203350403" sldId="341"/>
        </pc:sldMkLst>
        <pc:spChg chg="mod">
          <ac:chgData name="Castillo, Wilfred Christian S" userId="S::wcastil7@calstatela.edu::84985954-2c5a-411d-a54d-843828b75fdf" providerId="AD" clId="Web-{E48F7294-A5B5-7328-6454-ED502BCC0AFD}" dt="2020-12-05T22:18:25.381" v="270" actId="20577"/>
          <ac:spMkLst>
            <pc:docMk/>
            <pc:sldMk cId="2203350403" sldId="341"/>
            <ac:spMk id="4" creationId="{DC930E65-87E7-423E-80CB-EA51D6635245}"/>
          </ac:spMkLst>
        </pc:spChg>
        <pc:spChg chg="del">
          <ac:chgData name="Castillo, Wilfred Christian S" userId="S::wcastil7@calstatela.edu::84985954-2c5a-411d-a54d-843828b75fdf" providerId="AD" clId="Web-{E48F7294-A5B5-7328-6454-ED502BCC0AFD}" dt="2020-12-05T22:18:28.912" v="273"/>
          <ac:spMkLst>
            <pc:docMk/>
            <pc:sldMk cId="2203350403" sldId="341"/>
            <ac:spMk id="6" creationId="{E2113847-6A9D-42EC-8B92-802C0CC71FA0}"/>
          </ac:spMkLst>
        </pc:spChg>
      </pc:sldChg>
      <pc:sldChg chg="delSp modSp add replId">
        <pc:chgData name="Castillo, Wilfred Christian S" userId="S::wcastil7@calstatela.edu::84985954-2c5a-411d-a54d-843828b75fdf" providerId="AD" clId="Web-{E48F7294-A5B5-7328-6454-ED502BCC0AFD}" dt="2020-12-05T22:19:13.757" v="282"/>
        <pc:sldMkLst>
          <pc:docMk/>
          <pc:sldMk cId="726578924" sldId="342"/>
        </pc:sldMkLst>
        <pc:spChg chg="mod">
          <ac:chgData name="Castillo, Wilfred Christian S" userId="S::wcastil7@calstatela.edu::84985954-2c5a-411d-a54d-843828b75fdf" providerId="AD" clId="Web-{E48F7294-A5B5-7328-6454-ED502BCC0AFD}" dt="2020-12-05T22:19:00.397" v="279" actId="20577"/>
          <ac:spMkLst>
            <pc:docMk/>
            <pc:sldMk cId="726578924" sldId="342"/>
            <ac:spMk id="4" creationId="{DC930E65-87E7-423E-80CB-EA51D6635245}"/>
          </ac:spMkLst>
        </pc:spChg>
        <pc:spChg chg="del">
          <ac:chgData name="Castillo, Wilfred Christian S" userId="S::wcastil7@calstatela.edu::84985954-2c5a-411d-a54d-843828b75fdf" providerId="AD" clId="Web-{E48F7294-A5B5-7328-6454-ED502BCC0AFD}" dt="2020-12-05T22:19:13.757" v="282"/>
          <ac:spMkLst>
            <pc:docMk/>
            <pc:sldMk cId="726578924" sldId="342"/>
            <ac:spMk id="6" creationId="{E2113847-6A9D-42EC-8B92-802C0CC71FA0}"/>
          </ac:spMkLst>
        </pc:spChg>
      </pc:sldChg>
    </pc:docChg>
  </pc:docChgLst>
  <pc:docChgLst>
    <pc:chgData name="Santillan, Erick" userId="S::esantil2@calstatela.edu::ed2732f2-99ff-45a1-9f08-6cff300f41fb" providerId="AD" clId="Web-{B3AABE9F-706B-C000-105A-2996A3E2F86D}"/>
    <pc:docChg chg="addSld modSld">
      <pc:chgData name="Santillan, Erick" userId="S::esantil2@calstatela.edu::ed2732f2-99ff-45a1-9f08-6cff300f41fb" providerId="AD" clId="Web-{B3AABE9F-706B-C000-105A-2996A3E2F86D}" dt="2021-04-16T03:04:19.813" v="517" actId="20577"/>
      <pc:docMkLst>
        <pc:docMk/>
      </pc:docMkLst>
      <pc:sldChg chg="addSp modSp add replId">
        <pc:chgData name="Santillan, Erick" userId="S::esantil2@calstatela.edu::ed2732f2-99ff-45a1-9f08-6cff300f41fb" providerId="AD" clId="Web-{B3AABE9F-706B-C000-105A-2996A3E2F86D}" dt="2021-04-16T03:03:07.449" v="505" actId="20577"/>
        <pc:sldMkLst>
          <pc:docMk/>
          <pc:sldMk cId="178162676" sldId="359"/>
        </pc:sldMkLst>
        <pc:spChg chg="mod">
          <ac:chgData name="Santillan, Erick" userId="S::esantil2@calstatela.edu::ed2732f2-99ff-45a1-9f08-6cff300f41fb" providerId="AD" clId="Web-{B3AABE9F-706B-C000-105A-2996A3E2F86D}" dt="2021-04-16T02:25:40.300" v="1" actId="20577"/>
          <ac:spMkLst>
            <pc:docMk/>
            <pc:sldMk cId="178162676" sldId="359"/>
            <ac:spMk id="2" creationId="{B392756C-A35B-45EA-AB4F-B4E90C1BBA92}"/>
          </ac:spMkLst>
        </pc:spChg>
        <pc:spChg chg="mod">
          <ac:chgData name="Santillan, Erick" userId="S::esantil2@calstatela.edu::ed2732f2-99ff-45a1-9f08-6cff300f41fb" providerId="AD" clId="Web-{B3AABE9F-706B-C000-105A-2996A3E2F86D}" dt="2021-04-16T03:03:07.449" v="505" actId="20577"/>
          <ac:spMkLst>
            <pc:docMk/>
            <pc:sldMk cId="178162676" sldId="359"/>
            <ac:spMk id="3" creationId="{18A859EA-4A0A-444E-A6ED-DE3315EB620D}"/>
          </ac:spMkLst>
        </pc:spChg>
        <pc:picChg chg="add mod">
          <ac:chgData name="Santillan, Erick" userId="S::esantil2@calstatela.edu::ed2732f2-99ff-45a1-9f08-6cff300f41fb" providerId="AD" clId="Web-{B3AABE9F-706B-C000-105A-2996A3E2F86D}" dt="2021-04-16T03:00:47.878" v="478" actId="1076"/>
          <ac:picMkLst>
            <pc:docMk/>
            <pc:sldMk cId="178162676" sldId="359"/>
            <ac:picMk id="6" creationId="{C8BE9BF4-4C62-4002-99EA-B8B10A3E9680}"/>
          </ac:picMkLst>
        </pc:picChg>
      </pc:sldChg>
      <pc:sldChg chg="delSp modSp add replId">
        <pc:chgData name="Santillan, Erick" userId="S::esantil2@calstatela.edu::ed2732f2-99ff-45a1-9f08-6cff300f41fb" providerId="AD" clId="Web-{B3AABE9F-706B-C000-105A-2996A3E2F86D}" dt="2021-04-16T03:04:19.813" v="517" actId="20577"/>
        <pc:sldMkLst>
          <pc:docMk/>
          <pc:sldMk cId="3343599446" sldId="360"/>
        </pc:sldMkLst>
        <pc:spChg chg="mod">
          <ac:chgData name="Santillan, Erick" userId="S::esantil2@calstatela.edu::ed2732f2-99ff-45a1-9f08-6cff300f41fb" providerId="AD" clId="Web-{B3AABE9F-706B-C000-105A-2996A3E2F86D}" dt="2021-04-16T03:04:19.813" v="517" actId="20577"/>
          <ac:spMkLst>
            <pc:docMk/>
            <pc:sldMk cId="3343599446" sldId="360"/>
            <ac:spMk id="3" creationId="{18A859EA-4A0A-444E-A6ED-DE3315EB620D}"/>
          </ac:spMkLst>
        </pc:spChg>
        <pc:picChg chg="del mod">
          <ac:chgData name="Santillan, Erick" userId="S::esantil2@calstatela.edu::ed2732f2-99ff-45a1-9f08-6cff300f41fb" providerId="AD" clId="Web-{B3AABE9F-706B-C000-105A-2996A3E2F86D}" dt="2021-04-16T02:56:30.519" v="292"/>
          <ac:picMkLst>
            <pc:docMk/>
            <pc:sldMk cId="3343599446" sldId="360"/>
            <ac:picMk id="6" creationId="{C8BE9BF4-4C62-4002-99EA-B8B10A3E9680}"/>
          </ac:picMkLst>
        </pc:picChg>
      </pc:sldChg>
      <pc:sldChg chg="delSp modSp add replId">
        <pc:chgData name="Santillan, Erick" userId="S::esantil2@calstatela.edu::ed2732f2-99ff-45a1-9f08-6cff300f41fb" providerId="AD" clId="Web-{B3AABE9F-706B-C000-105A-2996A3E2F86D}" dt="2021-04-16T02:52:03.003" v="291"/>
        <pc:sldMkLst>
          <pc:docMk/>
          <pc:sldMk cId="2207256528" sldId="361"/>
        </pc:sldMkLst>
        <pc:spChg chg="mod">
          <ac:chgData name="Santillan, Erick" userId="S::esantil2@calstatela.edu::ed2732f2-99ff-45a1-9f08-6cff300f41fb" providerId="AD" clId="Web-{B3AABE9F-706B-C000-105A-2996A3E2F86D}" dt="2021-04-16T02:51:56.644" v="289" actId="20577"/>
          <ac:spMkLst>
            <pc:docMk/>
            <pc:sldMk cId="2207256528" sldId="361"/>
            <ac:spMk id="2" creationId="{B392756C-A35B-45EA-AB4F-B4E90C1BBA92}"/>
          </ac:spMkLst>
        </pc:spChg>
        <pc:spChg chg="mod">
          <ac:chgData name="Santillan, Erick" userId="S::esantil2@calstatela.edu::ed2732f2-99ff-45a1-9f08-6cff300f41fb" providerId="AD" clId="Web-{B3AABE9F-706B-C000-105A-2996A3E2F86D}" dt="2021-04-16T02:52:01.159" v="290" actId="20577"/>
          <ac:spMkLst>
            <pc:docMk/>
            <pc:sldMk cId="2207256528" sldId="361"/>
            <ac:spMk id="3" creationId="{18A859EA-4A0A-444E-A6ED-DE3315EB620D}"/>
          </ac:spMkLst>
        </pc:spChg>
        <pc:picChg chg="del">
          <ac:chgData name="Santillan, Erick" userId="S::esantil2@calstatela.edu::ed2732f2-99ff-45a1-9f08-6cff300f41fb" providerId="AD" clId="Web-{B3AABE9F-706B-C000-105A-2996A3E2F86D}" dt="2021-04-16T02:52:03.003" v="291"/>
          <ac:picMkLst>
            <pc:docMk/>
            <pc:sldMk cId="2207256528" sldId="361"/>
            <ac:picMk id="6" creationId="{C8BE9BF4-4C62-4002-99EA-B8B10A3E9680}"/>
          </ac:picMkLst>
        </pc:picChg>
      </pc:sldChg>
    </pc:docChg>
  </pc:docChgLst>
  <pc:docChgLst>
    <pc:chgData name="Vo, David" userId="S::dvo11@calstatela.edu::0deed3dc-d020-451d-aee6-4b90d6e032a7" providerId="AD" clId="Web-{2C4BC09F-90E4-C000-105A-2DC9EF19BC18}"/>
    <pc:docChg chg="modSld">
      <pc:chgData name="Vo, David" userId="S::dvo11@calstatela.edu::0deed3dc-d020-451d-aee6-4b90d6e032a7" providerId="AD" clId="Web-{2C4BC09F-90E4-C000-105A-2DC9EF19BC18}" dt="2021-04-21T03:43:29.811" v="1" actId="1076"/>
      <pc:docMkLst>
        <pc:docMk/>
      </pc:docMkLst>
      <pc:sldChg chg="modSp">
        <pc:chgData name="Vo, David" userId="S::dvo11@calstatela.edu::0deed3dc-d020-451d-aee6-4b90d6e032a7" providerId="AD" clId="Web-{2C4BC09F-90E4-C000-105A-2DC9EF19BC18}" dt="2021-04-21T03:43:29.811" v="1" actId="1076"/>
        <pc:sldMkLst>
          <pc:docMk/>
          <pc:sldMk cId="1572118351" sldId="377"/>
        </pc:sldMkLst>
        <pc:picChg chg="mod">
          <ac:chgData name="Vo, David" userId="S::dvo11@calstatela.edu::0deed3dc-d020-451d-aee6-4b90d6e032a7" providerId="AD" clId="Web-{2C4BC09F-90E4-C000-105A-2DC9EF19BC18}" dt="2021-04-21T03:43:29.811" v="1" actId="1076"/>
          <ac:picMkLst>
            <pc:docMk/>
            <pc:sldMk cId="1572118351" sldId="377"/>
            <ac:picMk id="27" creationId="{A8DC09C4-A7A4-419D-8915-1CEB0213CCE3}"/>
          </ac:picMkLst>
        </pc:picChg>
      </pc:sldChg>
    </pc:docChg>
  </pc:docChgLst>
  <pc:docChgLst>
    <pc:chgData name="Dakhil, Jonathan M" userId="83ed5be7-581a-4429-8593-67840db65c84" providerId="ADAL" clId="{B971B3F4-CD1B-49F6-98D4-A0050FCB2075}"/>
    <pc:docChg chg="undo custSel addSld delSld modSld sldOrd">
      <pc:chgData name="Dakhil, Jonathan M" userId="83ed5be7-581a-4429-8593-67840db65c84" providerId="ADAL" clId="{B971B3F4-CD1B-49F6-98D4-A0050FCB2075}" dt="2021-04-16T02:56:11.663" v="96" actId="18714"/>
      <pc:docMkLst>
        <pc:docMk/>
      </pc:docMkLst>
      <pc:sldChg chg="delSp modSp mod delCm">
        <pc:chgData name="Dakhil, Jonathan M" userId="83ed5be7-581a-4429-8593-67840db65c84" providerId="ADAL" clId="{B971B3F4-CD1B-49F6-98D4-A0050FCB2075}" dt="2021-04-16T02:07:10.298" v="81" actId="1592"/>
        <pc:sldMkLst>
          <pc:docMk/>
          <pc:sldMk cId="3475076208" sldId="261"/>
        </pc:sldMkLst>
        <pc:spChg chg="mod">
          <ac:chgData name="Dakhil, Jonathan M" userId="83ed5be7-581a-4429-8593-67840db65c84" providerId="ADAL" clId="{B971B3F4-CD1B-49F6-98D4-A0050FCB2075}" dt="2021-04-16T01:38:32.599" v="68" actId="20577"/>
          <ac:spMkLst>
            <pc:docMk/>
            <pc:sldMk cId="3475076208" sldId="261"/>
            <ac:spMk id="6" creationId="{FFEBA4C4-FD09-4E4B-B3BB-3D3EAD2DDA33}"/>
          </ac:spMkLst>
        </pc:spChg>
        <pc:spChg chg="mod">
          <ac:chgData name="Dakhil, Jonathan M" userId="83ed5be7-581a-4429-8593-67840db65c84" providerId="ADAL" clId="{B971B3F4-CD1B-49F6-98D4-A0050FCB2075}" dt="2021-04-16T01:42:57.981" v="80" actId="20577"/>
          <ac:spMkLst>
            <pc:docMk/>
            <pc:sldMk cId="3475076208" sldId="261"/>
            <ac:spMk id="11" creationId="{7B85F007-B764-45D0-95CE-6F57AF66F10C}"/>
          </ac:spMkLst>
        </pc:spChg>
        <pc:picChg chg="del">
          <ac:chgData name="Dakhil, Jonathan M" userId="83ed5be7-581a-4429-8593-67840db65c84" providerId="ADAL" clId="{B971B3F4-CD1B-49F6-98D4-A0050FCB2075}" dt="2021-04-16T01:27:37.061" v="0"/>
          <ac:picMkLst>
            <pc:docMk/>
            <pc:sldMk cId="3475076208" sldId="261"/>
            <ac:picMk id="1026" creationId="{E0BFAFB1-5CB6-450F-9999-236885963549}"/>
          </ac:picMkLst>
        </pc:picChg>
        <pc:picChg chg="del">
          <ac:chgData name="Dakhil, Jonathan M" userId="83ed5be7-581a-4429-8593-67840db65c84" providerId="ADAL" clId="{B971B3F4-CD1B-49F6-98D4-A0050FCB2075}" dt="2021-04-16T01:27:44.205" v="1"/>
          <ac:picMkLst>
            <pc:docMk/>
            <pc:sldMk cId="3475076208" sldId="261"/>
            <ac:picMk id="1028" creationId="{231C4A3C-D4FF-4829-9D33-987E65B1A2B2}"/>
          </ac:picMkLst>
        </pc:picChg>
      </pc:sldChg>
      <pc:sldChg chg="modSp mod">
        <pc:chgData name="Dakhil, Jonathan M" userId="83ed5be7-581a-4429-8593-67840db65c84" providerId="ADAL" clId="{B971B3F4-CD1B-49F6-98D4-A0050FCB2075}" dt="2021-04-16T02:54:21.337" v="93" actId="1076"/>
        <pc:sldMkLst>
          <pc:docMk/>
          <pc:sldMk cId="2309679714" sldId="265"/>
        </pc:sldMkLst>
        <pc:spChg chg="mod">
          <ac:chgData name="Dakhil, Jonathan M" userId="83ed5be7-581a-4429-8593-67840db65c84" providerId="ADAL" clId="{B971B3F4-CD1B-49F6-98D4-A0050FCB2075}" dt="2021-04-16T02:54:21.337" v="93" actId="1076"/>
          <ac:spMkLst>
            <pc:docMk/>
            <pc:sldMk cId="2309679714" sldId="265"/>
            <ac:spMk id="18" creationId="{42DE1E1F-C97F-5B40-A796-FC340C20CFC2}"/>
          </ac:spMkLst>
        </pc:spChg>
      </pc:sldChg>
      <pc:sldChg chg="modSp add mod ord">
        <pc:chgData name="Dakhil, Jonathan M" userId="83ed5be7-581a-4429-8593-67840db65c84" providerId="ADAL" clId="{B971B3F4-CD1B-49F6-98D4-A0050FCB2075}" dt="2021-04-16T02:54:10.589" v="92" actId="20577"/>
        <pc:sldMkLst>
          <pc:docMk/>
          <pc:sldMk cId="4173428745" sldId="266"/>
        </pc:sldMkLst>
        <pc:spChg chg="mod">
          <ac:chgData name="Dakhil, Jonathan M" userId="83ed5be7-581a-4429-8593-67840db65c84" providerId="ADAL" clId="{B971B3F4-CD1B-49F6-98D4-A0050FCB2075}" dt="2021-04-16T02:54:10.589" v="92" actId="20577"/>
          <ac:spMkLst>
            <pc:docMk/>
            <pc:sldMk cId="4173428745" sldId="266"/>
            <ac:spMk id="2" creationId="{E9B40C13-17F3-4D4E-A0F4-2D1F04CC0F40}"/>
          </ac:spMkLst>
        </pc:spChg>
        <pc:spChg chg="mod">
          <ac:chgData name="Dakhil, Jonathan M" userId="83ed5be7-581a-4429-8593-67840db65c84" providerId="ADAL" clId="{B971B3F4-CD1B-49F6-98D4-A0050FCB2075}" dt="2021-04-16T01:40:58.050" v="78" actId="20577"/>
          <ac:spMkLst>
            <pc:docMk/>
            <pc:sldMk cId="4173428745" sldId="266"/>
            <ac:spMk id="7" creationId="{22DE53C0-BE9C-4C47-9992-B93B27C90E44}"/>
          </ac:spMkLst>
        </pc:spChg>
        <pc:spChg chg="mod">
          <ac:chgData name="Dakhil, Jonathan M" userId="83ed5be7-581a-4429-8593-67840db65c84" providerId="ADAL" clId="{B971B3F4-CD1B-49F6-98D4-A0050FCB2075}" dt="2021-04-16T01:40:36.946" v="70" actId="1076"/>
          <ac:spMkLst>
            <pc:docMk/>
            <pc:sldMk cId="4173428745" sldId="266"/>
            <ac:spMk id="10" creationId="{B0797AD6-473A-4D46-8E21-AF0E65E19C7E}"/>
          </ac:spMkLst>
        </pc:spChg>
        <pc:graphicFrameChg chg="mod">
          <ac:chgData name="Dakhil, Jonathan M" userId="83ed5be7-581a-4429-8593-67840db65c84" providerId="ADAL" clId="{B971B3F4-CD1B-49F6-98D4-A0050FCB2075}" dt="2021-04-16T01:40:33.457" v="69" actId="1076"/>
          <ac:graphicFrameMkLst>
            <pc:docMk/>
            <pc:sldMk cId="4173428745" sldId="266"/>
            <ac:graphicFrameMk id="11" creationId="{3D125C42-F5F0-4DB1-8EFC-873427DE3868}"/>
          </ac:graphicFrameMkLst>
        </pc:graphicFrameChg>
      </pc:sldChg>
      <pc:sldChg chg="modSp mod">
        <pc:chgData name="Dakhil, Jonathan M" userId="83ed5be7-581a-4429-8593-67840db65c84" providerId="ADAL" clId="{B971B3F4-CD1B-49F6-98D4-A0050FCB2075}" dt="2021-04-16T02:54:37.286" v="95" actId="1076"/>
        <pc:sldMkLst>
          <pc:docMk/>
          <pc:sldMk cId="889319481" sldId="269"/>
        </pc:sldMkLst>
        <pc:spChg chg="mod">
          <ac:chgData name="Dakhil, Jonathan M" userId="83ed5be7-581a-4429-8593-67840db65c84" providerId="ADAL" clId="{B971B3F4-CD1B-49F6-98D4-A0050FCB2075}" dt="2021-04-16T02:54:37.286" v="95" actId="1076"/>
          <ac:spMkLst>
            <pc:docMk/>
            <pc:sldMk cId="889319481" sldId="269"/>
            <ac:spMk id="18" creationId="{42DE1E1F-C97F-5B40-A796-FC340C20CFC2}"/>
          </ac:spMkLst>
        </pc:spChg>
      </pc:sldChg>
      <pc:sldChg chg="modSp mod">
        <pc:chgData name="Dakhil, Jonathan M" userId="83ed5be7-581a-4429-8593-67840db65c84" providerId="ADAL" clId="{B971B3F4-CD1B-49F6-98D4-A0050FCB2075}" dt="2021-04-16T02:54:33.741" v="94" actId="1076"/>
        <pc:sldMkLst>
          <pc:docMk/>
          <pc:sldMk cId="4121905416" sldId="271"/>
        </pc:sldMkLst>
        <pc:spChg chg="mod">
          <ac:chgData name="Dakhil, Jonathan M" userId="83ed5be7-581a-4429-8593-67840db65c84" providerId="ADAL" clId="{B971B3F4-CD1B-49F6-98D4-A0050FCB2075}" dt="2021-04-16T02:54:33.741" v="94" actId="1076"/>
          <ac:spMkLst>
            <pc:docMk/>
            <pc:sldMk cId="4121905416" sldId="271"/>
            <ac:spMk id="18" creationId="{42DE1E1F-C97F-5B40-A796-FC340C20CFC2}"/>
          </ac:spMkLst>
        </pc:spChg>
      </pc:sldChg>
      <pc:sldChg chg="addSp delSp modSp new del mod">
        <pc:chgData name="Dakhil, Jonathan M" userId="83ed5be7-581a-4429-8593-67840db65c84" providerId="ADAL" clId="{B971B3F4-CD1B-49F6-98D4-A0050FCB2075}" dt="2021-04-16T01:28:52.346" v="17" actId="47"/>
        <pc:sldMkLst>
          <pc:docMk/>
          <pc:sldMk cId="3142178637" sldId="281"/>
        </pc:sldMkLst>
        <pc:spChg chg="mod">
          <ac:chgData name="Dakhil, Jonathan M" userId="83ed5be7-581a-4429-8593-67840db65c84" providerId="ADAL" clId="{B971B3F4-CD1B-49F6-98D4-A0050FCB2075}" dt="2021-04-16T01:28:02.336" v="7"/>
          <ac:spMkLst>
            <pc:docMk/>
            <pc:sldMk cId="3142178637" sldId="281"/>
            <ac:spMk id="2" creationId="{B729F374-191E-4D80-AEB7-4AE4491CE934}"/>
          </ac:spMkLst>
        </pc:spChg>
        <pc:spChg chg="mod">
          <ac:chgData name="Dakhil, Jonathan M" userId="83ed5be7-581a-4429-8593-67840db65c84" providerId="ADAL" clId="{B971B3F4-CD1B-49F6-98D4-A0050FCB2075}" dt="2021-04-16T01:28:21.805" v="9"/>
          <ac:spMkLst>
            <pc:docMk/>
            <pc:sldMk cId="3142178637" sldId="281"/>
            <ac:spMk id="3" creationId="{554863B9-A723-4223-A241-8B16EFDED3B0}"/>
          </ac:spMkLst>
        </pc:spChg>
        <pc:spChg chg="add del">
          <ac:chgData name="Dakhil, Jonathan M" userId="83ed5be7-581a-4429-8593-67840db65c84" providerId="ADAL" clId="{B971B3F4-CD1B-49F6-98D4-A0050FCB2075}" dt="2021-04-16T01:28:23.222" v="11" actId="22"/>
          <ac:spMkLst>
            <pc:docMk/>
            <pc:sldMk cId="3142178637" sldId="281"/>
            <ac:spMk id="8" creationId="{F2756CED-FC3C-4CB0-BBEA-ED11CEDC2389}"/>
          </ac:spMkLst>
        </pc:spChg>
        <pc:spChg chg="add del">
          <ac:chgData name="Dakhil, Jonathan M" userId="83ed5be7-581a-4429-8593-67840db65c84" providerId="ADAL" clId="{B971B3F4-CD1B-49F6-98D4-A0050FCB2075}" dt="2021-04-16T01:28:26.822" v="13" actId="22"/>
          <ac:spMkLst>
            <pc:docMk/>
            <pc:sldMk cId="3142178637" sldId="281"/>
            <ac:spMk id="10" creationId="{FE669E5C-3C8A-45F2-A0A8-CA0C642F3F8F}"/>
          </ac:spMkLst>
        </pc:spChg>
        <pc:spChg chg="add del">
          <ac:chgData name="Dakhil, Jonathan M" userId="83ed5be7-581a-4429-8593-67840db65c84" providerId="ADAL" clId="{B971B3F4-CD1B-49F6-98D4-A0050FCB2075}" dt="2021-04-16T01:28:35.261" v="15" actId="22"/>
          <ac:spMkLst>
            <pc:docMk/>
            <pc:sldMk cId="3142178637" sldId="281"/>
            <ac:spMk id="12" creationId="{4A27F1CA-8E1A-41F0-B702-21B70CCF70CC}"/>
          </ac:spMkLst>
        </pc:spChg>
        <pc:picChg chg="add del mod">
          <ac:chgData name="Dakhil, Jonathan M" userId="83ed5be7-581a-4429-8593-67840db65c84" providerId="ADAL" clId="{B971B3F4-CD1B-49F6-98D4-A0050FCB2075}" dt="2021-04-16T01:27:57.103" v="6"/>
          <ac:picMkLst>
            <pc:docMk/>
            <pc:sldMk cId="3142178637" sldId="281"/>
            <ac:picMk id="2050" creationId="{A60004DB-E51D-4AA2-9017-40FF0E853378}"/>
          </ac:picMkLst>
        </pc:picChg>
      </pc:sldChg>
      <pc:sldChg chg="modSp add del mod ord">
        <pc:chgData name="Dakhil, Jonathan M" userId="83ed5be7-581a-4429-8593-67840db65c84" providerId="ADAL" clId="{B971B3F4-CD1B-49F6-98D4-A0050FCB2075}" dt="2021-04-16T02:56:11.663" v="96" actId="18714"/>
        <pc:sldMkLst>
          <pc:docMk/>
          <pc:sldMk cId="1852700870" sldId="348"/>
        </pc:sldMkLst>
        <pc:spChg chg="mod">
          <ac:chgData name="Dakhil, Jonathan M" userId="83ed5be7-581a-4429-8593-67840db65c84" providerId="ADAL" clId="{B971B3F4-CD1B-49F6-98D4-A0050FCB2075}" dt="2021-04-16T01:35:10.191" v="52" actId="1076"/>
          <ac:spMkLst>
            <pc:docMk/>
            <pc:sldMk cId="1852700870" sldId="348"/>
            <ac:spMk id="2" creationId="{41E6E959-C98F-4D53-B265-99CE8ECB4BB7}"/>
          </ac:spMkLst>
        </pc:spChg>
        <pc:graphicFrameChg chg="mod">
          <ac:chgData name="Dakhil, Jonathan M" userId="83ed5be7-581a-4429-8593-67840db65c84" providerId="ADAL" clId="{B971B3F4-CD1B-49F6-98D4-A0050FCB2075}" dt="2021-04-16T02:56:11.663" v="96" actId="18714"/>
          <ac:graphicFrameMkLst>
            <pc:docMk/>
            <pc:sldMk cId="1852700870" sldId="348"/>
            <ac:graphicFrameMk id="5" creationId="{C90507CF-D40E-45FD-8949-C7FA15E98A0B}"/>
          </ac:graphicFrameMkLst>
        </pc:graphicFrameChg>
      </pc:sldChg>
      <pc:sldChg chg="modSp add mod">
        <pc:chgData name="Dakhil, Jonathan M" userId="83ed5be7-581a-4429-8593-67840db65c84" providerId="ADAL" clId="{B971B3F4-CD1B-49F6-98D4-A0050FCB2075}" dt="2021-04-16T02:09:42.531" v="90" actId="1076"/>
        <pc:sldMkLst>
          <pc:docMk/>
          <pc:sldMk cId="2731045608" sldId="349"/>
        </pc:sldMkLst>
        <pc:spChg chg="mod">
          <ac:chgData name="Dakhil, Jonathan M" userId="83ed5be7-581a-4429-8593-67840db65c84" providerId="ADAL" clId="{B971B3F4-CD1B-49F6-98D4-A0050FCB2075}" dt="2021-04-16T02:09:42.531" v="90" actId="1076"/>
          <ac:spMkLst>
            <pc:docMk/>
            <pc:sldMk cId="2731045608" sldId="349"/>
            <ac:spMk id="2" creationId="{780FCC8F-D2B1-4F04-8E31-40E8816F46F6}"/>
          </ac:spMkLst>
        </pc:spChg>
      </pc:sldChg>
      <pc:sldChg chg="modSp add mod ord">
        <pc:chgData name="Dakhil, Jonathan M" userId="83ed5be7-581a-4429-8593-67840db65c84" providerId="ADAL" clId="{B971B3F4-CD1B-49F6-98D4-A0050FCB2075}" dt="2021-04-16T02:09:31.010" v="89" actId="1076"/>
        <pc:sldMkLst>
          <pc:docMk/>
          <pc:sldMk cId="3161854313" sldId="350"/>
        </pc:sldMkLst>
        <pc:spChg chg="mod">
          <ac:chgData name="Dakhil, Jonathan M" userId="83ed5be7-581a-4429-8593-67840db65c84" providerId="ADAL" clId="{B971B3F4-CD1B-49F6-98D4-A0050FCB2075}" dt="2021-04-16T02:09:26.963" v="88" actId="1076"/>
          <ac:spMkLst>
            <pc:docMk/>
            <pc:sldMk cId="3161854313" sldId="350"/>
            <ac:spMk id="4" creationId="{AF16D622-600D-4EF2-9EBF-07E1D51502B1}"/>
          </ac:spMkLst>
        </pc:spChg>
        <pc:spChg chg="mod">
          <ac:chgData name="Dakhil, Jonathan M" userId="83ed5be7-581a-4429-8593-67840db65c84" providerId="ADAL" clId="{B971B3F4-CD1B-49F6-98D4-A0050FCB2075}" dt="2021-04-16T02:09:31.010" v="89" actId="1076"/>
          <ac:spMkLst>
            <pc:docMk/>
            <pc:sldMk cId="3161854313" sldId="350"/>
            <ac:spMk id="5" creationId="{6E0A6965-902A-4E52-B8B6-C7ED3CB96D39}"/>
          </ac:spMkLst>
        </pc:spChg>
        <pc:picChg chg="mod">
          <ac:chgData name="Dakhil, Jonathan M" userId="83ed5be7-581a-4429-8593-67840db65c84" providerId="ADAL" clId="{B971B3F4-CD1B-49F6-98D4-A0050FCB2075}" dt="2021-04-16T02:09:26.963" v="88" actId="1076"/>
          <ac:picMkLst>
            <pc:docMk/>
            <pc:sldMk cId="3161854313" sldId="350"/>
            <ac:picMk id="6" creationId="{0284FD04-739D-4FC1-BA29-0DAC31BB7018}"/>
          </ac:picMkLst>
        </pc:picChg>
      </pc:sldChg>
      <pc:sldChg chg="modSp add mod">
        <pc:chgData name="Dakhil, Jonathan M" userId="83ed5be7-581a-4429-8593-67840db65c84" providerId="ADAL" clId="{B971B3F4-CD1B-49F6-98D4-A0050FCB2075}" dt="2021-04-16T01:35:21.106" v="53" actId="1076"/>
        <pc:sldMkLst>
          <pc:docMk/>
          <pc:sldMk cId="2568416291" sldId="351"/>
        </pc:sldMkLst>
        <pc:spChg chg="mod">
          <ac:chgData name="Dakhil, Jonathan M" userId="83ed5be7-581a-4429-8593-67840db65c84" providerId="ADAL" clId="{B971B3F4-CD1B-49F6-98D4-A0050FCB2075}" dt="2021-04-16T01:35:21.106" v="53" actId="1076"/>
          <ac:spMkLst>
            <pc:docMk/>
            <pc:sldMk cId="2568416291" sldId="351"/>
            <ac:spMk id="2" creationId="{B557FF39-9CA2-A14B-8B1F-D70081580900}"/>
          </ac:spMkLst>
        </pc:spChg>
      </pc:sldChg>
      <pc:sldChg chg="modSp add mod ord">
        <pc:chgData name="Dakhil, Jonathan M" userId="83ed5be7-581a-4429-8593-67840db65c84" providerId="ADAL" clId="{B971B3F4-CD1B-49F6-98D4-A0050FCB2075}" dt="2021-04-16T01:40:53.085" v="74" actId="20577"/>
        <pc:sldMkLst>
          <pc:docMk/>
          <pc:sldMk cId="3353625947" sldId="352"/>
        </pc:sldMkLst>
        <pc:spChg chg="mod">
          <ac:chgData name="Dakhil, Jonathan M" userId="83ed5be7-581a-4429-8593-67840db65c84" providerId="ADAL" clId="{B971B3F4-CD1B-49F6-98D4-A0050FCB2075}" dt="2021-04-16T01:40:53.085" v="74" actId="20577"/>
          <ac:spMkLst>
            <pc:docMk/>
            <pc:sldMk cId="3353625947" sldId="352"/>
            <ac:spMk id="9" creationId="{F68BA383-6AA2-4059-B895-26DF7D00CD8C}"/>
          </ac:spMkLst>
        </pc:spChg>
      </pc:sldChg>
    </pc:docChg>
  </pc:docChgLst>
  <pc:docChgLst>
    <pc:chgData name="Traylor, Ryan" userId="a1171be8-bdc4-4cd1-9552-4958da3c6377" providerId="ADAL" clId="{2504E69E-84D6-45FE-887C-40CE3CEE7CDA}"/>
    <pc:docChg chg="custSel modSld">
      <pc:chgData name="Traylor, Ryan" userId="a1171be8-bdc4-4cd1-9552-4958da3c6377" providerId="ADAL" clId="{2504E69E-84D6-45FE-887C-40CE3CEE7CDA}" dt="2020-11-20T04:15:16.068" v="3" actId="478"/>
      <pc:docMkLst>
        <pc:docMk/>
      </pc:docMkLst>
      <pc:sldChg chg="delSp">
        <pc:chgData name="Traylor, Ryan" userId="a1171be8-bdc4-4cd1-9552-4958da3c6377" providerId="ADAL" clId="{2504E69E-84D6-45FE-887C-40CE3CEE7CDA}" dt="2020-11-20T04:15:16.068" v="3" actId="478"/>
        <pc:sldMkLst>
          <pc:docMk/>
          <pc:sldMk cId="1190176338" sldId="284"/>
        </pc:sldMkLst>
        <pc:spChg chg="del">
          <ac:chgData name="Traylor, Ryan" userId="a1171be8-bdc4-4cd1-9552-4958da3c6377" providerId="ADAL" clId="{2504E69E-84D6-45FE-887C-40CE3CEE7CDA}" dt="2020-11-20T04:15:16.068" v="3" actId="478"/>
          <ac:spMkLst>
            <pc:docMk/>
            <pc:sldMk cId="1190176338" sldId="284"/>
            <ac:spMk id="6" creationId="{4FE4355D-E007-4F0D-BBB5-9B3A5E06E68C}"/>
          </ac:spMkLst>
        </pc:spChg>
      </pc:sldChg>
      <pc:sldChg chg="delSp modSp">
        <pc:chgData name="Traylor, Ryan" userId="a1171be8-bdc4-4cd1-9552-4958da3c6377" providerId="ADAL" clId="{2504E69E-84D6-45FE-887C-40CE3CEE7CDA}" dt="2020-11-20T04:13:32.104" v="2" actId="478"/>
        <pc:sldMkLst>
          <pc:docMk/>
          <pc:sldMk cId="3057098694" sldId="302"/>
        </pc:sldMkLst>
        <pc:spChg chg="mod">
          <ac:chgData name="Traylor, Ryan" userId="a1171be8-bdc4-4cd1-9552-4958da3c6377" providerId="ADAL" clId="{2504E69E-84D6-45FE-887C-40CE3CEE7CDA}" dt="2020-11-20T04:13:29.369" v="1"/>
          <ac:spMkLst>
            <pc:docMk/>
            <pc:sldMk cId="3057098694" sldId="302"/>
            <ac:spMk id="2" creationId="{67757C1C-A879-408D-9642-A8244165EEFD}"/>
          </ac:spMkLst>
        </pc:spChg>
        <pc:spChg chg="mod">
          <ac:chgData name="Traylor, Ryan" userId="a1171be8-bdc4-4cd1-9552-4958da3c6377" providerId="ADAL" clId="{2504E69E-84D6-45FE-887C-40CE3CEE7CDA}" dt="2020-11-20T04:13:22.555" v="0"/>
          <ac:spMkLst>
            <pc:docMk/>
            <pc:sldMk cId="3057098694" sldId="302"/>
            <ac:spMk id="3" creationId="{820986E8-371F-45B7-8009-E3BED3B16FB9}"/>
          </ac:spMkLst>
        </pc:spChg>
        <pc:spChg chg="del">
          <ac:chgData name="Traylor, Ryan" userId="a1171be8-bdc4-4cd1-9552-4958da3c6377" providerId="ADAL" clId="{2504E69E-84D6-45FE-887C-40CE3CEE7CDA}" dt="2020-11-20T04:13:32.104" v="2" actId="478"/>
          <ac:spMkLst>
            <pc:docMk/>
            <pc:sldMk cId="3057098694" sldId="302"/>
            <ac:spMk id="6" creationId="{4FE4355D-E007-4F0D-BBB5-9B3A5E06E68C}"/>
          </ac:spMkLst>
        </pc:spChg>
      </pc:sldChg>
    </pc:docChg>
  </pc:docChgLst>
  <pc:docChgLst>
    <pc:chgData name="Torres, Brandon A" userId="S::btorre66@calstatela.edu::30e00120-a461-4de2-9b54-453362018ccc" providerId="AD" clId="Web-{5DDCC19F-D00D-C000-105A-2AB9F6310750}"/>
    <pc:docChg chg="modSld">
      <pc:chgData name="Torres, Brandon A" userId="S::btorre66@calstatela.edu::30e00120-a461-4de2-9b54-453362018ccc" providerId="AD" clId="Web-{5DDCC19F-D00D-C000-105A-2AB9F6310750}" dt="2021-04-26T00:36:45.428" v="0"/>
      <pc:docMkLst>
        <pc:docMk/>
      </pc:docMkLst>
      <pc:sldChg chg="modSp">
        <pc:chgData name="Torres, Brandon A" userId="S::btorre66@calstatela.edu::30e00120-a461-4de2-9b54-453362018ccc" providerId="AD" clId="Web-{5DDCC19F-D00D-C000-105A-2AB9F6310750}" dt="2021-04-26T00:36:45.428" v="0"/>
        <pc:sldMkLst>
          <pc:docMk/>
          <pc:sldMk cId="2578709702" sldId="386"/>
        </pc:sldMkLst>
        <pc:picChg chg="mod">
          <ac:chgData name="Torres, Brandon A" userId="S::btorre66@calstatela.edu::30e00120-a461-4de2-9b54-453362018ccc" providerId="AD" clId="Web-{5DDCC19F-D00D-C000-105A-2AB9F6310750}" dt="2021-04-26T00:36:45.428" v="0"/>
          <ac:picMkLst>
            <pc:docMk/>
            <pc:sldMk cId="2578709702" sldId="386"/>
            <ac:picMk id="9" creationId="{FC3A066F-3423-4DE6-A108-BB64B832CF21}"/>
          </ac:picMkLst>
        </pc:picChg>
      </pc:sldChg>
    </pc:docChg>
  </pc:docChgLst>
  <pc:docChgLst>
    <pc:chgData name="Coy, Obed I" userId="S::ocoy@calstatela.edu::14575163-593f-4dd2-b472-35bad3b441af" providerId="AD" clId="Web-{5AE6BF9F-E068-B000-D8CB-B9DC606244F8}"/>
    <pc:docChg chg="modSld">
      <pc:chgData name="Coy, Obed I" userId="S::ocoy@calstatela.edu::14575163-593f-4dd2-b472-35bad3b441af" providerId="AD" clId="Web-{5AE6BF9F-E068-B000-D8CB-B9DC606244F8}" dt="2021-04-19T22:27:25.735" v="50" actId="20577"/>
      <pc:docMkLst>
        <pc:docMk/>
      </pc:docMkLst>
      <pc:sldChg chg="addSp delSp modSp">
        <pc:chgData name="Coy, Obed I" userId="S::ocoy@calstatela.edu::14575163-593f-4dd2-b472-35bad3b441af" providerId="AD" clId="Web-{5AE6BF9F-E068-B000-D8CB-B9DC606244F8}" dt="2021-04-19T22:27:25.735" v="50" actId="20577"/>
        <pc:sldMkLst>
          <pc:docMk/>
          <pc:sldMk cId="1546165405" sldId="357"/>
        </pc:sldMkLst>
        <pc:spChg chg="add del mod">
          <ac:chgData name="Coy, Obed I" userId="S::ocoy@calstatela.edu::14575163-593f-4dd2-b472-35bad3b441af" providerId="AD" clId="Web-{5AE6BF9F-E068-B000-D8CB-B9DC606244F8}" dt="2021-04-19T22:23:40.111" v="8"/>
          <ac:spMkLst>
            <pc:docMk/>
            <pc:sldMk cId="1546165405" sldId="357"/>
            <ac:spMk id="3" creationId="{B3E7F2DD-82E9-4938-829C-541B6A168300}"/>
          </ac:spMkLst>
        </pc:spChg>
        <pc:spChg chg="mod">
          <ac:chgData name="Coy, Obed I" userId="S::ocoy@calstatela.edu::14575163-593f-4dd2-b472-35bad3b441af" providerId="AD" clId="Web-{5AE6BF9F-E068-B000-D8CB-B9DC606244F8}" dt="2021-04-19T22:27:25.735" v="50" actId="20577"/>
          <ac:spMkLst>
            <pc:docMk/>
            <pc:sldMk cId="1546165405" sldId="357"/>
            <ac:spMk id="7" creationId="{C888FE84-AFF9-4B6D-A56A-BB1ABBCDF792}"/>
          </ac:spMkLst>
        </pc:spChg>
      </pc:sldChg>
    </pc:docChg>
  </pc:docChgLst>
  <pc:docChgLst>
    <pc:chgData name="Gutierrez Valdez, Richard A" userId="S::rgutie70@calstatela.edu::22615187-3212-42c6-9845-080801fb3f72" providerId="AD" clId="Web-{04665B37-76B0-3D9A-9556-DDE6387998C7}"/>
    <pc:docChg chg="modSld">
      <pc:chgData name="Gutierrez Valdez, Richard A" userId="S::rgutie70@calstatela.edu::22615187-3212-42c6-9845-080801fb3f72" providerId="AD" clId="Web-{04665B37-76B0-3D9A-9556-DDE6387998C7}" dt="2021-04-26T18:30:10.838" v="121"/>
      <pc:docMkLst>
        <pc:docMk/>
      </pc:docMkLst>
      <pc:sldChg chg="modSp">
        <pc:chgData name="Gutierrez Valdez, Richard A" userId="S::rgutie70@calstatela.edu::22615187-3212-42c6-9845-080801fb3f72" providerId="AD" clId="Web-{04665B37-76B0-3D9A-9556-DDE6387998C7}" dt="2021-04-26T18:30:10.838" v="121"/>
        <pc:sldMkLst>
          <pc:docMk/>
          <pc:sldMk cId="4278558248" sldId="390"/>
        </pc:sldMkLst>
        <pc:graphicFrameChg chg="mod modGraphic">
          <ac:chgData name="Gutierrez Valdez, Richard A" userId="S::rgutie70@calstatela.edu::22615187-3212-42c6-9845-080801fb3f72" providerId="AD" clId="Web-{04665B37-76B0-3D9A-9556-DDE6387998C7}" dt="2021-04-26T18:29:36.368" v="69"/>
          <ac:graphicFrameMkLst>
            <pc:docMk/>
            <pc:sldMk cId="4278558248" sldId="390"/>
            <ac:graphicFrameMk id="8" creationId="{601A047B-5992-419A-A194-DFD6310BF9F0}"/>
          </ac:graphicFrameMkLst>
        </pc:graphicFrameChg>
        <pc:graphicFrameChg chg="mod modGraphic">
          <ac:chgData name="Gutierrez Valdez, Richard A" userId="S::rgutie70@calstatela.edu::22615187-3212-42c6-9845-080801fb3f72" providerId="AD" clId="Web-{04665B37-76B0-3D9A-9556-DDE6387998C7}" dt="2021-04-26T18:30:10.838" v="121"/>
          <ac:graphicFrameMkLst>
            <pc:docMk/>
            <pc:sldMk cId="4278558248" sldId="390"/>
            <ac:graphicFrameMk id="11" creationId="{833CAAA0-FE2E-461F-916E-7C49383C99D4}"/>
          </ac:graphicFrameMkLst>
        </pc:graphicFrameChg>
      </pc:sldChg>
    </pc:docChg>
  </pc:docChgLst>
  <pc:docChgLst>
    <pc:chgData name="Morimoto, Ashley K" userId="S::amorimo@calstatela.edu::f1fd6d5d-7660-4312-9e30-cf160e5e2f92" providerId="AD" clId="Web-{4ED807BF-F2A3-06B9-D248-23CAA21D201A}"/>
    <pc:docChg chg="modSld">
      <pc:chgData name="Morimoto, Ashley K" userId="S::amorimo@calstatela.edu::f1fd6d5d-7660-4312-9e30-cf160e5e2f92" providerId="AD" clId="Web-{4ED807BF-F2A3-06B9-D248-23CAA21D201A}" dt="2020-12-07T00:33:38.003" v="1478" actId="20577"/>
      <pc:docMkLst>
        <pc:docMk/>
      </pc:docMkLst>
      <pc:sldChg chg="addSp delSp modSp">
        <pc:chgData name="Morimoto, Ashley K" userId="S::amorimo@calstatela.edu::f1fd6d5d-7660-4312-9e30-cf160e5e2f92" providerId="AD" clId="Web-{4ED807BF-F2A3-06B9-D248-23CAA21D201A}" dt="2020-12-07T00:33:38.003" v="1477" actId="20577"/>
        <pc:sldMkLst>
          <pc:docMk/>
          <pc:sldMk cId="1738217919" sldId="286"/>
        </pc:sldMkLst>
        <pc:spChg chg="mod">
          <ac:chgData name="Morimoto, Ashley K" userId="S::amorimo@calstatela.edu::f1fd6d5d-7660-4312-9e30-cf160e5e2f92" providerId="AD" clId="Web-{4ED807BF-F2A3-06B9-D248-23CAA21D201A}" dt="2020-12-06T23:26:01.953" v="1056" actId="20577"/>
          <ac:spMkLst>
            <pc:docMk/>
            <pc:sldMk cId="1738217919" sldId="286"/>
            <ac:spMk id="2" creationId="{7029040D-B4B7-4A1B-8550-E0E76F07F470}"/>
          </ac:spMkLst>
        </pc:spChg>
        <pc:spChg chg="mod">
          <ac:chgData name="Morimoto, Ashley K" userId="S::amorimo@calstatela.edu::f1fd6d5d-7660-4312-9e30-cf160e5e2f92" providerId="AD" clId="Web-{4ED807BF-F2A3-06B9-D248-23CAA21D201A}" dt="2020-12-06T21:59:53.487" v="15" actId="20577"/>
          <ac:spMkLst>
            <pc:docMk/>
            <pc:sldMk cId="1738217919" sldId="286"/>
            <ac:spMk id="8" creationId="{7C9036FD-100C-4624-8CB4-CE4FFDA6787E}"/>
          </ac:spMkLst>
        </pc:spChg>
        <pc:spChg chg="mod">
          <ac:chgData name="Morimoto, Ashley K" userId="S::amorimo@calstatela.edu::f1fd6d5d-7660-4312-9e30-cf160e5e2f92" providerId="AD" clId="Web-{4ED807BF-F2A3-06B9-D248-23CAA21D201A}" dt="2020-12-07T00:33:38.003" v="1477" actId="20577"/>
          <ac:spMkLst>
            <pc:docMk/>
            <pc:sldMk cId="1738217919" sldId="286"/>
            <ac:spMk id="9" creationId="{67B91389-B66F-488B-8023-F7391E210B6A}"/>
          </ac:spMkLst>
        </pc:spChg>
        <pc:picChg chg="add mod">
          <ac:chgData name="Morimoto, Ashley K" userId="S::amorimo@calstatela.edu::f1fd6d5d-7660-4312-9e30-cf160e5e2f92" providerId="AD" clId="Web-{4ED807BF-F2A3-06B9-D248-23CAA21D201A}" dt="2020-12-06T23:18:44.804" v="1017" actId="1076"/>
          <ac:picMkLst>
            <pc:docMk/>
            <pc:sldMk cId="1738217919" sldId="286"/>
            <ac:picMk id="3" creationId="{2EE79CAC-2087-4030-ADCF-EBB99E40E839}"/>
          </ac:picMkLst>
        </pc:picChg>
        <pc:picChg chg="del">
          <ac:chgData name="Morimoto, Ashley K" userId="S::amorimo@calstatela.edu::f1fd6d5d-7660-4312-9e30-cf160e5e2f92" providerId="AD" clId="Web-{4ED807BF-F2A3-06B9-D248-23CAA21D201A}" dt="2020-12-06T22:43:00.574" v="61"/>
          <ac:picMkLst>
            <pc:docMk/>
            <pc:sldMk cId="1738217919" sldId="286"/>
            <ac:picMk id="4" creationId="{9C4B92DC-0A79-4E65-844C-A0633A2099E6}"/>
          </ac:picMkLst>
        </pc:picChg>
        <pc:picChg chg="add mod">
          <ac:chgData name="Morimoto, Ashley K" userId="S::amorimo@calstatela.edu::f1fd6d5d-7660-4312-9e30-cf160e5e2f92" providerId="AD" clId="Web-{4ED807BF-F2A3-06B9-D248-23CAA21D201A}" dt="2020-12-06T23:18:42.804" v="1016" actId="1076"/>
          <ac:picMkLst>
            <pc:docMk/>
            <pc:sldMk cId="1738217919" sldId="286"/>
            <ac:picMk id="6" creationId="{DB3325EC-1E11-4FE1-9741-21F234511844}"/>
          </ac:picMkLst>
        </pc:picChg>
      </pc:sldChg>
    </pc:docChg>
  </pc:docChgLst>
  <pc:docChgLst>
    <pc:chgData name="Solis, Ana R" userId="22d2e692-6afd-45a0-bdf8-bd45195b7d40" providerId="ADAL" clId="{2B07E237-AD98-3641-8E25-88BE77B78214}"/>
    <pc:docChg chg="undo custSel mod addSld delSld modSld sldOrd modMainMaster">
      <pc:chgData name="Solis, Ana R" userId="22d2e692-6afd-45a0-bdf8-bd45195b7d40" providerId="ADAL" clId="{2B07E237-AD98-3641-8E25-88BE77B78214}" dt="2020-12-02T05:06:58.054" v="2683" actId="113"/>
      <pc:docMkLst>
        <pc:docMk/>
      </pc:docMkLst>
      <pc:sldChg chg="addSp delSp modSp add mod ord setBg">
        <pc:chgData name="Solis, Ana R" userId="22d2e692-6afd-45a0-bdf8-bd45195b7d40" providerId="ADAL" clId="{2B07E237-AD98-3641-8E25-88BE77B78214}" dt="2020-11-06T02:53:01.329" v="347"/>
        <pc:sldMkLst>
          <pc:docMk/>
          <pc:sldMk cId="2757086078" sldId="256"/>
        </pc:sldMkLst>
        <pc:spChg chg="mod">
          <ac:chgData name="Solis, Ana R" userId="22d2e692-6afd-45a0-bdf8-bd45195b7d40" providerId="ADAL" clId="{2B07E237-AD98-3641-8E25-88BE77B78214}" dt="2020-11-06T02:52:36.969" v="344" actId="1076"/>
          <ac:spMkLst>
            <pc:docMk/>
            <pc:sldMk cId="2757086078" sldId="256"/>
            <ac:spMk id="2" creationId="{F56E9371-6E05-45E0-803B-4C39AC28CC69}"/>
          </ac:spMkLst>
        </pc:spChg>
        <pc:spChg chg="mod">
          <ac:chgData name="Solis, Ana R" userId="22d2e692-6afd-45a0-bdf8-bd45195b7d40" providerId="ADAL" clId="{2B07E237-AD98-3641-8E25-88BE77B78214}" dt="2020-11-06T02:52:49.401" v="345" actId="1076"/>
          <ac:spMkLst>
            <pc:docMk/>
            <pc:sldMk cId="2757086078" sldId="256"/>
            <ac:spMk id="3" creationId="{E0A0FE25-038A-4A14-B11A-432FECB7FA1E}"/>
          </ac:spMkLst>
        </pc:spChg>
        <pc:spChg chg="add del mod">
          <ac:chgData name="Solis, Ana R" userId="22d2e692-6afd-45a0-bdf8-bd45195b7d40" providerId="ADAL" clId="{2B07E237-AD98-3641-8E25-88BE77B78214}" dt="2020-11-04T03:50:04.990" v="80"/>
          <ac:spMkLst>
            <pc:docMk/>
            <pc:sldMk cId="2757086078" sldId="256"/>
            <ac:spMk id="4" creationId="{03F757A2-E1DE-8D42-A1E6-3420A225AB46}"/>
          </ac:spMkLst>
        </pc:spChg>
        <pc:spChg chg="add del mod">
          <ac:chgData name="Solis, Ana R" userId="22d2e692-6afd-45a0-bdf8-bd45195b7d40" providerId="ADAL" clId="{2B07E237-AD98-3641-8E25-88BE77B78214}" dt="2020-11-06T02:51:26.268" v="337"/>
          <ac:spMkLst>
            <pc:docMk/>
            <pc:sldMk cId="2757086078" sldId="256"/>
            <ac:spMk id="4" creationId="{4BD2697B-79A1-6245-B122-C4D794B1AE9C}"/>
          </ac:spMkLst>
        </pc:spChg>
        <pc:spChg chg="mod">
          <ac:chgData name="Solis, Ana R" userId="22d2e692-6afd-45a0-bdf8-bd45195b7d40" providerId="ADAL" clId="{2B07E237-AD98-3641-8E25-88BE77B78214}" dt="2020-11-06T02:52:30.092" v="343" actId="1076"/>
          <ac:spMkLst>
            <pc:docMk/>
            <pc:sldMk cId="2757086078" sldId="256"/>
            <ac:spMk id="17" creationId="{52B2187B-4D83-4B41-8D78-613C9FA0CEB3}"/>
          </ac:spMkLst>
        </pc:spChg>
        <pc:picChg chg="mod">
          <ac:chgData name="Solis, Ana R" userId="22d2e692-6afd-45a0-bdf8-bd45195b7d40" providerId="ADAL" clId="{2B07E237-AD98-3641-8E25-88BE77B78214}" dt="2020-11-06T02:52:08.801" v="340"/>
          <ac:picMkLst>
            <pc:docMk/>
            <pc:sldMk cId="2757086078" sldId="256"/>
            <ac:picMk id="8" creationId="{AD055A78-C161-9B41-8E4A-984AF0E34378}"/>
          </ac:picMkLst>
        </pc:picChg>
      </pc:sldChg>
      <pc:sldChg chg="new del">
        <pc:chgData name="Solis, Ana R" userId="22d2e692-6afd-45a0-bdf8-bd45195b7d40" providerId="ADAL" clId="{2B07E237-AD98-3641-8E25-88BE77B78214}" dt="2020-11-04T03:49:31.454" v="75" actId="2696"/>
        <pc:sldMkLst>
          <pc:docMk/>
          <pc:sldMk cId="2922980108" sldId="256"/>
        </pc:sldMkLst>
      </pc:sldChg>
      <pc:sldChg chg="addSp delSp modSp add mod setBg delDesignElem">
        <pc:chgData name="Solis, Ana R" userId="22d2e692-6afd-45a0-bdf8-bd45195b7d40" providerId="ADAL" clId="{2B07E237-AD98-3641-8E25-88BE77B78214}" dt="2020-12-01T01:25:13.329" v="1251" actId="20577"/>
        <pc:sldMkLst>
          <pc:docMk/>
          <pc:sldMk cId="1032757599" sldId="258"/>
        </pc:sldMkLst>
        <pc:spChg chg="add del mod">
          <ac:chgData name="Solis, Ana R" userId="22d2e692-6afd-45a0-bdf8-bd45195b7d40" providerId="ADAL" clId="{2B07E237-AD98-3641-8E25-88BE77B78214}" dt="2020-11-06T02:53:41.695" v="352" actId="478"/>
          <ac:spMkLst>
            <pc:docMk/>
            <pc:sldMk cId="1032757599" sldId="258"/>
            <ac:spMk id="2" creationId="{28A51897-0DC6-CE4E-9E54-E38C9CC66414}"/>
          </ac:spMkLst>
        </pc:spChg>
        <pc:spChg chg="mod">
          <ac:chgData name="Solis, Ana R" userId="22d2e692-6afd-45a0-bdf8-bd45195b7d40" providerId="ADAL" clId="{2B07E237-AD98-3641-8E25-88BE77B78214}" dt="2020-12-01T01:25:13.329" v="1251" actId="20577"/>
          <ac:spMkLst>
            <pc:docMk/>
            <pc:sldMk cId="1032757599" sldId="258"/>
            <ac:spMk id="3" creationId="{C84A4473-B886-4346-B6D1-BD09FD07A73C}"/>
          </ac:spMkLst>
        </pc:spChg>
        <pc:spChg chg="add del mod">
          <ac:chgData name="Solis, Ana R" userId="22d2e692-6afd-45a0-bdf8-bd45195b7d40" providerId="ADAL" clId="{2B07E237-AD98-3641-8E25-88BE77B78214}" dt="2020-11-06T02:48:29.618" v="318" actId="478"/>
          <ac:spMkLst>
            <pc:docMk/>
            <pc:sldMk cId="1032757599" sldId="258"/>
            <ac:spMk id="4" creationId="{05D888A1-EC4D-424E-8632-C3B669673CD1}"/>
          </ac:spMkLst>
        </pc:spChg>
        <pc:spChg chg="add del mod">
          <ac:chgData name="Solis, Ana R" userId="22d2e692-6afd-45a0-bdf8-bd45195b7d40" providerId="ADAL" clId="{2B07E237-AD98-3641-8E25-88BE77B78214}" dt="2020-11-06T02:48:28.741" v="317"/>
          <ac:spMkLst>
            <pc:docMk/>
            <pc:sldMk cId="1032757599" sldId="258"/>
            <ac:spMk id="5" creationId="{4E5C1964-D3B8-1A41-8D3D-D1F64C5F7B64}"/>
          </ac:spMkLst>
        </pc:spChg>
        <pc:spChg chg="add mod">
          <ac:chgData name="Solis, Ana R" userId="22d2e692-6afd-45a0-bdf8-bd45195b7d40" providerId="ADAL" clId="{2B07E237-AD98-3641-8E25-88BE77B78214}" dt="2020-11-06T02:53:44.837" v="359" actId="20577"/>
          <ac:spMkLst>
            <pc:docMk/>
            <pc:sldMk cId="1032757599" sldId="258"/>
            <ac:spMk id="18" creationId="{42DE1E1F-C97F-5B40-A796-FC340C20CFC2}"/>
          </ac:spMkLst>
        </pc:spChg>
        <pc:spChg chg="del">
          <ac:chgData name="Solis, Ana R" userId="22d2e692-6afd-45a0-bdf8-bd45195b7d40" providerId="ADAL" clId="{2B07E237-AD98-3641-8E25-88BE77B78214}" dt="2020-11-06T02:43:58.805" v="286" actId="26606"/>
          <ac:spMkLst>
            <pc:docMk/>
            <pc:sldMk cId="1032757599" sldId="258"/>
            <ac:spMk id="19" creationId="{0ADFFC45-3DC9-4433-926F-043E879D9DFC}"/>
          </ac:spMkLst>
        </pc:spChg>
        <pc:spChg chg="del">
          <ac:chgData name="Solis, Ana R" userId="22d2e692-6afd-45a0-bdf8-bd45195b7d40" providerId="ADAL" clId="{2B07E237-AD98-3641-8E25-88BE77B78214}" dt="2020-11-06T02:43:58.805" v="286" actId="26606"/>
          <ac:spMkLst>
            <pc:docMk/>
            <pc:sldMk cId="1032757599" sldId="258"/>
            <ac:spMk id="30" creationId="{69370F01-B8C9-4CE4-824C-92B2792E6ED0}"/>
          </ac:spMkLst>
        </pc:spChg>
        <pc:spChg chg="add del">
          <ac:chgData name="Solis, Ana R" userId="22d2e692-6afd-45a0-bdf8-bd45195b7d40" providerId="ADAL" clId="{2B07E237-AD98-3641-8E25-88BE77B78214}" dt="2020-11-06T02:50:38.910" v="329"/>
          <ac:spMkLst>
            <pc:docMk/>
            <pc:sldMk cId="1032757599" sldId="258"/>
            <ac:spMk id="47" creationId="{2783C067-F8BF-4755-B516-8A0CD74CF60C}"/>
          </ac:spMkLst>
        </pc:spChg>
        <pc:spChg chg="add del">
          <ac:chgData name="Solis, Ana R" userId="22d2e692-6afd-45a0-bdf8-bd45195b7d40" providerId="ADAL" clId="{2B07E237-AD98-3641-8E25-88BE77B78214}" dt="2020-11-06T02:50:38.910" v="329"/>
          <ac:spMkLst>
            <pc:docMk/>
            <pc:sldMk cId="1032757599" sldId="258"/>
            <ac:spMk id="49" creationId="{2ED796EC-E7FF-46DB-B912-FB08BF12AA6E}"/>
          </ac:spMkLst>
        </pc:spChg>
        <pc:spChg chg="add del">
          <ac:chgData name="Solis, Ana R" userId="22d2e692-6afd-45a0-bdf8-bd45195b7d40" providerId="ADAL" clId="{2B07E237-AD98-3641-8E25-88BE77B78214}" dt="2020-11-06T02:50:38.910" v="329"/>
          <ac:spMkLst>
            <pc:docMk/>
            <pc:sldMk cId="1032757599" sldId="258"/>
            <ac:spMk id="51" creationId="{549A2DAB-B431-487D-95AD-BB0FECB49E57}"/>
          </ac:spMkLst>
        </pc:spChg>
        <pc:spChg chg="add del">
          <ac:chgData name="Solis, Ana R" userId="22d2e692-6afd-45a0-bdf8-bd45195b7d40" providerId="ADAL" clId="{2B07E237-AD98-3641-8E25-88BE77B78214}" dt="2020-11-06T02:50:38.910" v="329"/>
          <ac:spMkLst>
            <pc:docMk/>
            <pc:sldMk cId="1032757599" sldId="258"/>
            <ac:spMk id="57" creationId="{0819F787-32B4-46A8-BC57-C6571BCEE243}"/>
          </ac:spMkLst>
        </pc:spChg>
        <pc:grpChg chg="del">
          <ac:chgData name="Solis, Ana R" userId="22d2e692-6afd-45a0-bdf8-bd45195b7d40" providerId="ADAL" clId="{2B07E237-AD98-3641-8E25-88BE77B78214}" dt="2020-11-06T02:43:58.805" v="286" actId="26606"/>
          <ac:grpSpMkLst>
            <pc:docMk/>
            <pc:sldMk cId="1032757599" sldId="258"/>
            <ac:grpSpMk id="7" creationId="{76582886-877C-4AEC-A77F-8055EB9A0CF9}"/>
          </ac:grpSpMkLst>
        </pc:grpChg>
        <pc:grpChg chg="del">
          <ac:chgData name="Solis, Ana R" userId="22d2e692-6afd-45a0-bdf8-bd45195b7d40" providerId="ADAL" clId="{2B07E237-AD98-3641-8E25-88BE77B78214}" dt="2020-11-06T02:43:58.805" v="286" actId="26606"/>
          <ac:grpSpMkLst>
            <pc:docMk/>
            <pc:sldMk cId="1032757599" sldId="258"/>
            <ac:grpSpMk id="21" creationId="{B5F26A87-0610-435F-AA13-BD658385C9D9}"/>
          </ac:grpSpMkLst>
        </pc:grpChg>
        <pc:grpChg chg="add del">
          <ac:chgData name="Solis, Ana R" userId="22d2e692-6afd-45a0-bdf8-bd45195b7d40" providerId="ADAL" clId="{2B07E237-AD98-3641-8E25-88BE77B78214}" dt="2020-11-06T02:50:38.910" v="329"/>
          <ac:grpSpMkLst>
            <pc:docMk/>
            <pc:sldMk cId="1032757599" sldId="258"/>
            <ac:grpSpMk id="35" creationId="{76582886-877C-4AEC-A77F-8055EB9A0CF9}"/>
          </ac:grpSpMkLst>
        </pc:grpChg>
        <pc:cxnChg chg="add del">
          <ac:chgData name="Solis, Ana R" userId="22d2e692-6afd-45a0-bdf8-bd45195b7d40" providerId="ADAL" clId="{2B07E237-AD98-3641-8E25-88BE77B78214}" dt="2020-11-06T02:50:38.910" v="329"/>
          <ac:cxnSpMkLst>
            <pc:docMk/>
            <pc:sldMk cId="1032757599" sldId="258"/>
            <ac:cxnSpMk id="53" creationId="{C5ECDEE1-7093-418F-9CF5-24EEB115C1C1}"/>
          </ac:cxnSpMkLst>
        </pc:cxnChg>
        <pc:cxnChg chg="add del">
          <ac:chgData name="Solis, Ana R" userId="22d2e692-6afd-45a0-bdf8-bd45195b7d40" providerId="ADAL" clId="{2B07E237-AD98-3641-8E25-88BE77B78214}" dt="2020-11-06T02:50:38.910" v="329"/>
          <ac:cxnSpMkLst>
            <pc:docMk/>
            <pc:sldMk cId="1032757599" sldId="258"/>
            <ac:cxnSpMk id="55" creationId="{045062AF-EB11-4651-BC4A-4DA21768DE8E}"/>
          </ac:cxnSpMkLst>
        </pc:cxnChg>
      </pc:sldChg>
      <pc:sldChg chg="addSp delSp modSp add mod setBg setClrOvrMap delDesignElem">
        <pc:chgData name="Solis, Ana R" userId="22d2e692-6afd-45a0-bdf8-bd45195b7d40" providerId="ADAL" clId="{2B07E237-AD98-3641-8E25-88BE77B78214}" dt="2020-12-01T03:02:40.782" v="1300" actId="207"/>
        <pc:sldMkLst>
          <pc:docMk/>
          <pc:sldMk cId="1180221239" sldId="259"/>
        </pc:sldMkLst>
        <pc:spChg chg="mod ord">
          <ac:chgData name="Solis, Ana R" userId="22d2e692-6afd-45a0-bdf8-bd45195b7d40" providerId="ADAL" clId="{2B07E237-AD98-3641-8E25-88BE77B78214}" dt="2020-12-01T01:33:06.999" v="1289" actId="26606"/>
          <ac:spMkLst>
            <pc:docMk/>
            <pc:sldMk cId="1180221239" sldId="259"/>
            <ac:spMk id="2" creationId="{DB44EB38-8C13-8C47-8A1F-3DF1D6880948}"/>
          </ac:spMkLst>
        </pc:spChg>
        <pc:spChg chg="mod">
          <ac:chgData name="Solis, Ana R" userId="22d2e692-6afd-45a0-bdf8-bd45195b7d40" providerId="ADAL" clId="{2B07E237-AD98-3641-8E25-88BE77B78214}" dt="2020-12-01T01:33:06.999" v="1289" actId="26606"/>
          <ac:spMkLst>
            <pc:docMk/>
            <pc:sldMk cId="1180221239" sldId="259"/>
            <ac:spMk id="3" creationId="{85A6ACAB-4CE6-4F18-92B3-29EA758CB5CB}"/>
          </ac:spMkLst>
        </pc:spChg>
        <pc:spChg chg="add del mod">
          <ac:chgData name="Solis, Ana R" userId="22d2e692-6afd-45a0-bdf8-bd45195b7d40" providerId="ADAL" clId="{2B07E237-AD98-3641-8E25-88BE77B78214}" dt="2020-12-01T01:29:03.060" v="1264" actId="478"/>
          <ac:spMkLst>
            <pc:docMk/>
            <pc:sldMk cId="1180221239" sldId="259"/>
            <ac:spMk id="4" creationId="{E82643BC-1ABB-AA4A-A330-C3BECF4E0E69}"/>
          </ac:spMkLst>
        </pc:spChg>
        <pc:spChg chg="add del mod">
          <ac:chgData name="Solis, Ana R" userId="22d2e692-6afd-45a0-bdf8-bd45195b7d40" providerId="ADAL" clId="{2B07E237-AD98-3641-8E25-88BE77B78214}" dt="2020-11-04T04:01:08.072" v="198" actId="26606"/>
          <ac:spMkLst>
            <pc:docMk/>
            <pc:sldMk cId="1180221239" sldId="259"/>
            <ac:spMk id="5" creationId="{53386B90-9FBD-A445-B9B5-883A9D981716}"/>
          </ac:spMkLst>
        </pc:spChg>
        <pc:spChg chg="add del">
          <ac:chgData name="Solis, Ana R" userId="22d2e692-6afd-45a0-bdf8-bd45195b7d40" providerId="ADAL" clId="{2B07E237-AD98-3641-8E25-88BE77B78214}" dt="2020-11-04T04:01:08.072" v="198" actId="26606"/>
          <ac:spMkLst>
            <pc:docMk/>
            <pc:sldMk cId="1180221239" sldId="259"/>
            <ac:spMk id="24" creationId="{D94A7024-D948-494D-8920-BBA2DA07D15B}"/>
          </ac:spMkLst>
        </pc:spChg>
        <pc:spChg chg="add del">
          <ac:chgData name="Solis, Ana R" userId="22d2e692-6afd-45a0-bdf8-bd45195b7d40" providerId="ADAL" clId="{2B07E237-AD98-3641-8E25-88BE77B78214}" dt="2020-11-28T06:48:03.387" v="1094" actId="26606"/>
          <ac:spMkLst>
            <pc:docMk/>
            <pc:sldMk cId="1180221239" sldId="259"/>
            <ac:spMk id="30" creationId="{0E807223-DF88-4D6D-970E-08919E5E02EB}"/>
          </ac:spMkLst>
        </pc:spChg>
        <pc:spChg chg="add del">
          <ac:chgData name="Solis, Ana R" userId="22d2e692-6afd-45a0-bdf8-bd45195b7d40" providerId="ADAL" clId="{2B07E237-AD98-3641-8E25-88BE77B78214}" dt="2020-11-28T06:48:03.387" v="1094" actId="26606"/>
          <ac:spMkLst>
            <pc:docMk/>
            <pc:sldMk cId="1180221239" sldId="259"/>
            <ac:spMk id="35" creationId="{3CBA2BA5-DF4D-437C-9273-F945CF857D8B}"/>
          </ac:spMkLst>
        </pc:spChg>
        <pc:spChg chg="add del">
          <ac:chgData name="Solis, Ana R" userId="22d2e692-6afd-45a0-bdf8-bd45195b7d40" providerId="ADAL" clId="{2B07E237-AD98-3641-8E25-88BE77B78214}" dt="2020-11-28T06:48:03.387" v="1094" actId="26606"/>
          <ac:spMkLst>
            <pc:docMk/>
            <pc:sldMk cId="1180221239" sldId="259"/>
            <ac:spMk id="37" creationId="{7754EA86-2D7A-4D51-B5F6-DA6349D5F4DC}"/>
          </ac:spMkLst>
        </pc:spChg>
        <pc:spChg chg="add del">
          <ac:chgData name="Solis, Ana R" userId="22d2e692-6afd-45a0-bdf8-bd45195b7d40" providerId="ADAL" clId="{2B07E237-AD98-3641-8E25-88BE77B78214}" dt="2020-12-01T01:27:16.769" v="1252" actId="26606"/>
          <ac:spMkLst>
            <pc:docMk/>
            <pc:sldMk cId="1180221239" sldId="259"/>
            <ac:spMk id="42" creationId="{0E807223-DF88-4D6D-970E-08919E5E02EB}"/>
          </ac:spMkLst>
        </pc:spChg>
        <pc:spChg chg="add del">
          <ac:chgData name="Solis, Ana R" userId="22d2e692-6afd-45a0-bdf8-bd45195b7d40" providerId="ADAL" clId="{2B07E237-AD98-3641-8E25-88BE77B78214}" dt="2020-12-01T01:27:16.769" v="1252" actId="26606"/>
          <ac:spMkLst>
            <pc:docMk/>
            <pc:sldMk cId="1180221239" sldId="259"/>
            <ac:spMk id="44" creationId="{F8B556C4-7E49-4C36-845D-FC58F507345E}"/>
          </ac:spMkLst>
        </pc:spChg>
        <pc:spChg chg="add del">
          <ac:chgData name="Solis, Ana R" userId="22d2e692-6afd-45a0-bdf8-bd45195b7d40" providerId="ADAL" clId="{2B07E237-AD98-3641-8E25-88BE77B78214}" dt="2020-11-04T04:03:26.943" v="202" actId="26606"/>
          <ac:spMkLst>
            <pc:docMk/>
            <pc:sldMk cId="1180221239" sldId="259"/>
            <ac:spMk id="45" creationId="{D94A7024-D948-494D-8920-BBA2DA07D15B}"/>
          </ac:spMkLst>
        </pc:spChg>
        <pc:spChg chg="add del">
          <ac:chgData name="Solis, Ana R" userId="22d2e692-6afd-45a0-bdf8-bd45195b7d40" providerId="ADAL" clId="{2B07E237-AD98-3641-8E25-88BE77B78214}" dt="2020-12-01T01:27:39.593" v="1254" actId="26606"/>
          <ac:spMkLst>
            <pc:docMk/>
            <pc:sldMk cId="1180221239" sldId="259"/>
            <ac:spMk id="49" creationId="{0E807223-DF88-4D6D-970E-08919E5E02EB}"/>
          </ac:spMkLst>
        </pc:spChg>
        <pc:spChg chg="add del">
          <ac:chgData name="Solis, Ana R" userId="22d2e692-6afd-45a0-bdf8-bd45195b7d40" providerId="ADAL" clId="{2B07E237-AD98-3641-8E25-88BE77B78214}" dt="2020-12-01T01:27:39.593" v="1254" actId="26606"/>
          <ac:spMkLst>
            <pc:docMk/>
            <pc:sldMk cId="1180221239" sldId="259"/>
            <ac:spMk id="51" creationId="{3CBA2BA5-DF4D-437C-9273-F945CF857D8B}"/>
          </ac:spMkLst>
        </pc:spChg>
        <pc:spChg chg="add del">
          <ac:chgData name="Solis, Ana R" userId="22d2e692-6afd-45a0-bdf8-bd45195b7d40" providerId="ADAL" clId="{2B07E237-AD98-3641-8E25-88BE77B78214}" dt="2020-12-01T01:27:39.593" v="1254" actId="26606"/>
          <ac:spMkLst>
            <pc:docMk/>
            <pc:sldMk cId="1180221239" sldId="259"/>
            <ac:spMk id="53" creationId="{7754EA86-2D7A-4D51-B5F6-DA6349D5F4DC}"/>
          </ac:spMkLst>
        </pc:spChg>
        <pc:spChg chg="add del">
          <ac:chgData name="Solis, Ana R" userId="22d2e692-6afd-45a0-bdf8-bd45195b7d40" providerId="ADAL" clId="{2B07E237-AD98-3641-8E25-88BE77B78214}" dt="2020-12-01T01:28:53.414" v="1261" actId="26606"/>
          <ac:spMkLst>
            <pc:docMk/>
            <pc:sldMk cId="1180221239" sldId="259"/>
            <ac:spMk id="55" creationId="{FBEA8A33-C0D0-416D-8359-724B8828C7C3}"/>
          </ac:spMkLst>
        </pc:spChg>
        <pc:spChg chg="add del">
          <ac:chgData name="Solis, Ana R" userId="22d2e692-6afd-45a0-bdf8-bd45195b7d40" providerId="ADAL" clId="{2B07E237-AD98-3641-8E25-88BE77B78214}" dt="2020-12-01T01:28:53.414" v="1261" actId="26606"/>
          <ac:spMkLst>
            <pc:docMk/>
            <pc:sldMk cId="1180221239" sldId="259"/>
            <ac:spMk id="58" creationId="{0E807223-DF88-4D6D-970E-08919E5E02EB}"/>
          </ac:spMkLst>
        </pc:spChg>
        <pc:spChg chg="add del">
          <ac:chgData name="Solis, Ana R" userId="22d2e692-6afd-45a0-bdf8-bd45195b7d40" providerId="ADAL" clId="{2B07E237-AD98-3641-8E25-88BE77B78214}" dt="2020-12-01T01:28:53.414" v="1261" actId="26606"/>
          <ac:spMkLst>
            <pc:docMk/>
            <pc:sldMk cId="1180221239" sldId="259"/>
            <ac:spMk id="60" creationId="{961D8973-EAA9-459A-AF59-BBB4233D6C78}"/>
          </ac:spMkLst>
        </pc:spChg>
        <pc:spChg chg="add del">
          <ac:chgData name="Solis, Ana R" userId="22d2e692-6afd-45a0-bdf8-bd45195b7d40" providerId="ADAL" clId="{2B07E237-AD98-3641-8E25-88BE77B78214}" dt="2020-11-06T02:50:38.910" v="329"/>
          <ac:spMkLst>
            <pc:docMk/>
            <pc:sldMk cId="1180221239" sldId="259"/>
            <ac:spMk id="62" creationId="{D94A7024-D948-494D-8920-BBA2DA07D15B}"/>
          </ac:spMkLst>
        </pc:spChg>
        <pc:spChg chg="add del">
          <ac:chgData name="Solis, Ana R" userId="22d2e692-6afd-45a0-bdf8-bd45195b7d40" providerId="ADAL" clId="{2B07E237-AD98-3641-8E25-88BE77B78214}" dt="2020-12-01T01:28:53.313" v="1260" actId="26606"/>
          <ac:spMkLst>
            <pc:docMk/>
            <pc:sldMk cId="1180221239" sldId="259"/>
            <ac:spMk id="65" creationId="{0E807223-DF88-4D6D-970E-08919E5E02EB}"/>
          </ac:spMkLst>
        </pc:spChg>
        <pc:spChg chg="add del">
          <ac:chgData name="Solis, Ana R" userId="22d2e692-6afd-45a0-bdf8-bd45195b7d40" providerId="ADAL" clId="{2B07E237-AD98-3641-8E25-88BE77B78214}" dt="2020-12-01T01:28:53.313" v="1260" actId="26606"/>
          <ac:spMkLst>
            <pc:docMk/>
            <pc:sldMk cId="1180221239" sldId="259"/>
            <ac:spMk id="67" creationId="{3CBA2BA5-DF4D-437C-9273-F945CF857D8B}"/>
          </ac:spMkLst>
        </pc:spChg>
        <pc:spChg chg="add del">
          <ac:chgData name="Solis, Ana R" userId="22d2e692-6afd-45a0-bdf8-bd45195b7d40" providerId="ADAL" clId="{2B07E237-AD98-3641-8E25-88BE77B78214}" dt="2020-12-01T01:28:53.313" v="1260" actId="26606"/>
          <ac:spMkLst>
            <pc:docMk/>
            <pc:sldMk cId="1180221239" sldId="259"/>
            <ac:spMk id="69" creationId="{7754EA86-2D7A-4D51-B5F6-DA6349D5F4DC}"/>
          </ac:spMkLst>
        </pc:spChg>
        <pc:spChg chg="add del">
          <ac:chgData name="Solis, Ana R" userId="22d2e692-6afd-45a0-bdf8-bd45195b7d40" providerId="ADAL" clId="{2B07E237-AD98-3641-8E25-88BE77B78214}" dt="2020-12-01T01:33:06.999" v="1289" actId="26606"/>
          <ac:spMkLst>
            <pc:docMk/>
            <pc:sldMk cId="1180221239" sldId="259"/>
            <ac:spMk id="71" creationId="{0E807223-DF88-4D6D-970E-08919E5E02EB}"/>
          </ac:spMkLst>
        </pc:spChg>
        <pc:spChg chg="add del">
          <ac:chgData name="Solis, Ana R" userId="22d2e692-6afd-45a0-bdf8-bd45195b7d40" providerId="ADAL" clId="{2B07E237-AD98-3641-8E25-88BE77B78214}" dt="2020-12-01T01:33:06.999" v="1289" actId="26606"/>
          <ac:spMkLst>
            <pc:docMk/>
            <pc:sldMk cId="1180221239" sldId="259"/>
            <ac:spMk id="72" creationId="{961D8973-EAA9-459A-AF59-BBB4233D6C78}"/>
          </ac:spMkLst>
        </pc:spChg>
        <pc:spChg chg="add del">
          <ac:chgData name="Solis, Ana R" userId="22d2e692-6afd-45a0-bdf8-bd45195b7d40" providerId="ADAL" clId="{2B07E237-AD98-3641-8E25-88BE77B78214}" dt="2020-12-01T01:33:06.999" v="1289" actId="26606"/>
          <ac:spMkLst>
            <pc:docMk/>
            <pc:sldMk cId="1180221239" sldId="259"/>
            <ac:spMk id="73" creationId="{FBEA8A33-C0D0-416D-8359-724B8828C7C3}"/>
          </ac:spMkLst>
        </pc:spChg>
        <pc:spChg chg="add del">
          <ac:chgData name="Solis, Ana R" userId="22d2e692-6afd-45a0-bdf8-bd45195b7d40" providerId="ADAL" clId="{2B07E237-AD98-3641-8E25-88BE77B78214}" dt="2020-12-01T01:32:51.962" v="1286" actId="26606"/>
          <ac:spMkLst>
            <pc:docMk/>
            <pc:sldMk cId="1180221239" sldId="259"/>
            <ac:spMk id="75" creationId="{0E807223-DF88-4D6D-970E-08919E5E02EB}"/>
          </ac:spMkLst>
        </pc:spChg>
        <pc:spChg chg="add del">
          <ac:chgData name="Solis, Ana R" userId="22d2e692-6afd-45a0-bdf8-bd45195b7d40" providerId="ADAL" clId="{2B07E237-AD98-3641-8E25-88BE77B78214}" dt="2020-12-01T01:32:51.962" v="1286" actId="26606"/>
          <ac:spMkLst>
            <pc:docMk/>
            <pc:sldMk cId="1180221239" sldId="259"/>
            <ac:spMk id="76" creationId="{3CBA2BA5-DF4D-437C-9273-F945CF857D8B}"/>
          </ac:spMkLst>
        </pc:spChg>
        <pc:spChg chg="add del">
          <ac:chgData name="Solis, Ana R" userId="22d2e692-6afd-45a0-bdf8-bd45195b7d40" providerId="ADAL" clId="{2B07E237-AD98-3641-8E25-88BE77B78214}" dt="2020-12-01T01:32:51.962" v="1286" actId="26606"/>
          <ac:spMkLst>
            <pc:docMk/>
            <pc:sldMk cId="1180221239" sldId="259"/>
            <ac:spMk id="77" creationId="{7754EA86-2D7A-4D51-B5F6-DA6349D5F4DC}"/>
          </ac:spMkLst>
        </pc:spChg>
        <pc:spChg chg="add del">
          <ac:chgData name="Solis, Ana R" userId="22d2e692-6afd-45a0-bdf8-bd45195b7d40" providerId="ADAL" clId="{2B07E237-AD98-3641-8E25-88BE77B78214}" dt="2020-12-01T01:33:06.792" v="1288" actId="26606"/>
          <ac:spMkLst>
            <pc:docMk/>
            <pc:sldMk cId="1180221239" sldId="259"/>
            <ac:spMk id="79" creationId="{2793B903-AB42-42A0-AE97-93D366679CA2}"/>
          </ac:spMkLst>
        </pc:spChg>
        <pc:spChg chg="add del">
          <ac:chgData name="Solis, Ana R" userId="22d2e692-6afd-45a0-bdf8-bd45195b7d40" providerId="ADAL" clId="{2B07E237-AD98-3641-8E25-88BE77B78214}" dt="2020-12-01T01:32:29.778" v="1284" actId="26606"/>
          <ac:spMkLst>
            <pc:docMk/>
            <pc:sldMk cId="1180221239" sldId="259"/>
            <ac:spMk id="80" creationId="{B9F89C22-0475-4427-B7C8-0269AD40E3EC}"/>
          </ac:spMkLst>
        </pc:spChg>
        <pc:spChg chg="add">
          <ac:chgData name="Solis, Ana R" userId="22d2e692-6afd-45a0-bdf8-bd45195b7d40" providerId="ADAL" clId="{2B07E237-AD98-3641-8E25-88BE77B78214}" dt="2020-12-01T01:33:06.999" v="1289" actId="26606"/>
          <ac:spMkLst>
            <pc:docMk/>
            <pc:sldMk cId="1180221239" sldId="259"/>
            <ac:spMk id="81" creationId="{0E807223-DF88-4D6D-970E-08919E5E02EB}"/>
          </ac:spMkLst>
        </pc:spChg>
        <pc:spChg chg="add del">
          <ac:chgData name="Solis, Ana R" userId="22d2e692-6afd-45a0-bdf8-bd45195b7d40" providerId="ADAL" clId="{2B07E237-AD98-3641-8E25-88BE77B78214}" dt="2020-12-01T01:31:50.091" v="1271" actId="26606"/>
          <ac:spMkLst>
            <pc:docMk/>
            <pc:sldMk cId="1180221239" sldId="259"/>
            <ac:spMk id="82" creationId="{56C94072-1B34-48FB-9A9C-5A9A0FFC857C}"/>
          </ac:spMkLst>
        </pc:spChg>
        <pc:spChg chg="add">
          <ac:chgData name="Solis, Ana R" userId="22d2e692-6afd-45a0-bdf8-bd45195b7d40" providerId="ADAL" clId="{2B07E237-AD98-3641-8E25-88BE77B78214}" dt="2020-12-01T01:33:06.999" v="1289" actId="26606"/>
          <ac:spMkLst>
            <pc:docMk/>
            <pc:sldMk cId="1180221239" sldId="259"/>
            <ac:spMk id="83" creationId="{F8B556C4-7E49-4C36-845D-FC58F507345E}"/>
          </ac:spMkLst>
        </pc:spChg>
        <pc:spChg chg="add del">
          <ac:chgData name="Solis, Ana R" userId="22d2e692-6afd-45a0-bdf8-bd45195b7d40" providerId="ADAL" clId="{2B07E237-AD98-3641-8E25-88BE77B78214}" dt="2020-12-01T01:31:50.091" v="1271" actId="26606"/>
          <ac:spMkLst>
            <pc:docMk/>
            <pc:sldMk cId="1180221239" sldId="259"/>
            <ac:spMk id="84" creationId="{1D5941F3-0256-4E90-BBBC-5A6EDEB8E0AF}"/>
          </ac:spMkLst>
        </pc:spChg>
        <pc:spChg chg="add del">
          <ac:chgData name="Solis, Ana R" userId="22d2e692-6afd-45a0-bdf8-bd45195b7d40" providerId="ADAL" clId="{2B07E237-AD98-3641-8E25-88BE77B78214}" dt="2020-12-01T01:31:50.091" v="1271" actId="26606"/>
          <ac:spMkLst>
            <pc:docMk/>
            <pc:sldMk cId="1180221239" sldId="259"/>
            <ac:spMk id="86" creationId="{A5019358-4900-4555-99FF-EF6AE90B8E32}"/>
          </ac:spMkLst>
        </pc:spChg>
        <pc:spChg chg="add del">
          <ac:chgData name="Solis, Ana R" userId="22d2e692-6afd-45a0-bdf8-bd45195b7d40" providerId="ADAL" clId="{2B07E237-AD98-3641-8E25-88BE77B78214}" dt="2020-12-01T01:32:29.778" v="1284" actId="26606"/>
          <ac:spMkLst>
            <pc:docMk/>
            <pc:sldMk cId="1180221239" sldId="259"/>
            <ac:spMk id="88" creationId="{2793B903-AB42-42A0-AE97-93D366679CA2}"/>
          </ac:spMkLst>
        </pc:spChg>
        <pc:spChg chg="add del">
          <ac:chgData name="Solis, Ana R" userId="22d2e692-6afd-45a0-bdf8-bd45195b7d40" providerId="ADAL" clId="{2B07E237-AD98-3641-8E25-88BE77B78214}" dt="2020-12-01T01:32:28.432" v="1282" actId="26606"/>
          <ac:spMkLst>
            <pc:docMk/>
            <pc:sldMk cId="1180221239" sldId="259"/>
            <ac:spMk id="97" creationId="{56C94072-1B34-48FB-9A9C-5A9A0FFC857C}"/>
          </ac:spMkLst>
        </pc:spChg>
        <pc:spChg chg="add del">
          <ac:chgData name="Solis, Ana R" userId="22d2e692-6afd-45a0-bdf8-bd45195b7d40" providerId="ADAL" clId="{2B07E237-AD98-3641-8E25-88BE77B78214}" dt="2020-12-01T01:32:28.432" v="1282" actId="26606"/>
          <ac:spMkLst>
            <pc:docMk/>
            <pc:sldMk cId="1180221239" sldId="259"/>
            <ac:spMk id="99" creationId="{1D5941F3-0256-4E90-BBBC-5A6EDEB8E0AF}"/>
          </ac:spMkLst>
        </pc:spChg>
        <pc:spChg chg="add del">
          <ac:chgData name="Solis, Ana R" userId="22d2e692-6afd-45a0-bdf8-bd45195b7d40" providerId="ADAL" clId="{2B07E237-AD98-3641-8E25-88BE77B78214}" dt="2020-12-01T01:32:28.432" v="1282" actId="26606"/>
          <ac:spMkLst>
            <pc:docMk/>
            <pc:sldMk cId="1180221239" sldId="259"/>
            <ac:spMk id="101" creationId="{A5019358-4900-4555-99FF-EF6AE90B8E32}"/>
          </ac:spMkLst>
        </pc:spChg>
        <pc:grpChg chg="add del">
          <ac:chgData name="Solis, Ana R" userId="22d2e692-6afd-45a0-bdf8-bd45195b7d40" providerId="ADAL" clId="{2B07E237-AD98-3641-8E25-88BE77B78214}" dt="2020-11-04T04:01:08.072" v="198" actId="26606"/>
          <ac:grpSpMkLst>
            <pc:docMk/>
            <pc:sldMk cId="1180221239" sldId="259"/>
            <ac:grpSpMk id="12" creationId="{E4951899-B99C-47AB-9C7C-16264D7A14C5}"/>
          </ac:grpSpMkLst>
        </pc:grpChg>
        <pc:grpChg chg="add del">
          <ac:chgData name="Solis, Ana R" userId="22d2e692-6afd-45a0-bdf8-bd45195b7d40" providerId="ADAL" clId="{2B07E237-AD98-3641-8E25-88BE77B78214}" dt="2020-11-04T04:03:26.943" v="202" actId="26606"/>
          <ac:grpSpMkLst>
            <pc:docMk/>
            <pc:sldMk cId="1180221239" sldId="259"/>
            <ac:grpSpMk id="33" creationId="{E4951899-B99C-47AB-9C7C-16264D7A14C5}"/>
          </ac:grpSpMkLst>
        </pc:grpChg>
        <pc:grpChg chg="add del">
          <ac:chgData name="Solis, Ana R" userId="22d2e692-6afd-45a0-bdf8-bd45195b7d40" providerId="ADAL" clId="{2B07E237-AD98-3641-8E25-88BE77B78214}" dt="2020-11-06T02:50:38.910" v="329"/>
          <ac:grpSpMkLst>
            <pc:docMk/>
            <pc:sldMk cId="1180221239" sldId="259"/>
            <ac:grpSpMk id="50" creationId="{E4951899-B99C-47AB-9C7C-16264D7A14C5}"/>
          </ac:grpSpMkLst>
        </pc:grpChg>
        <pc:grpChg chg="add del">
          <ac:chgData name="Solis, Ana R" userId="22d2e692-6afd-45a0-bdf8-bd45195b7d40" providerId="ADAL" clId="{2B07E237-AD98-3641-8E25-88BE77B78214}" dt="2020-12-01T01:31:50.091" v="1271" actId="26606"/>
          <ac:grpSpMkLst>
            <pc:docMk/>
            <pc:sldMk cId="1180221239" sldId="259"/>
            <ac:grpSpMk id="78" creationId="{9D9D6BF1-DFF2-4526-9D13-BF339D8C4163}"/>
          </ac:grpSpMkLst>
        </pc:grpChg>
        <pc:grpChg chg="add del">
          <ac:chgData name="Solis, Ana R" userId="22d2e692-6afd-45a0-bdf8-bd45195b7d40" providerId="ADAL" clId="{2B07E237-AD98-3641-8E25-88BE77B78214}" dt="2020-12-01T01:32:28.432" v="1282" actId="26606"/>
          <ac:grpSpMkLst>
            <pc:docMk/>
            <pc:sldMk cId="1180221239" sldId="259"/>
            <ac:grpSpMk id="93" creationId="{9D9D6BF1-DFF2-4526-9D13-BF339D8C4163}"/>
          </ac:grpSpMkLst>
        </pc:grpChg>
        <pc:graphicFrameChg chg="add del">
          <ac:chgData name="Solis, Ana R" userId="22d2e692-6afd-45a0-bdf8-bd45195b7d40" providerId="ADAL" clId="{2B07E237-AD98-3641-8E25-88BE77B78214}" dt="2020-11-04T04:01:07.999" v="197" actId="26606"/>
          <ac:graphicFrameMkLst>
            <pc:docMk/>
            <pc:sldMk cId="1180221239" sldId="259"/>
            <ac:graphicFrameMk id="26" creationId="{700C6CFF-254D-487D-886E-28E12FBAF217}"/>
          </ac:graphicFrameMkLst>
        </pc:graphicFrameChg>
        <pc:graphicFrameChg chg="add mod ord modGraphic">
          <ac:chgData name="Solis, Ana R" userId="22d2e692-6afd-45a0-bdf8-bd45195b7d40" providerId="ADAL" clId="{2B07E237-AD98-3641-8E25-88BE77B78214}" dt="2020-12-01T03:02:40.782" v="1300" actId="207"/>
          <ac:graphicFrameMkLst>
            <pc:docMk/>
            <pc:sldMk cId="1180221239" sldId="259"/>
            <ac:graphicFrameMk id="28" creationId="{646AE105-989F-4FCA-87E6-734D67F92131}"/>
          </ac:graphicFrameMkLst>
        </pc:graphicFrameChg>
        <pc:picChg chg="add del mod modCrop">
          <ac:chgData name="Solis, Ana R" userId="22d2e692-6afd-45a0-bdf8-bd45195b7d40" providerId="ADAL" clId="{2B07E237-AD98-3641-8E25-88BE77B78214}" dt="2020-11-04T03:29:41.101" v="9" actId="478"/>
          <ac:picMkLst>
            <pc:docMk/>
            <pc:sldMk cId="1180221239" sldId="259"/>
            <ac:picMk id="4" creationId="{939376E6-0EAE-8C4A-97D6-3C3E78A0C060}"/>
          </ac:picMkLst>
        </pc:picChg>
        <pc:picChg chg="add del mod">
          <ac:chgData name="Solis, Ana R" userId="22d2e692-6afd-45a0-bdf8-bd45195b7d40" providerId="ADAL" clId="{2B07E237-AD98-3641-8E25-88BE77B78214}" dt="2020-12-01T01:29:35.529" v="1268" actId="478"/>
          <ac:picMkLst>
            <pc:docMk/>
            <pc:sldMk cId="1180221239" sldId="259"/>
            <ac:picMk id="6" creationId="{ED72C3FB-90B1-AF43-AC01-E9551695C938}"/>
          </ac:picMkLst>
        </pc:picChg>
        <pc:picChg chg="add del mod ord">
          <ac:chgData name="Solis, Ana R" userId="22d2e692-6afd-45a0-bdf8-bd45195b7d40" providerId="ADAL" clId="{2B07E237-AD98-3641-8E25-88BE77B78214}" dt="2020-12-01T01:28:58.338" v="1262" actId="478"/>
          <ac:picMkLst>
            <pc:docMk/>
            <pc:sldMk cId="1180221239" sldId="259"/>
            <ac:picMk id="7" creationId="{0C58B9DD-3A5A-D64A-AE46-10CFD5FB71B5}"/>
          </ac:picMkLst>
        </pc:picChg>
        <pc:picChg chg="add mod ord">
          <ac:chgData name="Solis, Ana R" userId="22d2e692-6afd-45a0-bdf8-bd45195b7d40" providerId="ADAL" clId="{2B07E237-AD98-3641-8E25-88BE77B78214}" dt="2020-12-01T01:33:06.999" v="1289" actId="26606"/>
          <ac:picMkLst>
            <pc:docMk/>
            <pc:sldMk cId="1180221239" sldId="259"/>
            <ac:picMk id="8" creationId="{47550E67-F59F-CB4F-86D3-E1D632B4D336}"/>
          </ac:picMkLst>
        </pc:picChg>
      </pc:sldChg>
      <pc:sldChg chg="addSp delSp modSp add mod">
        <pc:chgData name="Solis, Ana R" userId="22d2e692-6afd-45a0-bdf8-bd45195b7d40" providerId="ADAL" clId="{2B07E237-AD98-3641-8E25-88BE77B78214}" dt="2020-11-28T08:05:40.280" v="1227" actId="20577"/>
        <pc:sldMkLst>
          <pc:docMk/>
          <pc:sldMk cId="783871009" sldId="260"/>
        </pc:sldMkLst>
        <pc:spChg chg="mod">
          <ac:chgData name="Solis, Ana R" userId="22d2e692-6afd-45a0-bdf8-bd45195b7d40" providerId="ADAL" clId="{2B07E237-AD98-3641-8E25-88BE77B78214}" dt="2020-11-06T02:52:08.801" v="340"/>
          <ac:spMkLst>
            <pc:docMk/>
            <pc:sldMk cId="783871009" sldId="260"/>
            <ac:spMk id="2" creationId="{D443344D-D7BA-0943-8210-0215EEFEE9F8}"/>
          </ac:spMkLst>
        </pc:spChg>
        <pc:spChg chg="add mod">
          <ac:chgData name="Solis, Ana R" userId="22d2e692-6afd-45a0-bdf8-bd45195b7d40" providerId="ADAL" clId="{2B07E237-AD98-3641-8E25-88BE77B78214}" dt="2020-11-28T08:05:40.280" v="1227" actId="20577"/>
          <ac:spMkLst>
            <pc:docMk/>
            <pc:sldMk cId="783871009" sldId="260"/>
            <ac:spMk id="3" creationId="{57917028-5B89-464C-8D0C-86908882F8ED}"/>
          </ac:spMkLst>
        </pc:spChg>
        <pc:spChg chg="add del mod">
          <ac:chgData name="Solis, Ana R" userId="22d2e692-6afd-45a0-bdf8-bd45195b7d40" providerId="ADAL" clId="{2B07E237-AD98-3641-8E25-88BE77B78214}" dt="2020-11-06T03:52:48.075" v="523" actId="478"/>
          <ac:spMkLst>
            <pc:docMk/>
            <pc:sldMk cId="783871009" sldId="260"/>
            <ac:spMk id="4" creationId="{5EF706FB-323A-2A44-8B02-98A9949D90BA}"/>
          </ac:spMkLst>
        </pc:spChg>
      </pc:sldChg>
      <pc:sldChg chg="addSp modSp add mod">
        <pc:chgData name="Solis, Ana R" userId="22d2e692-6afd-45a0-bdf8-bd45195b7d40" providerId="ADAL" clId="{2B07E237-AD98-3641-8E25-88BE77B78214}" dt="2020-11-06T04:41:59.837" v="1056"/>
        <pc:sldMkLst>
          <pc:docMk/>
          <pc:sldMk cId="2568416291" sldId="261"/>
        </pc:sldMkLst>
        <pc:spChg chg="mod">
          <ac:chgData name="Solis, Ana R" userId="22d2e692-6afd-45a0-bdf8-bd45195b7d40" providerId="ADAL" clId="{2B07E237-AD98-3641-8E25-88BE77B78214}" dt="2020-11-06T02:52:08.801" v="340"/>
          <ac:spMkLst>
            <pc:docMk/>
            <pc:sldMk cId="2568416291" sldId="261"/>
            <ac:spMk id="2" creationId="{B557FF39-9CA2-A14B-8B1F-D70081580900}"/>
          </ac:spMkLst>
        </pc:spChg>
        <pc:graphicFrameChg chg="add mod modGraphic">
          <ac:chgData name="Solis, Ana R" userId="22d2e692-6afd-45a0-bdf8-bd45195b7d40" providerId="ADAL" clId="{2B07E237-AD98-3641-8E25-88BE77B78214}" dt="2020-11-06T04:41:59.837" v="1056"/>
          <ac:graphicFrameMkLst>
            <pc:docMk/>
            <pc:sldMk cId="2568416291" sldId="261"/>
            <ac:graphicFrameMk id="3" creationId="{93410E5E-7B2E-8E49-8D02-CE5F1C6BA4D5}"/>
          </ac:graphicFrameMkLst>
        </pc:graphicFrameChg>
      </pc:sldChg>
      <pc:sldChg chg="modSp add">
        <pc:chgData name="Solis, Ana R" userId="22d2e692-6afd-45a0-bdf8-bd45195b7d40" providerId="ADAL" clId="{2B07E237-AD98-3641-8E25-88BE77B78214}" dt="2020-11-06T02:52:08.801" v="340"/>
        <pc:sldMkLst>
          <pc:docMk/>
          <pc:sldMk cId="2892351882" sldId="262"/>
        </pc:sldMkLst>
        <pc:spChg chg="mod">
          <ac:chgData name="Solis, Ana R" userId="22d2e692-6afd-45a0-bdf8-bd45195b7d40" providerId="ADAL" clId="{2B07E237-AD98-3641-8E25-88BE77B78214}" dt="2020-11-06T02:52:08.801" v="340"/>
          <ac:spMkLst>
            <pc:docMk/>
            <pc:sldMk cId="2892351882" sldId="262"/>
            <ac:spMk id="2" creationId="{C41A6CC3-EBF0-1D41-BD29-F119D91EE200}"/>
          </ac:spMkLst>
        </pc:spChg>
      </pc:sldChg>
      <pc:sldChg chg="modSp add">
        <pc:chgData name="Solis, Ana R" userId="22d2e692-6afd-45a0-bdf8-bd45195b7d40" providerId="ADAL" clId="{2B07E237-AD98-3641-8E25-88BE77B78214}" dt="2020-11-06T02:52:08.801" v="340"/>
        <pc:sldMkLst>
          <pc:docMk/>
          <pc:sldMk cId="3928407946" sldId="263"/>
        </pc:sldMkLst>
        <pc:spChg chg="mod">
          <ac:chgData name="Solis, Ana R" userId="22d2e692-6afd-45a0-bdf8-bd45195b7d40" providerId="ADAL" clId="{2B07E237-AD98-3641-8E25-88BE77B78214}" dt="2020-11-06T02:52:08.801" v="340"/>
          <ac:spMkLst>
            <pc:docMk/>
            <pc:sldMk cId="3928407946" sldId="263"/>
            <ac:spMk id="2" creationId="{E08E30FD-8F73-8744-BD6A-F00B7CF4DD0F}"/>
          </ac:spMkLst>
        </pc:spChg>
      </pc:sldChg>
      <pc:sldChg chg="modSp add">
        <pc:chgData name="Solis, Ana R" userId="22d2e692-6afd-45a0-bdf8-bd45195b7d40" providerId="ADAL" clId="{2B07E237-AD98-3641-8E25-88BE77B78214}" dt="2020-11-06T02:52:08.801" v="340"/>
        <pc:sldMkLst>
          <pc:docMk/>
          <pc:sldMk cId="4045092314" sldId="264"/>
        </pc:sldMkLst>
        <pc:spChg chg="mod">
          <ac:chgData name="Solis, Ana R" userId="22d2e692-6afd-45a0-bdf8-bd45195b7d40" providerId="ADAL" clId="{2B07E237-AD98-3641-8E25-88BE77B78214}" dt="2020-11-06T02:52:08.801" v="340"/>
          <ac:spMkLst>
            <pc:docMk/>
            <pc:sldMk cId="4045092314" sldId="264"/>
            <ac:spMk id="2" creationId="{4C79F4EA-86FD-724B-B4A1-0A97F66B5E8C}"/>
          </ac:spMkLst>
        </pc:spChg>
      </pc:sldChg>
      <pc:sldChg chg="modSp add">
        <pc:chgData name="Solis, Ana R" userId="22d2e692-6afd-45a0-bdf8-bd45195b7d40" providerId="ADAL" clId="{2B07E237-AD98-3641-8E25-88BE77B78214}" dt="2020-11-06T02:52:08.801" v="340"/>
        <pc:sldMkLst>
          <pc:docMk/>
          <pc:sldMk cId="4038084604" sldId="265"/>
        </pc:sldMkLst>
        <pc:spChg chg="mod">
          <ac:chgData name="Solis, Ana R" userId="22d2e692-6afd-45a0-bdf8-bd45195b7d40" providerId="ADAL" clId="{2B07E237-AD98-3641-8E25-88BE77B78214}" dt="2020-11-06T02:52:08.801" v="340"/>
          <ac:spMkLst>
            <pc:docMk/>
            <pc:sldMk cId="4038084604" sldId="265"/>
            <ac:spMk id="2" creationId="{B31B9066-4D04-3047-B16A-F40E8066B362}"/>
          </ac:spMkLst>
        </pc:spChg>
      </pc:sldChg>
      <pc:sldChg chg="modSp add mod modNotesTx">
        <pc:chgData name="Solis, Ana R" userId="22d2e692-6afd-45a0-bdf8-bd45195b7d40" providerId="ADAL" clId="{2B07E237-AD98-3641-8E25-88BE77B78214}" dt="2020-12-02T04:28:41.682" v="2668" actId="20577"/>
        <pc:sldMkLst>
          <pc:docMk/>
          <pc:sldMk cId="4173428745" sldId="266"/>
        </pc:sldMkLst>
        <pc:spChg chg="mod">
          <ac:chgData name="Solis, Ana R" userId="22d2e692-6afd-45a0-bdf8-bd45195b7d40" providerId="ADAL" clId="{2B07E237-AD98-3641-8E25-88BE77B78214}" dt="2020-12-02T03:54:40.843" v="2121" actId="20577"/>
          <ac:spMkLst>
            <pc:docMk/>
            <pc:sldMk cId="4173428745" sldId="266"/>
            <ac:spMk id="2" creationId="{E9B40C13-17F3-4D4E-A0F4-2D1F04CC0F40}"/>
          </ac:spMkLst>
        </pc:spChg>
        <pc:spChg chg="mod">
          <ac:chgData name="Solis, Ana R" userId="22d2e692-6afd-45a0-bdf8-bd45195b7d40" providerId="ADAL" clId="{2B07E237-AD98-3641-8E25-88BE77B78214}" dt="2020-12-02T04:26:23.963" v="2521" actId="1076"/>
          <ac:spMkLst>
            <pc:docMk/>
            <pc:sldMk cId="4173428745" sldId="266"/>
            <ac:spMk id="3" creationId="{A7A4F5CB-8AB0-4154-96DC-5DEE0B51186A}"/>
          </ac:spMkLst>
        </pc:spChg>
        <pc:graphicFrameChg chg="mod modGraphic">
          <ac:chgData name="Solis, Ana R" userId="22d2e692-6afd-45a0-bdf8-bd45195b7d40" providerId="ADAL" clId="{2B07E237-AD98-3641-8E25-88BE77B78214}" dt="2020-12-02T04:28:41.682" v="2668" actId="20577"/>
          <ac:graphicFrameMkLst>
            <pc:docMk/>
            <pc:sldMk cId="4173428745" sldId="266"/>
            <ac:graphicFrameMk id="11" creationId="{3D125C42-F5F0-4DB1-8EFC-873427DE3868}"/>
          </ac:graphicFrameMkLst>
        </pc:graphicFrameChg>
      </pc:sldChg>
      <pc:sldChg chg="modSp add mod">
        <pc:chgData name="Solis, Ana R" userId="22d2e692-6afd-45a0-bdf8-bd45195b7d40" providerId="ADAL" clId="{2B07E237-AD98-3641-8E25-88BE77B78214}" dt="2020-12-02T03:17:09.831" v="1354" actId="113"/>
        <pc:sldMkLst>
          <pc:docMk/>
          <pc:sldMk cId="3644990708" sldId="267"/>
        </pc:sldMkLst>
        <pc:spChg chg="mod">
          <ac:chgData name="Solis, Ana R" userId="22d2e692-6afd-45a0-bdf8-bd45195b7d40" providerId="ADAL" clId="{2B07E237-AD98-3641-8E25-88BE77B78214}" dt="2020-12-02T03:17:09.831" v="1354" actId="113"/>
          <ac:spMkLst>
            <pc:docMk/>
            <pc:sldMk cId="3644990708" sldId="267"/>
            <ac:spMk id="2" creationId="{2C5E0B8D-41FA-9844-9959-0E9E509C38DE}"/>
          </ac:spMkLst>
        </pc:spChg>
      </pc:sldChg>
      <pc:sldChg chg="modSp add">
        <pc:chgData name="Solis, Ana R" userId="22d2e692-6afd-45a0-bdf8-bd45195b7d40" providerId="ADAL" clId="{2B07E237-AD98-3641-8E25-88BE77B78214}" dt="2020-11-06T02:52:08.801" v="340"/>
        <pc:sldMkLst>
          <pc:docMk/>
          <pc:sldMk cId="4029916898" sldId="268"/>
        </pc:sldMkLst>
        <pc:spChg chg="mod">
          <ac:chgData name="Solis, Ana R" userId="22d2e692-6afd-45a0-bdf8-bd45195b7d40" providerId="ADAL" clId="{2B07E237-AD98-3641-8E25-88BE77B78214}" dt="2020-11-06T02:52:08.801" v="340"/>
          <ac:spMkLst>
            <pc:docMk/>
            <pc:sldMk cId="4029916898" sldId="268"/>
            <ac:spMk id="2" creationId="{7ECF6C7E-93DB-D34F-8A55-6932E4516D8B}"/>
          </ac:spMkLst>
        </pc:spChg>
      </pc:sldChg>
      <pc:sldChg chg="modSp add mod">
        <pc:chgData name="Solis, Ana R" userId="22d2e692-6afd-45a0-bdf8-bd45195b7d40" providerId="ADAL" clId="{2B07E237-AD98-3641-8E25-88BE77B78214}" dt="2020-12-02T03:19:31.383" v="1371" actId="1076"/>
        <pc:sldMkLst>
          <pc:docMk/>
          <pc:sldMk cId="568691126" sldId="269"/>
        </pc:sldMkLst>
        <pc:spChg chg="mod">
          <ac:chgData name="Solis, Ana R" userId="22d2e692-6afd-45a0-bdf8-bd45195b7d40" providerId="ADAL" clId="{2B07E237-AD98-3641-8E25-88BE77B78214}" dt="2020-11-06T02:52:08.801" v="340"/>
          <ac:spMkLst>
            <pc:docMk/>
            <pc:sldMk cId="568691126" sldId="269"/>
            <ac:spMk id="2" creationId="{57EFEB6F-095A-6646-B664-194458C23E8D}"/>
          </ac:spMkLst>
        </pc:spChg>
        <pc:spChg chg="mod">
          <ac:chgData name="Solis, Ana R" userId="22d2e692-6afd-45a0-bdf8-bd45195b7d40" providerId="ADAL" clId="{2B07E237-AD98-3641-8E25-88BE77B78214}" dt="2020-12-02T03:19:31.383" v="1371" actId="1076"/>
          <ac:spMkLst>
            <pc:docMk/>
            <pc:sldMk cId="568691126" sldId="269"/>
            <ac:spMk id="3" creationId="{87C1375F-8781-4B5F-A78F-F6F9D3C4E0CE}"/>
          </ac:spMkLst>
        </pc:spChg>
      </pc:sldChg>
      <pc:sldChg chg="modSp add mod">
        <pc:chgData name="Solis, Ana R" userId="22d2e692-6afd-45a0-bdf8-bd45195b7d40" providerId="ADAL" clId="{2B07E237-AD98-3641-8E25-88BE77B78214}" dt="2020-11-06T02:52:08.801" v="340"/>
        <pc:sldMkLst>
          <pc:docMk/>
          <pc:sldMk cId="611510149" sldId="270"/>
        </pc:sldMkLst>
        <pc:spChg chg="mod">
          <ac:chgData name="Solis, Ana R" userId="22d2e692-6afd-45a0-bdf8-bd45195b7d40" providerId="ADAL" clId="{2B07E237-AD98-3641-8E25-88BE77B78214}" dt="2020-11-06T02:52:08.801" v="340"/>
          <ac:spMkLst>
            <pc:docMk/>
            <pc:sldMk cId="611510149" sldId="270"/>
            <ac:spMk id="2" creationId="{BB06F216-4E33-F647-AB97-1FBB2227F8A1}"/>
          </ac:spMkLst>
        </pc:spChg>
      </pc:sldChg>
      <pc:sldChg chg="modSp add modNotesTx">
        <pc:chgData name="Solis, Ana R" userId="22d2e692-6afd-45a0-bdf8-bd45195b7d40" providerId="ADAL" clId="{2B07E237-AD98-3641-8E25-88BE77B78214}" dt="2020-11-06T02:52:08.801" v="340"/>
        <pc:sldMkLst>
          <pc:docMk/>
          <pc:sldMk cId="1717420240" sldId="271"/>
        </pc:sldMkLst>
        <pc:spChg chg="mod">
          <ac:chgData name="Solis, Ana R" userId="22d2e692-6afd-45a0-bdf8-bd45195b7d40" providerId="ADAL" clId="{2B07E237-AD98-3641-8E25-88BE77B78214}" dt="2020-11-06T02:52:08.801" v="340"/>
          <ac:spMkLst>
            <pc:docMk/>
            <pc:sldMk cId="1717420240" sldId="271"/>
            <ac:spMk id="2" creationId="{F75251CA-0BBA-A242-8282-0DCD9AB605CD}"/>
          </ac:spMkLst>
        </pc:spChg>
      </pc:sldChg>
      <pc:sldChg chg="modSp add del">
        <pc:chgData name="Solis, Ana R" userId="22d2e692-6afd-45a0-bdf8-bd45195b7d40" providerId="ADAL" clId="{2B07E237-AD98-3641-8E25-88BE77B78214}" dt="2020-11-28T08:06:55.896" v="1229" actId="2696"/>
        <pc:sldMkLst>
          <pc:docMk/>
          <pc:sldMk cId="4011272177" sldId="272"/>
        </pc:sldMkLst>
        <pc:spChg chg="mod">
          <ac:chgData name="Solis, Ana R" userId="22d2e692-6afd-45a0-bdf8-bd45195b7d40" providerId="ADAL" clId="{2B07E237-AD98-3641-8E25-88BE77B78214}" dt="2020-11-06T02:52:08.801" v="340"/>
          <ac:spMkLst>
            <pc:docMk/>
            <pc:sldMk cId="4011272177" sldId="272"/>
            <ac:spMk id="2" creationId="{C6CB9321-CD33-AC43-A4DE-B24CF7239A77}"/>
          </ac:spMkLst>
        </pc:spChg>
      </pc:sldChg>
      <pc:sldChg chg="modSp add">
        <pc:chgData name="Solis, Ana R" userId="22d2e692-6afd-45a0-bdf8-bd45195b7d40" providerId="ADAL" clId="{2B07E237-AD98-3641-8E25-88BE77B78214}" dt="2020-11-06T02:52:08.801" v="340"/>
        <pc:sldMkLst>
          <pc:docMk/>
          <pc:sldMk cId="3602909275" sldId="273"/>
        </pc:sldMkLst>
        <pc:spChg chg="mod">
          <ac:chgData name="Solis, Ana R" userId="22d2e692-6afd-45a0-bdf8-bd45195b7d40" providerId="ADAL" clId="{2B07E237-AD98-3641-8E25-88BE77B78214}" dt="2020-11-06T02:52:08.801" v="340"/>
          <ac:spMkLst>
            <pc:docMk/>
            <pc:sldMk cId="3602909275" sldId="273"/>
            <ac:spMk id="2" creationId="{1835F078-5CF7-CF4F-B21E-94440BD75E35}"/>
          </ac:spMkLst>
        </pc:spChg>
      </pc:sldChg>
      <pc:sldChg chg="modSp add">
        <pc:chgData name="Solis, Ana R" userId="22d2e692-6afd-45a0-bdf8-bd45195b7d40" providerId="ADAL" clId="{2B07E237-AD98-3641-8E25-88BE77B78214}" dt="2020-11-06T02:52:08.801" v="340"/>
        <pc:sldMkLst>
          <pc:docMk/>
          <pc:sldMk cId="341692245" sldId="274"/>
        </pc:sldMkLst>
        <pc:spChg chg="mod">
          <ac:chgData name="Solis, Ana R" userId="22d2e692-6afd-45a0-bdf8-bd45195b7d40" providerId="ADAL" clId="{2B07E237-AD98-3641-8E25-88BE77B78214}" dt="2020-11-06T02:52:08.801" v="340"/>
          <ac:spMkLst>
            <pc:docMk/>
            <pc:sldMk cId="341692245" sldId="274"/>
            <ac:spMk id="2" creationId="{C41BE893-9DE8-2D49-95BC-261BE8D4733A}"/>
          </ac:spMkLst>
        </pc:spChg>
      </pc:sldChg>
      <pc:sldChg chg="modSp mod">
        <pc:chgData name="Solis, Ana R" userId="22d2e692-6afd-45a0-bdf8-bd45195b7d40" providerId="ADAL" clId="{2B07E237-AD98-3641-8E25-88BE77B78214}" dt="2020-12-02T04:32:57.886" v="2676" actId="14100"/>
        <pc:sldMkLst>
          <pc:docMk/>
          <pc:sldMk cId="3353625947" sldId="276"/>
        </pc:sldMkLst>
        <pc:spChg chg="mod">
          <ac:chgData name="Solis, Ana R" userId="22d2e692-6afd-45a0-bdf8-bd45195b7d40" providerId="ADAL" clId="{2B07E237-AD98-3641-8E25-88BE77B78214}" dt="2020-12-02T03:10:48.359" v="1302" actId="115"/>
          <ac:spMkLst>
            <pc:docMk/>
            <pc:sldMk cId="3353625947" sldId="276"/>
            <ac:spMk id="2" creationId="{E9B40C13-17F3-4D4E-A0F4-2D1F04CC0F40}"/>
          </ac:spMkLst>
        </pc:spChg>
        <pc:spChg chg="mod">
          <ac:chgData name="Solis, Ana R" userId="22d2e692-6afd-45a0-bdf8-bd45195b7d40" providerId="ADAL" clId="{2B07E237-AD98-3641-8E25-88BE77B78214}" dt="2020-12-02T04:15:02.766" v="2264" actId="20577"/>
          <ac:spMkLst>
            <pc:docMk/>
            <pc:sldMk cId="3353625947" sldId="276"/>
            <ac:spMk id="3" creationId="{A7A4F5CB-8AB0-4154-96DC-5DEE0B51186A}"/>
          </ac:spMkLst>
        </pc:spChg>
        <pc:picChg chg="mod">
          <ac:chgData name="Solis, Ana R" userId="22d2e692-6afd-45a0-bdf8-bd45195b7d40" providerId="ADAL" clId="{2B07E237-AD98-3641-8E25-88BE77B78214}" dt="2020-12-02T04:32:56.683" v="2674" actId="1076"/>
          <ac:picMkLst>
            <pc:docMk/>
            <pc:sldMk cId="3353625947" sldId="276"/>
            <ac:picMk id="4" creationId="{5B3854D7-5FC7-4FC4-913A-E008532E4A43}"/>
          </ac:picMkLst>
        </pc:picChg>
        <pc:picChg chg="mod">
          <ac:chgData name="Solis, Ana R" userId="22d2e692-6afd-45a0-bdf8-bd45195b7d40" providerId="ADAL" clId="{2B07E237-AD98-3641-8E25-88BE77B78214}" dt="2020-12-02T04:32:57.886" v="2676" actId="14100"/>
          <ac:picMkLst>
            <pc:docMk/>
            <pc:sldMk cId="3353625947" sldId="276"/>
            <ac:picMk id="6" creationId="{556A755F-46DC-450E-ABA7-E53DB2F1BD5C}"/>
          </ac:picMkLst>
        </pc:picChg>
      </pc:sldChg>
      <pc:sldChg chg="modSp mod modNotesTx">
        <pc:chgData name="Solis, Ana R" userId="22d2e692-6afd-45a0-bdf8-bd45195b7d40" providerId="ADAL" clId="{2B07E237-AD98-3641-8E25-88BE77B78214}" dt="2020-12-02T03:22:03.445" v="1465" actId="14100"/>
        <pc:sldMkLst>
          <pc:docMk/>
          <pc:sldMk cId="2629943926" sldId="281"/>
        </pc:sldMkLst>
        <pc:spChg chg="mod">
          <ac:chgData name="Solis, Ana R" userId="22d2e692-6afd-45a0-bdf8-bd45195b7d40" providerId="ADAL" clId="{2B07E237-AD98-3641-8E25-88BE77B78214}" dt="2020-12-02T03:22:03.445" v="1465" actId="14100"/>
          <ac:spMkLst>
            <pc:docMk/>
            <pc:sldMk cId="2629943926" sldId="281"/>
            <ac:spMk id="3" creationId="{D9B0FEEA-63C1-42DC-BA1F-28A53AB39AF5}"/>
          </ac:spMkLst>
        </pc:spChg>
      </pc:sldChg>
      <pc:sldChg chg="modSp mod">
        <pc:chgData name="Solis, Ana R" userId="22d2e692-6afd-45a0-bdf8-bd45195b7d40" providerId="ADAL" clId="{2B07E237-AD98-3641-8E25-88BE77B78214}" dt="2020-12-02T03:26:12.260" v="1509" actId="12"/>
        <pc:sldMkLst>
          <pc:docMk/>
          <pc:sldMk cId="3736963612" sldId="282"/>
        </pc:sldMkLst>
        <pc:spChg chg="mod">
          <ac:chgData name="Solis, Ana R" userId="22d2e692-6afd-45a0-bdf8-bd45195b7d40" providerId="ADAL" clId="{2B07E237-AD98-3641-8E25-88BE77B78214}" dt="2020-12-02T03:26:12.260" v="1509" actId="12"/>
          <ac:spMkLst>
            <pc:docMk/>
            <pc:sldMk cId="3736963612" sldId="282"/>
            <ac:spMk id="4" creationId="{24EFC2CE-A015-41E8-89FD-44B76E06CC7A}"/>
          </ac:spMkLst>
        </pc:spChg>
        <pc:picChg chg="mod">
          <ac:chgData name="Solis, Ana R" userId="22d2e692-6afd-45a0-bdf8-bd45195b7d40" providerId="ADAL" clId="{2B07E237-AD98-3641-8E25-88BE77B78214}" dt="2020-12-02T03:25:52.112" v="1505" actId="1076"/>
          <ac:picMkLst>
            <pc:docMk/>
            <pc:sldMk cId="3736963612" sldId="282"/>
            <ac:picMk id="1026" creationId="{609B78FD-3680-4C3B-9358-47BDB61ED6C1}"/>
          </ac:picMkLst>
        </pc:picChg>
      </pc:sldChg>
      <pc:sldChg chg="modSp mod">
        <pc:chgData name="Solis, Ana R" userId="22d2e692-6afd-45a0-bdf8-bd45195b7d40" providerId="ADAL" clId="{2B07E237-AD98-3641-8E25-88BE77B78214}" dt="2020-12-02T05:06:39.460" v="2678" actId="115"/>
        <pc:sldMkLst>
          <pc:docMk/>
          <pc:sldMk cId="1732065134" sldId="285"/>
        </pc:sldMkLst>
        <pc:spChg chg="mod">
          <ac:chgData name="Solis, Ana R" userId="22d2e692-6afd-45a0-bdf8-bd45195b7d40" providerId="ADAL" clId="{2B07E237-AD98-3641-8E25-88BE77B78214}" dt="2020-12-02T05:06:39.460" v="2678" actId="115"/>
          <ac:spMkLst>
            <pc:docMk/>
            <pc:sldMk cId="1732065134" sldId="285"/>
            <ac:spMk id="2" creationId="{455DBB87-FE3D-4388-9BEA-67C0A2288596}"/>
          </ac:spMkLst>
        </pc:spChg>
      </pc:sldChg>
      <pc:sldChg chg="modSp mod">
        <pc:chgData name="Solis, Ana R" userId="22d2e692-6afd-45a0-bdf8-bd45195b7d40" providerId="ADAL" clId="{2B07E237-AD98-3641-8E25-88BE77B78214}" dt="2020-12-02T05:06:47.807" v="2680" actId="113"/>
        <pc:sldMkLst>
          <pc:docMk/>
          <pc:sldMk cId="1738217919" sldId="286"/>
        </pc:sldMkLst>
        <pc:spChg chg="mod">
          <ac:chgData name="Solis, Ana R" userId="22d2e692-6afd-45a0-bdf8-bd45195b7d40" providerId="ADAL" clId="{2B07E237-AD98-3641-8E25-88BE77B78214}" dt="2020-12-02T05:06:47.807" v="2680" actId="113"/>
          <ac:spMkLst>
            <pc:docMk/>
            <pc:sldMk cId="1738217919" sldId="286"/>
            <ac:spMk id="2" creationId="{7029040D-B4B7-4A1B-8550-E0E76F07F470}"/>
          </ac:spMkLst>
        </pc:spChg>
      </pc:sldChg>
      <pc:sldChg chg="modSp mod">
        <pc:chgData name="Solis, Ana R" userId="22d2e692-6afd-45a0-bdf8-bd45195b7d40" providerId="ADAL" clId="{2B07E237-AD98-3641-8E25-88BE77B78214}" dt="2020-12-02T03:17:42.555" v="1358" actId="1076"/>
        <pc:sldMkLst>
          <pc:docMk/>
          <pc:sldMk cId="3586592242" sldId="287"/>
        </pc:sldMkLst>
        <pc:spChg chg="mod">
          <ac:chgData name="Solis, Ana R" userId="22d2e692-6afd-45a0-bdf8-bd45195b7d40" providerId="ADAL" clId="{2B07E237-AD98-3641-8E25-88BE77B78214}" dt="2020-12-02T03:17:17.593" v="1356" actId="113"/>
          <ac:spMkLst>
            <pc:docMk/>
            <pc:sldMk cId="3586592242" sldId="287"/>
            <ac:spMk id="2" creationId="{D5E6A074-EFE3-42BA-B97B-E3F2F79F441E}"/>
          </ac:spMkLst>
        </pc:spChg>
        <pc:spChg chg="mod">
          <ac:chgData name="Solis, Ana R" userId="22d2e692-6afd-45a0-bdf8-bd45195b7d40" providerId="ADAL" clId="{2B07E237-AD98-3641-8E25-88BE77B78214}" dt="2020-12-02T03:17:42.555" v="1358" actId="1076"/>
          <ac:spMkLst>
            <pc:docMk/>
            <pc:sldMk cId="3586592242" sldId="287"/>
            <ac:spMk id="3" creationId="{291A8DCB-0DBA-4324-B4B7-198FE69EDE20}"/>
          </ac:spMkLst>
        </pc:spChg>
        <pc:picChg chg="mod">
          <ac:chgData name="Solis, Ana R" userId="22d2e692-6afd-45a0-bdf8-bd45195b7d40" providerId="ADAL" clId="{2B07E237-AD98-3641-8E25-88BE77B78214}" dt="2020-12-02T03:17:33.920" v="1357" actId="1076"/>
          <ac:picMkLst>
            <pc:docMk/>
            <pc:sldMk cId="3586592242" sldId="287"/>
            <ac:picMk id="4" creationId="{5BFAF597-EEB6-4F66-93B2-C3CF7AAE51FC}"/>
          </ac:picMkLst>
        </pc:picChg>
      </pc:sldChg>
      <pc:sldChg chg="addSp delSp modSp mod modNotesTx">
        <pc:chgData name="Solis, Ana R" userId="22d2e692-6afd-45a0-bdf8-bd45195b7d40" providerId="ADAL" clId="{2B07E237-AD98-3641-8E25-88BE77B78214}" dt="2020-12-02T03:47:55.409" v="1966" actId="20577"/>
        <pc:sldMkLst>
          <pc:docMk/>
          <pc:sldMk cId="2599348909" sldId="288"/>
        </pc:sldMkLst>
        <pc:spChg chg="mod">
          <ac:chgData name="Solis, Ana R" userId="22d2e692-6afd-45a0-bdf8-bd45195b7d40" providerId="ADAL" clId="{2B07E237-AD98-3641-8E25-88BE77B78214}" dt="2020-12-02T03:28:43.313" v="1526" actId="1076"/>
          <ac:spMkLst>
            <pc:docMk/>
            <pc:sldMk cId="2599348909" sldId="288"/>
            <ac:spMk id="2" creationId="{6181E396-40CE-4F77-BEC0-835E50C14B5F}"/>
          </ac:spMkLst>
        </pc:spChg>
        <pc:spChg chg="del mod">
          <ac:chgData name="Solis, Ana R" userId="22d2e692-6afd-45a0-bdf8-bd45195b7d40" providerId="ADAL" clId="{2B07E237-AD98-3641-8E25-88BE77B78214}" dt="2020-12-02T03:47:30.373" v="1878" actId="478"/>
          <ac:spMkLst>
            <pc:docMk/>
            <pc:sldMk cId="2599348909" sldId="288"/>
            <ac:spMk id="3" creationId="{7892319D-E66C-442C-B1E0-D105A44E39B7}"/>
          </ac:spMkLst>
        </pc:spChg>
        <pc:spChg chg="add del mod">
          <ac:chgData name="Solis, Ana R" userId="22d2e692-6afd-45a0-bdf8-bd45195b7d40" providerId="ADAL" clId="{2B07E237-AD98-3641-8E25-88BE77B78214}" dt="2020-12-02T03:47:34.424" v="1879" actId="478"/>
          <ac:spMkLst>
            <pc:docMk/>
            <pc:sldMk cId="2599348909" sldId="288"/>
            <ac:spMk id="7" creationId="{79A22C14-CC00-384C-A2AD-30F06101CBB4}"/>
          </ac:spMkLst>
        </pc:spChg>
        <pc:graphicFrameChg chg="add mod modGraphic">
          <ac:chgData name="Solis, Ana R" userId="22d2e692-6afd-45a0-bdf8-bd45195b7d40" providerId="ADAL" clId="{2B07E237-AD98-3641-8E25-88BE77B78214}" dt="2020-12-02T03:32:05.257" v="1608" actId="1076"/>
          <ac:graphicFrameMkLst>
            <pc:docMk/>
            <pc:sldMk cId="2599348909" sldId="288"/>
            <ac:graphicFrameMk id="5" creationId="{77AC30BB-FCCD-DA45-962D-CFCEE0DE2D6F}"/>
          </ac:graphicFrameMkLst>
        </pc:graphicFrameChg>
        <pc:picChg chg="mod">
          <ac:chgData name="Solis, Ana R" userId="22d2e692-6afd-45a0-bdf8-bd45195b7d40" providerId="ADAL" clId="{2B07E237-AD98-3641-8E25-88BE77B78214}" dt="2020-12-02T03:31:49.244" v="1606" actId="14100"/>
          <ac:picMkLst>
            <pc:docMk/>
            <pc:sldMk cId="2599348909" sldId="288"/>
            <ac:picMk id="8" creationId="{7FC4124B-12B8-4EA7-B50B-957197A4EA95}"/>
          </ac:picMkLst>
        </pc:picChg>
      </pc:sldChg>
      <pc:sldChg chg="modSp mod">
        <pc:chgData name="Solis, Ana R" userId="22d2e692-6afd-45a0-bdf8-bd45195b7d40" providerId="ADAL" clId="{2B07E237-AD98-3641-8E25-88BE77B78214}" dt="2020-12-02T03:26:37.552" v="1515" actId="1076"/>
        <pc:sldMkLst>
          <pc:docMk/>
          <pc:sldMk cId="3756095215" sldId="289"/>
        </pc:sldMkLst>
        <pc:spChg chg="mod">
          <ac:chgData name="Solis, Ana R" userId="22d2e692-6afd-45a0-bdf8-bd45195b7d40" providerId="ADAL" clId="{2B07E237-AD98-3641-8E25-88BE77B78214}" dt="2020-12-02T03:26:29.801" v="1512" actId="14100"/>
          <ac:spMkLst>
            <pc:docMk/>
            <pc:sldMk cId="3756095215" sldId="289"/>
            <ac:spMk id="3" creationId="{F08F9851-343C-4094-8C06-03EE4E10A93F}"/>
          </ac:spMkLst>
        </pc:spChg>
        <pc:picChg chg="mod">
          <ac:chgData name="Solis, Ana R" userId="22d2e692-6afd-45a0-bdf8-bd45195b7d40" providerId="ADAL" clId="{2B07E237-AD98-3641-8E25-88BE77B78214}" dt="2020-12-02T03:26:37.552" v="1515" actId="1076"/>
          <ac:picMkLst>
            <pc:docMk/>
            <pc:sldMk cId="3756095215" sldId="289"/>
            <ac:picMk id="4" creationId="{B728122D-6014-4F2B-B15A-307C014544DD}"/>
          </ac:picMkLst>
        </pc:picChg>
      </pc:sldChg>
      <pc:sldChg chg="modSp mod">
        <pc:chgData name="Solis, Ana R" userId="22d2e692-6afd-45a0-bdf8-bd45195b7d40" providerId="ADAL" clId="{2B07E237-AD98-3641-8E25-88BE77B78214}" dt="2020-12-02T05:06:58.054" v="2683" actId="113"/>
        <pc:sldMkLst>
          <pc:docMk/>
          <pc:sldMk cId="696534798" sldId="299"/>
        </pc:sldMkLst>
        <pc:spChg chg="mod">
          <ac:chgData name="Solis, Ana R" userId="22d2e692-6afd-45a0-bdf8-bd45195b7d40" providerId="ADAL" clId="{2B07E237-AD98-3641-8E25-88BE77B78214}" dt="2020-12-02T05:06:58.054" v="2683" actId="113"/>
          <ac:spMkLst>
            <pc:docMk/>
            <pc:sldMk cId="696534798" sldId="299"/>
            <ac:spMk id="2" creationId="{EE9D9C17-262F-4F2F-8887-9CC6DECC6033}"/>
          </ac:spMkLst>
        </pc:spChg>
      </pc:sldChg>
      <pc:sldChg chg="modSp mod">
        <pc:chgData name="Solis, Ana R" userId="22d2e692-6afd-45a0-bdf8-bd45195b7d40" providerId="ADAL" clId="{2B07E237-AD98-3641-8E25-88BE77B78214}" dt="2020-12-02T03:24:26.472" v="1494" actId="27636"/>
        <pc:sldMkLst>
          <pc:docMk/>
          <pc:sldMk cId="3698274216" sldId="335"/>
        </pc:sldMkLst>
        <pc:spChg chg="mod">
          <ac:chgData name="Solis, Ana R" userId="22d2e692-6afd-45a0-bdf8-bd45195b7d40" providerId="ADAL" clId="{2B07E237-AD98-3641-8E25-88BE77B78214}" dt="2020-12-02T03:24:26.472" v="1494" actId="27636"/>
          <ac:spMkLst>
            <pc:docMk/>
            <pc:sldMk cId="3698274216" sldId="335"/>
            <ac:spMk id="7" creationId="{9BCC72F2-9664-4611-8253-790E7A02FD59}"/>
          </ac:spMkLst>
        </pc:spChg>
        <pc:picChg chg="mod">
          <ac:chgData name="Solis, Ana R" userId="22d2e692-6afd-45a0-bdf8-bd45195b7d40" providerId="ADAL" clId="{2B07E237-AD98-3641-8E25-88BE77B78214}" dt="2020-12-02T03:24:05.766" v="1489" actId="1076"/>
          <ac:picMkLst>
            <pc:docMk/>
            <pc:sldMk cId="3698274216" sldId="335"/>
            <ac:picMk id="5" creationId="{477D0948-2469-48CB-879F-8DA53BEC9AC3}"/>
          </ac:picMkLst>
        </pc:picChg>
      </pc:sldChg>
      <pc:sldMasterChg chg="setBg modSldLayout">
        <pc:chgData name="Solis, Ana R" userId="22d2e692-6afd-45a0-bdf8-bd45195b7d40" providerId="ADAL" clId="{2B07E237-AD98-3641-8E25-88BE77B78214}" dt="2020-11-06T02:51:00.647" v="332"/>
        <pc:sldMasterMkLst>
          <pc:docMk/>
          <pc:sldMasterMk cId="1731394887" sldId="2147483743"/>
        </pc:sldMasterMkLst>
        <pc:sldLayoutChg chg="setBg">
          <pc:chgData name="Solis, Ana R" userId="22d2e692-6afd-45a0-bdf8-bd45195b7d40" providerId="ADAL" clId="{2B07E237-AD98-3641-8E25-88BE77B78214}" dt="2020-11-06T02:51:00.647" v="332"/>
          <pc:sldLayoutMkLst>
            <pc:docMk/>
            <pc:sldMasterMk cId="1731394887" sldId="2147483743"/>
            <pc:sldLayoutMk cId="1768907324" sldId="2147483744"/>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1268178076" sldId="2147483745"/>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3343323524" sldId="2147483746"/>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2963805999" sldId="2147483747"/>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4100617934" sldId="2147483748"/>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275793666" sldId="2147483749"/>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843193387" sldId="2147483750"/>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3655765420" sldId="2147483751"/>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3025557016" sldId="2147483752"/>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4189574747" sldId="2147483753"/>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4093699823" sldId="2147483754"/>
          </pc:sldLayoutMkLst>
        </pc:sldLayoutChg>
        <pc:sldLayoutChg chg="setBg">
          <pc:chgData name="Solis, Ana R" userId="22d2e692-6afd-45a0-bdf8-bd45195b7d40" providerId="ADAL" clId="{2B07E237-AD98-3641-8E25-88BE77B78214}" dt="2020-11-06T02:51:00.647" v="332"/>
          <pc:sldLayoutMkLst>
            <pc:docMk/>
            <pc:sldMasterMk cId="1731394887" sldId="2147483743"/>
            <pc:sldLayoutMk cId="3393687375" sldId="2147483755"/>
          </pc:sldLayoutMkLst>
        </pc:sldLayoutChg>
      </pc:sldMasterChg>
      <pc:sldMasterChg chg="setBg modSldLayout">
        <pc:chgData name="Solis, Ana R" userId="22d2e692-6afd-45a0-bdf8-bd45195b7d40" providerId="ADAL" clId="{2B07E237-AD98-3641-8E25-88BE77B78214}" dt="2020-11-06T02:53:01.329" v="347"/>
        <pc:sldMasterMkLst>
          <pc:docMk/>
          <pc:sldMasterMk cId="3774393220" sldId="2147483795"/>
        </pc:sldMasterMkLst>
        <pc:sldLayoutChg chg="setBg">
          <pc:chgData name="Solis, Ana R" userId="22d2e692-6afd-45a0-bdf8-bd45195b7d40" providerId="ADAL" clId="{2B07E237-AD98-3641-8E25-88BE77B78214}" dt="2020-11-06T02:53:01.329" v="347"/>
          <pc:sldLayoutMkLst>
            <pc:docMk/>
            <pc:sldMasterMk cId="3774393220" sldId="2147483795"/>
            <pc:sldLayoutMk cId="1035550206" sldId="2147483796"/>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1484902179" sldId="2147483797"/>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3383554295" sldId="2147483798"/>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3575339161" sldId="2147483799"/>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2152338186" sldId="2147483800"/>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3666957780" sldId="2147483801"/>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4220098018" sldId="2147483802"/>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4122300891" sldId="2147483803"/>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4180624492" sldId="2147483804"/>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1922936440" sldId="2147483805"/>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3678501415" sldId="2147483806"/>
          </pc:sldLayoutMkLst>
        </pc:sldLayoutChg>
        <pc:sldLayoutChg chg="setBg">
          <pc:chgData name="Solis, Ana R" userId="22d2e692-6afd-45a0-bdf8-bd45195b7d40" providerId="ADAL" clId="{2B07E237-AD98-3641-8E25-88BE77B78214}" dt="2020-11-06T02:53:01.329" v="347"/>
          <pc:sldLayoutMkLst>
            <pc:docMk/>
            <pc:sldMasterMk cId="3774393220" sldId="2147483795"/>
            <pc:sldLayoutMk cId="3677864530" sldId="2147483807"/>
          </pc:sldLayoutMkLst>
        </pc:sldLayoutChg>
      </pc:sldMasterChg>
    </pc:docChg>
  </pc:docChgLst>
  <pc:docChgLst>
    <pc:chgData name="Quijada, Freddy F" userId="S::fquijad@calstatela.edu::1b5841d4-9506-46b5-bd25-8f9383a0a53c" providerId="AD" clId="Web-{2F6411F6-6BC5-0FD0-DD3A-01874F99F55D}"/>
    <pc:docChg chg="modSld">
      <pc:chgData name="Quijada, Freddy F" userId="S::fquijad@calstatela.edu::1b5841d4-9506-46b5-bd25-8f9383a0a53c" providerId="AD" clId="Web-{2F6411F6-6BC5-0FD0-DD3A-01874F99F55D}" dt="2020-11-18T04:40:27.001" v="5"/>
      <pc:docMkLst>
        <pc:docMk/>
      </pc:docMkLst>
      <pc:sldChg chg="modSp">
        <pc:chgData name="Quijada, Freddy F" userId="S::fquijad@calstatela.edu::1b5841d4-9506-46b5-bd25-8f9383a0a53c" providerId="AD" clId="Web-{2F6411F6-6BC5-0FD0-DD3A-01874F99F55D}" dt="2020-11-18T04:09:59.993" v="1" actId="1076"/>
        <pc:sldMkLst>
          <pc:docMk/>
          <pc:sldMk cId="3816598816" sldId="293"/>
        </pc:sldMkLst>
        <pc:graphicFrameChg chg="mod">
          <ac:chgData name="Quijada, Freddy F" userId="S::fquijad@calstatela.edu::1b5841d4-9506-46b5-bd25-8f9383a0a53c" providerId="AD" clId="Web-{2F6411F6-6BC5-0FD0-DD3A-01874F99F55D}" dt="2020-11-18T04:09:59.993" v="1" actId="1076"/>
          <ac:graphicFrameMkLst>
            <pc:docMk/>
            <pc:sldMk cId="3816598816" sldId="293"/>
            <ac:graphicFrameMk id="9" creationId="{EFEA19B9-B59C-3C48-A648-9A3FDD7D1113}"/>
          </ac:graphicFrameMkLst>
        </pc:graphicFrameChg>
        <pc:graphicFrameChg chg="mod">
          <ac:chgData name="Quijada, Freddy F" userId="S::fquijad@calstatela.edu::1b5841d4-9506-46b5-bd25-8f9383a0a53c" providerId="AD" clId="Web-{2F6411F6-6BC5-0FD0-DD3A-01874F99F55D}" dt="2020-11-18T04:09:56.821" v="0" actId="1076"/>
          <ac:graphicFrameMkLst>
            <pc:docMk/>
            <pc:sldMk cId="3816598816" sldId="293"/>
            <ac:graphicFrameMk id="15" creationId="{952ED2DA-3177-0F41-A9D4-14343CBF2207}"/>
          </ac:graphicFrameMkLst>
        </pc:graphicFrameChg>
      </pc:sldChg>
      <pc:sldChg chg="modSp">
        <pc:chgData name="Quijada, Freddy F" userId="S::fquijad@calstatela.edu::1b5841d4-9506-46b5-bd25-8f9383a0a53c" providerId="AD" clId="Web-{2F6411F6-6BC5-0FD0-DD3A-01874F99F55D}" dt="2020-11-18T04:40:27.001" v="5"/>
        <pc:sldMkLst>
          <pc:docMk/>
          <pc:sldMk cId="667867831" sldId="296"/>
        </pc:sldMkLst>
        <pc:graphicFrameChg chg="mod modGraphic">
          <ac:chgData name="Quijada, Freddy F" userId="S::fquijad@calstatela.edu::1b5841d4-9506-46b5-bd25-8f9383a0a53c" providerId="AD" clId="Web-{2F6411F6-6BC5-0FD0-DD3A-01874F99F55D}" dt="2020-11-18T04:40:27.001" v="5"/>
          <ac:graphicFrameMkLst>
            <pc:docMk/>
            <pc:sldMk cId="667867831" sldId="296"/>
            <ac:graphicFrameMk id="15" creationId="{952ED2DA-3177-0F41-A9D4-14343CBF2207}"/>
          </ac:graphicFrameMkLst>
        </pc:graphicFrameChg>
      </pc:sldChg>
    </pc:docChg>
  </pc:docChgLst>
  <pc:docChgLst>
    <pc:chgData name="Johnson, Candace R" userId="S::cjohns57@calstatela.edu::9d1e0d33-ff62-419a-8706-aa42608e8c26" providerId="AD" clId="Web-{0CA8BF9F-6061-C000-105A-285560D1DE8A}"/>
    <pc:docChg chg="modSld">
      <pc:chgData name="Johnson, Candace R" userId="S::cjohns57@calstatela.edu::9d1e0d33-ff62-419a-8706-aa42608e8c26" providerId="AD" clId="Web-{0CA8BF9F-6061-C000-105A-285560D1DE8A}" dt="2021-04-19T04:24:44.827" v="74"/>
      <pc:docMkLst>
        <pc:docMk/>
      </pc:docMkLst>
      <pc:sldChg chg="addSp delSp modSp">
        <pc:chgData name="Johnson, Candace R" userId="S::cjohns57@calstatela.edu::9d1e0d33-ff62-419a-8706-aa42608e8c26" providerId="AD" clId="Web-{0CA8BF9F-6061-C000-105A-285560D1DE8A}" dt="2021-04-19T04:24:44.827" v="74"/>
        <pc:sldMkLst>
          <pc:docMk/>
          <pc:sldMk cId="1419177354" sldId="356"/>
        </pc:sldMkLst>
        <pc:spChg chg="add mod">
          <ac:chgData name="Johnson, Candace R" userId="S::cjohns57@calstatela.edu::9d1e0d33-ff62-419a-8706-aa42608e8c26" providerId="AD" clId="Web-{0CA8BF9F-6061-C000-105A-285560D1DE8A}" dt="2021-04-19T04:21:38.135" v="16" actId="14100"/>
          <ac:spMkLst>
            <pc:docMk/>
            <pc:sldMk cId="1419177354" sldId="356"/>
            <ac:spMk id="14" creationId="{C3B2ED76-4FD2-4A57-96EC-4FD5C22F9EE7}"/>
          </ac:spMkLst>
        </pc:spChg>
        <pc:spChg chg="add mod">
          <ac:chgData name="Johnson, Candace R" userId="S::cjohns57@calstatela.edu::9d1e0d33-ff62-419a-8706-aa42608e8c26" providerId="AD" clId="Web-{0CA8BF9F-6061-C000-105A-285560D1DE8A}" dt="2021-04-19T04:24:33.639" v="73"/>
          <ac:spMkLst>
            <pc:docMk/>
            <pc:sldMk cId="1419177354" sldId="356"/>
            <ac:spMk id="19" creationId="{451075E5-9595-4A2E-9C8F-AABBF4635EA4}"/>
          </ac:spMkLst>
        </pc:spChg>
        <pc:grpChg chg="del">
          <ac:chgData name="Johnson, Candace R" userId="S::cjohns57@calstatela.edu::9d1e0d33-ff62-419a-8706-aa42608e8c26" providerId="AD" clId="Web-{0CA8BF9F-6061-C000-105A-285560D1DE8A}" dt="2021-04-19T04:20:39.134" v="0"/>
          <ac:grpSpMkLst>
            <pc:docMk/>
            <pc:sldMk cId="1419177354" sldId="356"/>
            <ac:grpSpMk id="12" creationId="{03914E2C-8E24-4A95-8479-B51152B03802}"/>
          </ac:grpSpMkLst>
        </pc:grpChg>
        <pc:grpChg chg="add">
          <ac:chgData name="Johnson, Candace R" userId="S::cjohns57@calstatela.edu::9d1e0d33-ff62-419a-8706-aa42608e8c26" providerId="AD" clId="Web-{0CA8BF9F-6061-C000-105A-285560D1DE8A}" dt="2021-04-19T04:24:44.827" v="74"/>
          <ac:grpSpMkLst>
            <pc:docMk/>
            <pc:sldMk cId="1419177354" sldId="356"/>
            <ac:grpSpMk id="21" creationId="{48BA50A7-CEB3-4474-AC85-C0379F55E227}"/>
          </ac:grpSpMkLst>
        </pc:grpChg>
        <pc:picChg chg="add mod">
          <ac:chgData name="Johnson, Candace R" userId="S::cjohns57@calstatela.edu::9d1e0d33-ff62-419a-8706-aa42608e8c26" providerId="AD" clId="Web-{0CA8BF9F-6061-C000-105A-285560D1DE8A}" dt="2021-04-19T04:21:28.416" v="14" actId="1076"/>
          <ac:picMkLst>
            <pc:docMk/>
            <pc:sldMk cId="1419177354" sldId="356"/>
            <ac:picMk id="13" creationId="{B7EAACB8-0ACA-462D-B4A7-6A49DA9D37A2}"/>
          </ac:picMkLst>
        </pc:picChg>
        <pc:picChg chg="add del mod">
          <ac:chgData name="Johnson, Candace R" userId="S::cjohns57@calstatela.edu::9d1e0d33-ff62-419a-8706-aa42608e8c26" providerId="AD" clId="Web-{0CA8BF9F-6061-C000-105A-285560D1DE8A}" dt="2021-04-19T04:21:54.464" v="20"/>
          <ac:picMkLst>
            <pc:docMk/>
            <pc:sldMk cId="1419177354" sldId="356"/>
            <ac:picMk id="15" creationId="{EC618FCB-B32B-4BDE-9D05-729EAFFD7A12}"/>
          </ac:picMkLst>
        </pc:picChg>
        <pc:picChg chg="del">
          <ac:chgData name="Johnson, Candace R" userId="S::cjohns57@calstatela.edu::9d1e0d33-ff62-419a-8706-aa42608e8c26" providerId="AD" clId="Web-{0CA8BF9F-6061-C000-105A-285560D1DE8A}" dt="2021-04-19T04:21:46.651" v="17"/>
          <ac:picMkLst>
            <pc:docMk/>
            <pc:sldMk cId="1419177354" sldId="356"/>
            <ac:picMk id="16" creationId="{2AAF9048-A1FA-4C70-BE66-B2A3B1819753}"/>
          </ac:picMkLst>
        </pc:picChg>
        <pc:picChg chg="add mod modCrop">
          <ac:chgData name="Johnson, Candace R" userId="S::cjohns57@calstatela.edu::9d1e0d33-ff62-419a-8706-aa42608e8c26" providerId="AD" clId="Web-{0CA8BF9F-6061-C000-105A-285560D1DE8A}" dt="2021-04-19T04:22:58.215" v="32" actId="14100"/>
          <ac:picMkLst>
            <pc:docMk/>
            <pc:sldMk cId="1419177354" sldId="356"/>
            <ac:picMk id="17" creationId="{1182E68A-672B-4402-BF31-A9E7DA7DFBEC}"/>
          </ac:picMkLst>
        </pc:picChg>
        <pc:cxnChg chg="add mod">
          <ac:chgData name="Johnson, Candace R" userId="S::cjohns57@calstatela.edu::9d1e0d33-ff62-419a-8706-aa42608e8c26" providerId="AD" clId="Web-{0CA8BF9F-6061-C000-105A-285560D1DE8A}" dt="2021-04-19T04:24:17.186" v="69" actId="14100"/>
          <ac:cxnSpMkLst>
            <pc:docMk/>
            <pc:sldMk cId="1419177354" sldId="356"/>
            <ac:cxnSpMk id="18" creationId="{B2B224E1-D897-4AD0-BA84-8910D848E190}"/>
          </ac:cxnSpMkLst>
        </pc:cxnChg>
      </pc:sldChg>
    </pc:docChg>
  </pc:docChgLst>
  <pc:docChgLst>
    <pc:chgData name="Quijada, Freddy F" userId="S::fquijad@calstatela.edu::1b5841d4-9506-46b5-bd25-8f9383a0a53c" providerId="AD" clId="Web-{91743819-A621-4EC0-901B-A9BC74A09942}"/>
    <pc:docChg chg="modSld">
      <pc:chgData name="Quijada, Freddy F" userId="S::fquijad@calstatela.edu::1b5841d4-9506-46b5-bd25-8f9383a0a53c" providerId="AD" clId="Web-{91743819-A621-4EC0-901B-A9BC74A09942}" dt="2021-04-18T22:29:28.764" v="12" actId="20577"/>
      <pc:docMkLst>
        <pc:docMk/>
      </pc:docMkLst>
      <pc:sldChg chg="modSp">
        <pc:chgData name="Quijada, Freddy F" userId="S::fquijad@calstatela.edu::1b5841d4-9506-46b5-bd25-8f9383a0a53c" providerId="AD" clId="Web-{91743819-A621-4EC0-901B-A9BC74A09942}" dt="2021-04-18T22:29:28.764" v="12" actId="20577"/>
        <pc:sldMkLst>
          <pc:docMk/>
          <pc:sldMk cId="2286288813" sldId="372"/>
        </pc:sldMkLst>
        <pc:spChg chg="mod">
          <ac:chgData name="Quijada, Freddy F" userId="S::fquijad@calstatela.edu::1b5841d4-9506-46b5-bd25-8f9383a0a53c" providerId="AD" clId="Web-{91743819-A621-4EC0-901B-A9BC74A09942}" dt="2021-04-18T22:29:28.764" v="12" actId="20577"/>
          <ac:spMkLst>
            <pc:docMk/>
            <pc:sldMk cId="2286288813" sldId="372"/>
            <ac:spMk id="7" creationId="{83FEC48F-89A5-489C-B0D8-8F40F56C7A20}"/>
          </ac:spMkLst>
        </pc:spChg>
      </pc:sldChg>
    </pc:docChg>
  </pc:docChgLst>
  <pc:docChgLst>
    <pc:chgData name="Molina, Alexandra B" userId="S::amolin30@calstatela.edu::c22a3b86-8efd-42e1-99c8-9c48c9fcae79" providerId="AD" clId="Web-{CCA20509-99CC-20B6-574A-25CE5A4FEB82}"/>
    <pc:docChg chg="modSld">
      <pc:chgData name="Molina, Alexandra B" userId="S::amolin30@calstatela.edu::c22a3b86-8efd-42e1-99c8-9c48c9fcae79" providerId="AD" clId="Web-{CCA20509-99CC-20B6-574A-25CE5A4FEB82}" dt="2020-11-20T04:17:57.148" v="309" actId="20577"/>
      <pc:docMkLst>
        <pc:docMk/>
      </pc:docMkLst>
      <pc:sldChg chg="modSp">
        <pc:chgData name="Molina, Alexandra B" userId="S::amolin30@calstatela.edu::c22a3b86-8efd-42e1-99c8-9c48c9fcae79" providerId="AD" clId="Web-{CCA20509-99CC-20B6-574A-25CE5A4FEB82}" dt="2020-11-20T04:17:57.132" v="308" actId="20577"/>
        <pc:sldMkLst>
          <pc:docMk/>
          <pc:sldMk cId="1855623200" sldId="297"/>
        </pc:sldMkLst>
        <pc:spChg chg="mod">
          <ac:chgData name="Molina, Alexandra B" userId="S::amolin30@calstatela.edu::c22a3b86-8efd-42e1-99c8-9c48c9fcae79" providerId="AD" clId="Web-{CCA20509-99CC-20B6-574A-25CE5A4FEB82}" dt="2020-11-20T04:17:57.132" v="308" actId="20577"/>
          <ac:spMkLst>
            <pc:docMk/>
            <pc:sldMk cId="1855623200" sldId="297"/>
            <ac:spMk id="3" creationId="{7892319D-E66C-442C-B1E0-D105A44E39B7}"/>
          </ac:spMkLst>
        </pc:spChg>
        <pc:spChg chg="mod">
          <ac:chgData name="Molina, Alexandra B" userId="S::amolin30@calstatela.edu::c22a3b86-8efd-42e1-99c8-9c48c9fcae79" providerId="AD" clId="Web-{CCA20509-99CC-20B6-574A-25CE5A4FEB82}" dt="2020-11-20T03:38:45.065" v="36" actId="1076"/>
          <ac:spMkLst>
            <pc:docMk/>
            <pc:sldMk cId="1855623200" sldId="297"/>
            <ac:spMk id="11" creationId="{A6A8DF82-66B1-4008-93C0-5E900BA4FF46}"/>
          </ac:spMkLst>
        </pc:spChg>
        <pc:spChg chg="mod">
          <ac:chgData name="Molina, Alexandra B" userId="S::amolin30@calstatela.edu::c22a3b86-8efd-42e1-99c8-9c48c9fcae79" providerId="AD" clId="Web-{CCA20509-99CC-20B6-574A-25CE5A4FEB82}" dt="2020-11-20T03:38:48.894" v="37" actId="1076"/>
          <ac:spMkLst>
            <pc:docMk/>
            <pc:sldMk cId="1855623200" sldId="297"/>
            <ac:spMk id="12" creationId="{7A2C98B3-8667-4D67-801D-D3870E64C1E0}"/>
          </ac:spMkLst>
        </pc:spChg>
      </pc:sldChg>
    </pc:docChg>
  </pc:docChgLst>
  <pc:docChgLst>
    <pc:chgData name="Mena, Anthony F" userId="S::amena16@calstatela.edu::d641865d-4e1a-46a9-b883-49636a5170b9" providerId="AD" clId="Web-{18215384-A5DA-2E2F-771F-4A839191B335}"/>
    <pc:docChg chg="modSld">
      <pc:chgData name="Mena, Anthony F" userId="S::amena16@calstatela.edu::d641865d-4e1a-46a9-b883-49636a5170b9" providerId="AD" clId="Web-{18215384-A5DA-2E2F-771F-4A839191B335}" dt="2020-11-18T04:19:49.979" v="419" actId="1076"/>
      <pc:docMkLst>
        <pc:docMk/>
      </pc:docMkLst>
      <pc:sldChg chg="modSp">
        <pc:chgData name="Mena, Anthony F" userId="S::amena16@calstatela.edu::d641865d-4e1a-46a9-b883-49636a5170b9" providerId="AD" clId="Web-{18215384-A5DA-2E2F-771F-4A839191B335}" dt="2020-11-18T02:55:12.772" v="52" actId="20577"/>
        <pc:sldMkLst>
          <pc:docMk/>
          <pc:sldMk cId="568691126" sldId="269"/>
        </pc:sldMkLst>
        <pc:spChg chg="mod">
          <ac:chgData name="Mena, Anthony F" userId="S::amena16@calstatela.edu::d641865d-4e1a-46a9-b883-49636a5170b9" providerId="AD" clId="Web-{18215384-A5DA-2E2F-771F-4A839191B335}" dt="2020-11-18T02:55:12.772" v="52" actId="20577"/>
          <ac:spMkLst>
            <pc:docMk/>
            <pc:sldMk cId="568691126" sldId="269"/>
            <ac:spMk id="3" creationId="{87C1375F-8781-4B5F-A78F-F6F9D3C4E0CE}"/>
          </ac:spMkLst>
        </pc:spChg>
      </pc:sldChg>
      <pc:sldChg chg="modSp">
        <pc:chgData name="Mena, Anthony F" userId="S::amena16@calstatela.edu::d641865d-4e1a-46a9-b883-49636a5170b9" providerId="AD" clId="Web-{18215384-A5DA-2E2F-771F-4A839191B335}" dt="2020-11-18T04:02:55.289" v="234" actId="14100"/>
        <pc:sldMkLst>
          <pc:docMk/>
          <pc:sldMk cId="2629943926" sldId="281"/>
        </pc:sldMkLst>
        <pc:spChg chg="mod">
          <ac:chgData name="Mena, Anthony F" userId="S::amena16@calstatela.edu::d641865d-4e1a-46a9-b883-49636a5170b9" providerId="AD" clId="Web-{18215384-A5DA-2E2F-771F-4A839191B335}" dt="2020-11-18T03:11:55.358" v="200" actId="20577"/>
          <ac:spMkLst>
            <pc:docMk/>
            <pc:sldMk cId="2629943926" sldId="281"/>
            <ac:spMk id="3" creationId="{D9B0FEEA-63C1-42DC-BA1F-28A53AB39AF5}"/>
          </ac:spMkLst>
        </pc:spChg>
        <pc:picChg chg="mod">
          <ac:chgData name="Mena, Anthony F" userId="S::amena16@calstatela.edu::d641865d-4e1a-46a9-b883-49636a5170b9" providerId="AD" clId="Web-{18215384-A5DA-2E2F-771F-4A839191B335}" dt="2020-11-18T04:02:55.289" v="234" actId="14100"/>
          <ac:picMkLst>
            <pc:docMk/>
            <pc:sldMk cId="2629943926" sldId="281"/>
            <ac:picMk id="5" creationId="{602BE5AE-C54A-43FB-9A8C-093882247546}"/>
          </ac:picMkLst>
        </pc:picChg>
      </pc:sldChg>
      <pc:sldChg chg="addSp delSp modSp">
        <pc:chgData name="Mena, Anthony F" userId="S::amena16@calstatela.edu::d641865d-4e1a-46a9-b883-49636a5170b9" providerId="AD" clId="Web-{18215384-A5DA-2E2F-771F-4A839191B335}" dt="2020-11-18T04:19:49.979" v="419" actId="1076"/>
        <pc:sldMkLst>
          <pc:docMk/>
          <pc:sldMk cId="2599348909" sldId="288"/>
        </pc:sldMkLst>
        <pc:spChg chg="mod">
          <ac:chgData name="Mena, Anthony F" userId="S::amena16@calstatela.edu::d641865d-4e1a-46a9-b883-49636a5170b9" providerId="AD" clId="Web-{18215384-A5DA-2E2F-771F-4A839191B335}" dt="2020-11-18T03:30:22.268" v="222" actId="20577"/>
          <ac:spMkLst>
            <pc:docMk/>
            <pc:sldMk cId="2599348909" sldId="288"/>
            <ac:spMk id="2" creationId="{6181E396-40CE-4F77-BEC0-835E50C14B5F}"/>
          </ac:spMkLst>
        </pc:spChg>
        <pc:spChg chg="mod">
          <ac:chgData name="Mena, Anthony F" userId="S::amena16@calstatela.edu::d641865d-4e1a-46a9-b883-49636a5170b9" providerId="AD" clId="Web-{18215384-A5DA-2E2F-771F-4A839191B335}" dt="2020-11-18T04:19:06.165" v="411" actId="20577"/>
          <ac:spMkLst>
            <pc:docMk/>
            <pc:sldMk cId="2599348909" sldId="288"/>
            <ac:spMk id="3" creationId="{7892319D-E66C-442C-B1E0-D105A44E39B7}"/>
          </ac:spMkLst>
        </pc:spChg>
        <pc:picChg chg="add del mod">
          <ac:chgData name="Mena, Anthony F" userId="S::amena16@calstatela.edu::d641865d-4e1a-46a9-b883-49636a5170b9" providerId="AD" clId="Web-{18215384-A5DA-2E2F-771F-4A839191B335}" dt="2020-11-18T04:15:51.580" v="294"/>
          <ac:picMkLst>
            <pc:docMk/>
            <pc:sldMk cId="2599348909" sldId="288"/>
            <ac:picMk id="4" creationId="{B11988DE-36A4-42D2-99F5-57A8D8BC38CF}"/>
          </ac:picMkLst>
        </pc:picChg>
        <pc:picChg chg="del">
          <ac:chgData name="Mena, Anthony F" userId="S::amena16@calstatela.edu::d641865d-4e1a-46a9-b883-49636a5170b9" providerId="AD" clId="Web-{18215384-A5DA-2E2F-771F-4A839191B335}" dt="2020-11-18T04:15:52.783" v="295"/>
          <ac:picMkLst>
            <pc:docMk/>
            <pc:sldMk cId="2599348909" sldId="288"/>
            <ac:picMk id="6" creationId="{CDE0E28C-DB93-497C-8551-DFB79D7EC454}"/>
          </ac:picMkLst>
        </pc:picChg>
        <pc:picChg chg="add del mod">
          <ac:chgData name="Mena, Anthony F" userId="S::amena16@calstatela.edu::d641865d-4e1a-46a9-b883-49636a5170b9" providerId="AD" clId="Web-{18215384-A5DA-2E2F-771F-4A839191B335}" dt="2020-11-18T04:17:11.474" v="372"/>
          <ac:picMkLst>
            <pc:docMk/>
            <pc:sldMk cId="2599348909" sldId="288"/>
            <ac:picMk id="7" creationId="{DEABED2A-5898-474A-9FF4-806E815E1C5A}"/>
          </ac:picMkLst>
        </pc:picChg>
        <pc:picChg chg="add mod">
          <ac:chgData name="Mena, Anthony F" userId="S::amena16@calstatela.edu::d641865d-4e1a-46a9-b883-49636a5170b9" providerId="AD" clId="Web-{18215384-A5DA-2E2F-771F-4A839191B335}" dt="2020-11-18T04:19:49.979" v="419" actId="1076"/>
          <ac:picMkLst>
            <pc:docMk/>
            <pc:sldMk cId="2599348909" sldId="288"/>
            <ac:picMk id="8" creationId="{7FC4124B-12B8-4EA7-B50B-957197A4EA95}"/>
          </ac:picMkLst>
        </pc:picChg>
      </pc:sldChg>
      <pc:sldChg chg="modSp">
        <pc:chgData name="Mena, Anthony F" userId="S::amena16@calstatela.edu::d641865d-4e1a-46a9-b883-49636a5170b9" providerId="AD" clId="Web-{18215384-A5DA-2E2F-771F-4A839191B335}" dt="2020-11-18T04:10:58.789" v="291" actId="1076"/>
        <pc:sldMkLst>
          <pc:docMk/>
          <pc:sldMk cId="3756095215" sldId="289"/>
        </pc:sldMkLst>
        <pc:picChg chg="mod">
          <ac:chgData name="Mena, Anthony F" userId="S::amena16@calstatela.edu::d641865d-4e1a-46a9-b883-49636a5170b9" providerId="AD" clId="Web-{18215384-A5DA-2E2F-771F-4A839191B335}" dt="2020-11-18T04:10:58.789" v="291" actId="1076"/>
          <ac:picMkLst>
            <pc:docMk/>
            <pc:sldMk cId="3756095215" sldId="289"/>
            <ac:picMk id="4" creationId="{B728122D-6014-4F2B-B15A-307C014544DD}"/>
          </ac:picMkLst>
        </pc:picChg>
      </pc:sldChg>
    </pc:docChg>
  </pc:docChgLst>
  <pc:docChgLst>
    <pc:chgData name="Velazquez, Jose M" userId="S::jvelaz25@calstatela.edu::b9a2ecda-d0b2-430b-940e-670f0835f082" providerId="AD" clId="Web-{72C18665-04EC-C789-B2A3-1AE0C913BA29}"/>
    <pc:docChg chg="modSld">
      <pc:chgData name="Velazquez, Jose M" userId="S::jvelaz25@calstatela.edu::b9a2ecda-d0b2-430b-940e-670f0835f082" providerId="AD" clId="Web-{72C18665-04EC-C789-B2A3-1AE0C913BA29}" dt="2020-12-06T04:14:46.833" v="245" actId="20577"/>
      <pc:docMkLst>
        <pc:docMk/>
      </pc:docMkLst>
      <pc:sldChg chg="addSp delSp modSp">
        <pc:chgData name="Velazquez, Jose M" userId="S::jvelaz25@calstatela.edu::b9a2ecda-d0b2-430b-940e-670f0835f082" providerId="AD" clId="Web-{72C18665-04EC-C789-B2A3-1AE0C913BA29}" dt="2020-12-06T04:05:26.596" v="233" actId="1076"/>
        <pc:sldMkLst>
          <pc:docMk/>
          <pc:sldMk cId="422270901" sldId="319"/>
        </pc:sldMkLst>
        <pc:spChg chg="mod">
          <ac:chgData name="Velazquez, Jose M" userId="S::jvelaz25@calstatela.edu::b9a2ecda-d0b2-430b-940e-670f0835f082" providerId="AD" clId="Web-{72C18665-04EC-C789-B2A3-1AE0C913BA29}" dt="2020-12-06T02:26:10.088" v="38" actId="20577"/>
          <ac:spMkLst>
            <pc:docMk/>
            <pc:sldMk cId="422270901" sldId="319"/>
            <ac:spMk id="4" creationId="{3B051DCE-038D-4024-A826-35A823EDAC41}"/>
          </ac:spMkLst>
        </pc:spChg>
        <pc:spChg chg="mod">
          <ac:chgData name="Velazquez, Jose M" userId="S::jvelaz25@calstatela.edu::b9a2ecda-d0b2-430b-940e-670f0835f082" providerId="AD" clId="Web-{72C18665-04EC-C789-B2A3-1AE0C913BA29}" dt="2020-12-06T02:49:36.968" v="181" actId="1076"/>
          <ac:spMkLst>
            <pc:docMk/>
            <pc:sldMk cId="422270901" sldId="319"/>
            <ac:spMk id="6" creationId="{65614E68-83DE-4428-B4F9-B5B9EEE7BB2D}"/>
          </ac:spMkLst>
        </pc:spChg>
        <pc:picChg chg="add del mod">
          <ac:chgData name="Velazquez, Jose M" userId="S::jvelaz25@calstatela.edu::b9a2ecda-d0b2-430b-940e-670f0835f082" providerId="AD" clId="Web-{72C18665-04EC-C789-B2A3-1AE0C913BA29}" dt="2020-12-06T04:04:42.562" v="229"/>
          <ac:picMkLst>
            <pc:docMk/>
            <pc:sldMk cId="422270901" sldId="319"/>
            <ac:picMk id="5" creationId="{9364EFD6-EA1D-4C88-9738-29D25B5DFB64}"/>
          </ac:picMkLst>
        </pc:picChg>
        <pc:picChg chg="add mod">
          <ac:chgData name="Velazquez, Jose M" userId="S::jvelaz25@calstatela.edu::b9a2ecda-d0b2-430b-940e-670f0835f082" providerId="AD" clId="Web-{72C18665-04EC-C789-B2A3-1AE0C913BA29}" dt="2020-12-06T04:05:26.596" v="233" actId="1076"/>
          <ac:picMkLst>
            <pc:docMk/>
            <pc:sldMk cId="422270901" sldId="319"/>
            <ac:picMk id="7" creationId="{CDD67BFC-41B9-480C-8906-38B3987E08BC}"/>
          </ac:picMkLst>
        </pc:picChg>
      </pc:sldChg>
      <pc:sldChg chg="addSp delSp modSp">
        <pc:chgData name="Velazquez, Jose M" userId="S::jvelaz25@calstatela.edu::b9a2ecda-d0b2-430b-940e-670f0835f082" providerId="AD" clId="Web-{72C18665-04EC-C789-B2A3-1AE0C913BA29}" dt="2020-12-06T03:16:07.359" v="213" actId="1076"/>
        <pc:sldMkLst>
          <pc:docMk/>
          <pc:sldMk cId="1912582705" sldId="321"/>
        </pc:sldMkLst>
        <pc:spChg chg="mod">
          <ac:chgData name="Velazquez, Jose M" userId="S::jvelaz25@calstatela.edu::b9a2ecda-d0b2-430b-940e-670f0835f082" providerId="AD" clId="Web-{72C18665-04EC-C789-B2A3-1AE0C913BA29}" dt="2020-12-06T02:21:55.308" v="27" actId="14100"/>
          <ac:spMkLst>
            <pc:docMk/>
            <pc:sldMk cId="1912582705" sldId="321"/>
            <ac:spMk id="2" creationId="{BB06F216-4E33-F647-AB97-1FBB2227F8A1}"/>
          </ac:spMkLst>
        </pc:spChg>
        <pc:spChg chg="del">
          <ac:chgData name="Velazquez, Jose M" userId="S::jvelaz25@calstatela.edu::b9a2ecda-d0b2-430b-940e-670f0835f082" providerId="AD" clId="Web-{72C18665-04EC-C789-B2A3-1AE0C913BA29}" dt="2020-12-06T02:16:32.289" v="1"/>
          <ac:spMkLst>
            <pc:docMk/>
            <pc:sldMk cId="1912582705" sldId="321"/>
            <ac:spMk id="4" creationId="{1CE09D92-EF37-4636-9E84-7F5FF8F2932A}"/>
          </ac:spMkLst>
        </pc:spChg>
        <pc:spChg chg="mod">
          <ac:chgData name="Velazquez, Jose M" userId="S::jvelaz25@calstatela.edu::b9a2ecda-d0b2-430b-940e-670f0835f082" providerId="AD" clId="Web-{72C18665-04EC-C789-B2A3-1AE0C913BA29}" dt="2020-12-06T02:49:57.578" v="196" actId="1076"/>
          <ac:spMkLst>
            <pc:docMk/>
            <pc:sldMk cId="1912582705" sldId="321"/>
            <ac:spMk id="5" creationId="{FF0CF9EE-F4E4-48E1-A8A7-3D85107637EA}"/>
          </ac:spMkLst>
        </pc:spChg>
        <pc:spChg chg="del">
          <ac:chgData name="Velazquez, Jose M" userId="S::jvelaz25@calstatela.edu::b9a2ecda-d0b2-430b-940e-670f0835f082" providerId="AD" clId="Web-{72C18665-04EC-C789-B2A3-1AE0C913BA29}" dt="2020-12-06T02:16:28.914" v="0"/>
          <ac:spMkLst>
            <pc:docMk/>
            <pc:sldMk cId="1912582705" sldId="321"/>
            <ac:spMk id="6" creationId="{CA77F6DC-3DA5-41A6-B99E-DC2824C68F41}"/>
          </ac:spMkLst>
        </pc:spChg>
        <pc:spChg chg="add del mod">
          <ac:chgData name="Velazquez, Jose M" userId="S::jvelaz25@calstatela.edu::b9a2ecda-d0b2-430b-940e-670f0835f082" providerId="AD" clId="Web-{72C18665-04EC-C789-B2A3-1AE0C913BA29}" dt="2020-12-06T02:16:35.648" v="2"/>
          <ac:spMkLst>
            <pc:docMk/>
            <pc:sldMk cId="1912582705" sldId="321"/>
            <ac:spMk id="7" creationId="{EF77C4D9-E967-48D0-BCA3-424E5F1C7FA1}"/>
          </ac:spMkLst>
        </pc:spChg>
        <pc:picChg chg="add mod ord">
          <ac:chgData name="Velazquez, Jose M" userId="S::jvelaz25@calstatela.edu::b9a2ecda-d0b2-430b-940e-670f0835f082" providerId="AD" clId="Web-{72C18665-04EC-C789-B2A3-1AE0C913BA29}" dt="2020-12-06T03:16:07.359" v="213" actId="1076"/>
          <ac:picMkLst>
            <pc:docMk/>
            <pc:sldMk cId="1912582705" sldId="321"/>
            <ac:picMk id="8" creationId="{07A43973-08EB-45D2-A7A1-D4EAE862ACDF}"/>
          </ac:picMkLst>
        </pc:picChg>
      </pc:sldChg>
      <pc:sldChg chg="modSp">
        <pc:chgData name="Velazquez, Jose M" userId="S::jvelaz25@calstatela.edu::b9a2ecda-d0b2-430b-940e-670f0835f082" providerId="AD" clId="Web-{72C18665-04EC-C789-B2A3-1AE0C913BA29}" dt="2020-12-06T04:10:16.707" v="234" actId="20577"/>
        <pc:sldMkLst>
          <pc:docMk/>
          <pc:sldMk cId="1323754853" sldId="338"/>
        </pc:sldMkLst>
        <pc:spChg chg="mod">
          <ac:chgData name="Velazquez, Jose M" userId="S::jvelaz25@calstatela.edu::b9a2ecda-d0b2-430b-940e-670f0835f082" providerId="AD" clId="Web-{72C18665-04EC-C789-B2A3-1AE0C913BA29}" dt="2020-12-06T04:10:16.707" v="234" actId="20577"/>
          <ac:spMkLst>
            <pc:docMk/>
            <pc:sldMk cId="1323754853" sldId="338"/>
            <ac:spMk id="6" creationId="{B720028B-4E6B-4769-BDC8-31E007809E7B}"/>
          </ac:spMkLst>
        </pc:spChg>
        <pc:graphicFrameChg chg="mod modGraphic">
          <ac:chgData name="Velazquez, Jose M" userId="S::jvelaz25@calstatela.edu::b9a2ecda-d0b2-430b-940e-670f0835f082" providerId="AD" clId="Web-{72C18665-04EC-C789-B2A3-1AE0C913BA29}" dt="2020-12-06T03:07:14.296" v="200"/>
          <ac:graphicFrameMkLst>
            <pc:docMk/>
            <pc:sldMk cId="1323754853" sldId="338"/>
            <ac:graphicFrameMk id="5" creationId="{4EE91485-B0DB-49B7-BAD0-B9EE832F1832}"/>
          </ac:graphicFrameMkLst>
        </pc:graphicFrameChg>
        <pc:graphicFrameChg chg="mod modGraphic">
          <ac:chgData name="Velazquez, Jose M" userId="S::jvelaz25@calstatela.edu::b9a2ecda-d0b2-430b-940e-670f0835f082" providerId="AD" clId="Web-{72C18665-04EC-C789-B2A3-1AE0C913BA29}" dt="2020-12-06T03:10:43.496" v="211"/>
          <ac:graphicFrameMkLst>
            <pc:docMk/>
            <pc:sldMk cId="1323754853" sldId="338"/>
            <ac:graphicFrameMk id="7" creationId="{173DD9FB-13BE-4DAC-8FCA-580C24BDD252}"/>
          </ac:graphicFrameMkLst>
        </pc:graphicFrameChg>
      </pc:sldChg>
      <pc:sldChg chg="modSp">
        <pc:chgData name="Velazquez, Jose M" userId="S::jvelaz25@calstatela.edu::b9a2ecda-d0b2-430b-940e-670f0835f082" providerId="AD" clId="Web-{72C18665-04EC-C789-B2A3-1AE0C913BA29}" dt="2020-12-06T04:14:46.833" v="244" actId="20577"/>
        <pc:sldMkLst>
          <pc:docMk/>
          <pc:sldMk cId="2057557961" sldId="340"/>
        </pc:sldMkLst>
        <pc:spChg chg="mod">
          <ac:chgData name="Velazquez, Jose M" userId="S::jvelaz25@calstatela.edu::b9a2ecda-d0b2-430b-940e-670f0835f082" providerId="AD" clId="Web-{72C18665-04EC-C789-B2A3-1AE0C913BA29}" dt="2020-12-06T04:14:46.833" v="244" actId="20577"/>
          <ac:spMkLst>
            <pc:docMk/>
            <pc:sldMk cId="2057557961" sldId="340"/>
            <ac:spMk id="6" creationId="{8FC82083-99D7-4379-A2C9-56E33E671B1E}"/>
          </ac:spMkLst>
        </pc:spChg>
      </pc:sldChg>
      <pc:sldChg chg="modSp">
        <pc:chgData name="Velazquez, Jose M" userId="S::jvelaz25@calstatela.edu::b9a2ecda-d0b2-430b-940e-670f0835f082" providerId="AD" clId="Web-{72C18665-04EC-C789-B2A3-1AE0C913BA29}" dt="2020-12-06T04:14:38.754" v="241" actId="20577"/>
        <pc:sldMkLst>
          <pc:docMk/>
          <pc:sldMk cId="726578924" sldId="342"/>
        </pc:sldMkLst>
        <pc:spChg chg="mod">
          <ac:chgData name="Velazquez, Jose M" userId="S::jvelaz25@calstatela.edu::b9a2ecda-d0b2-430b-940e-670f0835f082" providerId="AD" clId="Web-{72C18665-04EC-C789-B2A3-1AE0C913BA29}" dt="2020-12-06T04:14:38.754" v="241" actId="20577"/>
          <ac:spMkLst>
            <pc:docMk/>
            <pc:sldMk cId="726578924" sldId="342"/>
            <ac:spMk id="6" creationId="{68C8585B-E627-4E98-A0CD-AC99C5456009}"/>
          </ac:spMkLst>
        </pc:spChg>
      </pc:sldChg>
      <pc:sldChg chg="addSp delSp modSp">
        <pc:chgData name="Velazquez, Jose M" userId="S::jvelaz25@calstatela.edu::b9a2ecda-d0b2-430b-940e-670f0835f082" providerId="AD" clId="Web-{72C18665-04EC-C789-B2A3-1AE0C913BA29}" dt="2020-12-06T03:16:15.219" v="214" actId="1076"/>
        <pc:sldMkLst>
          <pc:docMk/>
          <pc:sldMk cId="3660968257" sldId="344"/>
        </pc:sldMkLst>
        <pc:spChg chg="mod">
          <ac:chgData name="Velazquez, Jose M" userId="S::jvelaz25@calstatela.edu::b9a2ecda-d0b2-430b-940e-670f0835f082" providerId="AD" clId="Web-{72C18665-04EC-C789-B2A3-1AE0C913BA29}" dt="2020-12-06T02:21:32.775" v="20" actId="14100"/>
          <ac:spMkLst>
            <pc:docMk/>
            <pc:sldMk cId="3660968257" sldId="344"/>
            <ac:spMk id="2" creationId="{BB06F216-4E33-F647-AB97-1FBB2227F8A1}"/>
          </ac:spMkLst>
        </pc:spChg>
        <pc:spChg chg="del">
          <ac:chgData name="Velazquez, Jose M" userId="S::jvelaz25@calstatela.edu::b9a2ecda-d0b2-430b-940e-670f0835f082" providerId="AD" clId="Web-{72C18665-04EC-C789-B2A3-1AE0C913BA29}" dt="2020-12-06T02:20:03.692" v="15"/>
          <ac:spMkLst>
            <pc:docMk/>
            <pc:sldMk cId="3660968257" sldId="344"/>
            <ac:spMk id="4" creationId="{1CE09D92-EF37-4636-9E84-7F5FF8F2932A}"/>
          </ac:spMkLst>
        </pc:spChg>
        <pc:spChg chg="del">
          <ac:chgData name="Velazquez, Jose M" userId="S::jvelaz25@calstatela.edu::b9a2ecda-d0b2-430b-940e-670f0835f082" providerId="AD" clId="Web-{72C18665-04EC-C789-B2A3-1AE0C913BA29}" dt="2020-12-06T02:20:03.614" v="14"/>
          <ac:spMkLst>
            <pc:docMk/>
            <pc:sldMk cId="3660968257" sldId="344"/>
            <ac:spMk id="6" creationId="{CA77F6DC-3DA5-41A6-B99E-DC2824C68F41}"/>
          </ac:spMkLst>
        </pc:spChg>
        <pc:spChg chg="add del mod">
          <ac:chgData name="Velazquez, Jose M" userId="S::jvelaz25@calstatela.edu::b9a2ecda-d0b2-430b-940e-670f0835f082" providerId="AD" clId="Web-{72C18665-04EC-C789-B2A3-1AE0C913BA29}" dt="2020-12-06T02:21:00.555" v="16"/>
          <ac:spMkLst>
            <pc:docMk/>
            <pc:sldMk cId="3660968257" sldId="344"/>
            <ac:spMk id="7" creationId="{58D8CF46-00FB-4F22-A857-4059650687BB}"/>
          </ac:spMkLst>
        </pc:spChg>
        <pc:spChg chg="mod">
          <ac:chgData name="Velazquez, Jose M" userId="S::jvelaz25@calstatela.edu::b9a2ecda-d0b2-430b-940e-670f0835f082" providerId="AD" clId="Web-{72C18665-04EC-C789-B2A3-1AE0C913BA29}" dt="2020-12-06T02:37:55.317" v="117" actId="20577"/>
          <ac:spMkLst>
            <pc:docMk/>
            <pc:sldMk cId="3660968257" sldId="344"/>
            <ac:spMk id="9" creationId="{3EDED63E-C477-4F66-8E0C-647F6BA44217}"/>
          </ac:spMkLst>
        </pc:spChg>
        <pc:picChg chg="add mod ord">
          <ac:chgData name="Velazquez, Jose M" userId="S::jvelaz25@calstatela.edu::b9a2ecda-d0b2-430b-940e-670f0835f082" providerId="AD" clId="Web-{72C18665-04EC-C789-B2A3-1AE0C913BA29}" dt="2020-12-06T03:16:15.219" v="214" actId="1076"/>
          <ac:picMkLst>
            <pc:docMk/>
            <pc:sldMk cId="3660968257" sldId="344"/>
            <ac:picMk id="8" creationId="{CCC7D161-CF34-4C18-AE51-9909ABFB1FDF}"/>
          </ac:picMkLst>
        </pc:picChg>
      </pc:sldChg>
    </pc:docChg>
  </pc:docChgLst>
  <pc:docChgLst>
    <pc:chgData name="Medina, Steven R" userId="S::smedin44@calstatela.edu::876d6933-5850-4f28-bb7b-a29e2b677909" providerId="AD" clId="Web-{DBE8C19F-C037-B000-D8CB-B08F5105D357}"/>
    <pc:docChg chg="addSld delSld modSld addMainMaster">
      <pc:chgData name="Medina, Steven R" userId="S::smedin44@calstatela.edu::876d6933-5850-4f28-bb7b-a29e2b677909" providerId="AD" clId="Web-{DBE8C19F-C037-B000-D8CB-B08F5105D357}" dt="2021-04-26T04:40:07.349" v="134" actId="20577"/>
      <pc:docMkLst>
        <pc:docMk/>
      </pc:docMkLst>
      <pc:sldChg chg="del">
        <pc:chgData name="Medina, Steven R" userId="S::smedin44@calstatela.edu::876d6933-5850-4f28-bb7b-a29e2b677909" providerId="AD" clId="Web-{DBE8C19F-C037-B000-D8CB-B08F5105D357}" dt="2021-04-26T04:12:56.824" v="0"/>
        <pc:sldMkLst>
          <pc:docMk/>
          <pc:sldMk cId="4045413286" sldId="354"/>
        </pc:sldMkLst>
      </pc:sldChg>
      <pc:sldChg chg="modSp">
        <pc:chgData name="Medina, Steven R" userId="S::smedin44@calstatela.edu::876d6933-5850-4f28-bb7b-a29e2b677909" providerId="AD" clId="Web-{DBE8C19F-C037-B000-D8CB-B08F5105D357}" dt="2021-04-26T04:19:17.926" v="111" actId="20577"/>
        <pc:sldMkLst>
          <pc:docMk/>
          <pc:sldMk cId="347351321" sldId="384"/>
        </pc:sldMkLst>
        <pc:spChg chg="mod">
          <ac:chgData name="Medina, Steven R" userId="S::smedin44@calstatela.edu::876d6933-5850-4f28-bb7b-a29e2b677909" providerId="AD" clId="Web-{DBE8C19F-C037-B000-D8CB-B08F5105D357}" dt="2021-04-26T04:19:17.926" v="111" actId="20577"/>
          <ac:spMkLst>
            <pc:docMk/>
            <pc:sldMk cId="347351321" sldId="384"/>
            <ac:spMk id="2" creationId="{ACD14440-DFFB-470D-8EB3-4A296EFEF38C}"/>
          </ac:spMkLst>
        </pc:spChg>
        <pc:spChg chg="mod">
          <ac:chgData name="Medina, Steven R" userId="S::smedin44@calstatela.edu::876d6933-5850-4f28-bb7b-a29e2b677909" providerId="AD" clId="Web-{DBE8C19F-C037-B000-D8CB-B08F5105D357}" dt="2021-04-26T04:15:22.912" v="71" actId="20577"/>
          <ac:spMkLst>
            <pc:docMk/>
            <pc:sldMk cId="347351321" sldId="384"/>
            <ac:spMk id="4" creationId="{E83E5DED-88D7-4221-90D6-BF9D070768C1}"/>
          </ac:spMkLst>
        </pc:spChg>
        <pc:spChg chg="mod">
          <ac:chgData name="Medina, Steven R" userId="S::smedin44@calstatela.edu::876d6933-5850-4f28-bb7b-a29e2b677909" providerId="AD" clId="Web-{DBE8C19F-C037-B000-D8CB-B08F5105D357}" dt="2021-04-26T04:18:19.251" v="75" actId="20577"/>
          <ac:spMkLst>
            <pc:docMk/>
            <pc:sldMk cId="347351321" sldId="384"/>
            <ac:spMk id="33" creationId="{E44D5C7E-7E6A-4D87-9FFB-0805D630FC6B}"/>
          </ac:spMkLst>
        </pc:spChg>
      </pc:sldChg>
      <pc:sldChg chg="modSp add">
        <pc:chgData name="Medina, Steven R" userId="S::smedin44@calstatela.edu::876d6933-5850-4f28-bb7b-a29e2b677909" providerId="AD" clId="Web-{DBE8C19F-C037-B000-D8CB-B08F5105D357}" dt="2021-04-26T04:40:07.349" v="134" actId="20577"/>
        <pc:sldMkLst>
          <pc:docMk/>
          <pc:sldMk cId="795561137" sldId="435"/>
        </pc:sldMkLst>
        <pc:spChg chg="mod">
          <ac:chgData name="Medina, Steven R" userId="S::smedin44@calstatela.edu::876d6933-5850-4f28-bb7b-a29e2b677909" providerId="AD" clId="Web-{DBE8C19F-C037-B000-D8CB-B08F5105D357}" dt="2021-04-26T04:40:07.349" v="134" actId="20577"/>
          <ac:spMkLst>
            <pc:docMk/>
            <pc:sldMk cId="795561137" sldId="435"/>
            <ac:spMk id="7" creationId="{F81FAF83-E1A1-4B1D-A14F-12731CB6FD2F}"/>
          </ac:spMkLst>
        </pc:spChg>
      </pc:sldChg>
      <pc:sldMasterChg chg="add addSldLayout">
        <pc:chgData name="Medina, Steven R" userId="S::smedin44@calstatela.edu::876d6933-5850-4f28-bb7b-a29e2b677909" providerId="AD" clId="Web-{DBE8C19F-C037-B000-D8CB-B08F5105D357}" dt="2021-04-26T04:37:58.558" v="112"/>
        <pc:sldMasterMkLst>
          <pc:docMk/>
          <pc:sldMasterMk cId="2062035443" sldId="2147483816"/>
        </pc:sldMasterMkLst>
        <pc:sldLayoutChg chg="add">
          <pc:chgData name="Medina, Steven R" userId="S::smedin44@calstatela.edu::876d6933-5850-4f28-bb7b-a29e2b677909" providerId="AD" clId="Web-{DBE8C19F-C037-B000-D8CB-B08F5105D357}" dt="2021-04-26T04:37:58.558" v="112"/>
          <pc:sldLayoutMkLst>
            <pc:docMk/>
            <pc:sldMasterMk cId="2062035443" sldId="2147483816"/>
            <pc:sldLayoutMk cId="1909724041" sldId="2147483817"/>
          </pc:sldLayoutMkLst>
        </pc:sldLayoutChg>
        <pc:sldLayoutChg chg="add">
          <pc:chgData name="Medina, Steven R" userId="S::smedin44@calstatela.edu::876d6933-5850-4f28-bb7b-a29e2b677909" providerId="AD" clId="Web-{DBE8C19F-C037-B000-D8CB-B08F5105D357}" dt="2021-04-26T04:37:58.558" v="112"/>
          <pc:sldLayoutMkLst>
            <pc:docMk/>
            <pc:sldMasterMk cId="2062035443" sldId="2147483816"/>
            <pc:sldLayoutMk cId="1801195121" sldId="2147483818"/>
          </pc:sldLayoutMkLst>
        </pc:sldLayoutChg>
        <pc:sldLayoutChg chg="add">
          <pc:chgData name="Medina, Steven R" userId="S::smedin44@calstatela.edu::876d6933-5850-4f28-bb7b-a29e2b677909" providerId="AD" clId="Web-{DBE8C19F-C037-B000-D8CB-B08F5105D357}" dt="2021-04-26T04:37:58.558" v="112"/>
          <pc:sldLayoutMkLst>
            <pc:docMk/>
            <pc:sldMasterMk cId="2062035443" sldId="2147483816"/>
            <pc:sldLayoutMk cId="3027829485" sldId="2147483819"/>
          </pc:sldLayoutMkLst>
        </pc:sldLayoutChg>
        <pc:sldLayoutChg chg="add">
          <pc:chgData name="Medina, Steven R" userId="S::smedin44@calstatela.edu::876d6933-5850-4f28-bb7b-a29e2b677909" providerId="AD" clId="Web-{DBE8C19F-C037-B000-D8CB-B08F5105D357}" dt="2021-04-26T04:37:58.558" v="112"/>
          <pc:sldLayoutMkLst>
            <pc:docMk/>
            <pc:sldMasterMk cId="2062035443" sldId="2147483816"/>
            <pc:sldLayoutMk cId="639890480" sldId="2147483820"/>
          </pc:sldLayoutMkLst>
        </pc:sldLayoutChg>
        <pc:sldLayoutChg chg="add">
          <pc:chgData name="Medina, Steven R" userId="S::smedin44@calstatela.edu::876d6933-5850-4f28-bb7b-a29e2b677909" providerId="AD" clId="Web-{DBE8C19F-C037-B000-D8CB-B08F5105D357}" dt="2021-04-26T04:37:58.558" v="112"/>
          <pc:sldLayoutMkLst>
            <pc:docMk/>
            <pc:sldMasterMk cId="2062035443" sldId="2147483816"/>
            <pc:sldLayoutMk cId="2646391844" sldId="2147483821"/>
          </pc:sldLayoutMkLst>
        </pc:sldLayoutChg>
      </pc:sldMasterChg>
    </pc:docChg>
  </pc:docChgLst>
  <pc:docChgLst>
    <pc:chgData name="Johnson, Candace R" userId="S::cjohns57@calstatela.edu::9d1e0d33-ff62-419a-8706-aa42608e8c26" providerId="AD" clId="Web-{E4A0BF9F-A0D0-B000-D8CB-BB013AC5C146}"/>
    <pc:docChg chg="modSld">
      <pc:chgData name="Johnson, Candace R" userId="S::cjohns57@calstatela.edu::9d1e0d33-ff62-419a-8706-aa42608e8c26" providerId="AD" clId="Web-{E4A0BF9F-A0D0-B000-D8CB-BB013AC5C146}" dt="2021-04-19T02:30:26.721" v="120"/>
      <pc:docMkLst>
        <pc:docMk/>
      </pc:docMkLst>
      <pc:sldChg chg="addSp delSp modSp">
        <pc:chgData name="Johnson, Candace R" userId="S::cjohns57@calstatela.edu::9d1e0d33-ff62-419a-8706-aa42608e8c26" providerId="AD" clId="Web-{E4A0BF9F-A0D0-B000-D8CB-BB013AC5C146}" dt="2021-04-19T02:30:26.721" v="120"/>
        <pc:sldMkLst>
          <pc:docMk/>
          <pc:sldMk cId="1419177354" sldId="356"/>
        </pc:sldMkLst>
        <pc:spChg chg="mod">
          <ac:chgData name="Johnson, Candace R" userId="S::cjohns57@calstatela.edu::9d1e0d33-ff62-419a-8706-aa42608e8c26" providerId="AD" clId="Web-{E4A0BF9F-A0D0-B000-D8CB-BB013AC5C146}" dt="2021-04-19T02:08:51.006" v="4" actId="20577"/>
          <ac:spMkLst>
            <pc:docMk/>
            <pc:sldMk cId="1419177354" sldId="356"/>
            <ac:spMk id="2" creationId="{ACD14440-DFFB-470D-8EB3-4A296EFEF38C}"/>
          </ac:spMkLst>
        </pc:spChg>
        <pc:spChg chg="mod">
          <ac:chgData name="Johnson, Candace R" userId="S::cjohns57@calstatela.edu::9d1e0d33-ff62-419a-8706-aa42608e8c26" providerId="AD" clId="Web-{E4A0BF9F-A0D0-B000-D8CB-BB013AC5C146}" dt="2021-04-19T02:30:26.721" v="120"/>
          <ac:spMkLst>
            <pc:docMk/>
            <pc:sldMk cId="1419177354" sldId="356"/>
            <ac:spMk id="3" creationId="{54157FFE-19A5-4204-A603-888385074248}"/>
          </ac:spMkLst>
        </pc:spChg>
        <pc:spChg chg="add mod">
          <ac:chgData name="Johnson, Candace R" userId="S::cjohns57@calstatela.edu::9d1e0d33-ff62-419a-8706-aa42608e8c26" providerId="AD" clId="Web-{E4A0BF9F-A0D0-B000-D8CB-BB013AC5C146}" dt="2021-04-19T02:10:39.060" v="20"/>
          <ac:spMkLst>
            <pc:docMk/>
            <pc:sldMk cId="1419177354" sldId="356"/>
            <ac:spMk id="8" creationId="{BCC76E31-7266-4982-95C0-6ACE9F0F1F9E}"/>
          </ac:spMkLst>
        </pc:spChg>
        <pc:spChg chg="add mod">
          <ac:chgData name="Johnson, Candace R" userId="S::cjohns57@calstatela.edu::9d1e0d33-ff62-419a-8706-aa42608e8c26" providerId="AD" clId="Web-{E4A0BF9F-A0D0-B000-D8CB-BB013AC5C146}" dt="2021-04-19T02:15:06.827" v="100" actId="20577"/>
          <ac:spMkLst>
            <pc:docMk/>
            <pc:sldMk cId="1419177354" sldId="356"/>
            <ac:spMk id="11" creationId="{2ADAB90B-8851-4991-8527-670D8EA6752D}"/>
          </ac:spMkLst>
        </pc:spChg>
        <pc:spChg chg="add mod">
          <ac:chgData name="Johnson, Candace R" userId="S::cjohns57@calstatela.edu::9d1e0d33-ff62-419a-8706-aa42608e8c26" providerId="AD" clId="Web-{E4A0BF9F-A0D0-B000-D8CB-BB013AC5C146}" dt="2021-04-19T02:15:13.687" v="102"/>
          <ac:spMkLst>
            <pc:docMk/>
            <pc:sldMk cId="1419177354" sldId="356"/>
            <ac:spMk id="20" creationId="{637F8410-54B0-4E55-8105-1634092A8954}"/>
          </ac:spMkLst>
        </pc:spChg>
        <pc:spChg chg="add del mod">
          <ac:chgData name="Johnson, Candace R" userId="S::cjohns57@calstatela.edu::9d1e0d33-ff62-419a-8706-aa42608e8c26" providerId="AD" clId="Web-{E4A0BF9F-A0D0-B000-D8CB-BB013AC5C146}" dt="2021-04-19T02:11:59.690" v="77"/>
          <ac:spMkLst>
            <pc:docMk/>
            <pc:sldMk cId="1419177354" sldId="356"/>
            <ac:spMk id="21" creationId="{C7742790-997D-4C00-B7B0-C9377BB3F1A5}"/>
          </ac:spMkLst>
        </pc:spChg>
        <pc:grpChg chg="add">
          <ac:chgData name="Johnson, Candace R" userId="S::cjohns57@calstatela.edu::9d1e0d33-ff62-419a-8706-aa42608e8c26" providerId="AD" clId="Web-{E4A0BF9F-A0D0-B000-D8CB-BB013AC5C146}" dt="2021-04-19T02:10:45.811" v="21"/>
          <ac:grpSpMkLst>
            <pc:docMk/>
            <pc:sldMk cId="1419177354" sldId="356"/>
            <ac:grpSpMk id="9" creationId="{E6B2BE8A-C1BF-4ABD-ADCA-2FD6ACAF115D}"/>
          </ac:grpSpMkLst>
        </pc:grpChg>
        <pc:grpChg chg="del">
          <ac:chgData name="Johnson, Candace R" userId="S::cjohns57@calstatela.edu::9d1e0d33-ff62-419a-8706-aa42608e8c26" providerId="AD" clId="Web-{E4A0BF9F-A0D0-B000-D8CB-BB013AC5C146}" dt="2021-04-19T02:09:40.119" v="6"/>
          <ac:grpSpMkLst>
            <pc:docMk/>
            <pc:sldMk cId="1419177354" sldId="356"/>
            <ac:grpSpMk id="19" creationId="{CAFA6E44-5861-4A08-83FF-E1F874A921EB}"/>
          </ac:grpSpMkLst>
        </pc:grpChg>
        <pc:picChg chg="add mod">
          <ac:chgData name="Johnson, Candace R" userId="S::cjohns57@calstatela.edu::9d1e0d33-ff62-419a-8706-aa42608e8c26" providerId="AD" clId="Web-{E4A0BF9F-A0D0-B000-D8CB-BB013AC5C146}" dt="2021-04-19T02:10:10.043" v="13" actId="1076"/>
          <ac:picMkLst>
            <pc:docMk/>
            <pc:sldMk cId="1419177354" sldId="356"/>
            <ac:picMk id="6" creationId="{913E7A55-12C7-464F-A31F-88ACC6FABBFB}"/>
          </ac:picMkLst>
        </pc:picChg>
        <pc:picChg chg="add del mod">
          <ac:chgData name="Johnson, Candace R" userId="S::cjohns57@calstatela.edu::9d1e0d33-ff62-419a-8706-aa42608e8c26" providerId="AD" clId="Web-{E4A0BF9F-A0D0-B000-D8CB-BB013AC5C146}" dt="2021-04-19T02:09:44.072" v="10"/>
          <ac:picMkLst>
            <pc:docMk/>
            <pc:sldMk cId="1419177354" sldId="356"/>
            <ac:picMk id="7" creationId="{E3F2359D-E6DE-4E35-A568-AE0BEA41AFAA}"/>
          </ac:picMkLst>
        </pc:picChg>
        <pc:picChg chg="mod">
          <ac:chgData name="Johnson, Candace R" userId="S::cjohns57@calstatela.edu::9d1e0d33-ff62-419a-8706-aa42608e8c26" providerId="AD" clId="Web-{E4A0BF9F-A0D0-B000-D8CB-BB013AC5C146}" dt="2021-04-19T02:13:43.728" v="98" actId="14100"/>
          <ac:picMkLst>
            <pc:docMk/>
            <pc:sldMk cId="1419177354" sldId="356"/>
            <ac:picMk id="16" creationId="{2AAF9048-A1FA-4C70-BE66-B2A3B1819753}"/>
          </ac:picMkLst>
        </pc:picChg>
      </pc:sldChg>
    </pc:docChg>
  </pc:docChgLst>
  <pc:docChgLst>
    <pc:chgData name="Solis, Ana R" userId="22d2e692-6afd-45a0-bdf8-bd45195b7d40" providerId="ADAL" clId="{1DA3A37B-B01D-4FF2-B8C2-6AB6433981CD}"/>
    <pc:docChg chg="undo custSel modSld">
      <pc:chgData name="Solis, Ana R" userId="22d2e692-6afd-45a0-bdf8-bd45195b7d40" providerId="ADAL" clId="{1DA3A37B-B01D-4FF2-B8C2-6AB6433981CD}" dt="2021-04-16T23:37:24.273" v="227" actId="1076"/>
      <pc:docMkLst>
        <pc:docMk/>
      </pc:docMkLst>
      <pc:sldChg chg="addSp modSp mod">
        <pc:chgData name="Solis, Ana R" userId="22d2e692-6afd-45a0-bdf8-bd45195b7d40" providerId="ADAL" clId="{1DA3A37B-B01D-4FF2-B8C2-6AB6433981CD}" dt="2021-04-16T20:22:31.067" v="1" actId="1076"/>
        <pc:sldMkLst>
          <pc:docMk/>
          <pc:sldMk cId="4121905416" sldId="271"/>
        </pc:sldMkLst>
        <pc:picChg chg="add mod">
          <ac:chgData name="Solis, Ana R" userId="22d2e692-6afd-45a0-bdf8-bd45195b7d40" providerId="ADAL" clId="{1DA3A37B-B01D-4FF2-B8C2-6AB6433981CD}" dt="2021-04-16T20:22:31.067" v="1" actId="1076"/>
          <ac:picMkLst>
            <pc:docMk/>
            <pc:sldMk cId="4121905416" sldId="271"/>
            <ac:picMk id="7" creationId="{AFEB545B-9298-4394-8BC7-544FE4A8841A}"/>
          </ac:picMkLst>
        </pc:picChg>
      </pc:sldChg>
      <pc:sldChg chg="addSp delSp modSp mod">
        <pc:chgData name="Solis, Ana R" userId="22d2e692-6afd-45a0-bdf8-bd45195b7d40" providerId="ADAL" clId="{1DA3A37B-B01D-4FF2-B8C2-6AB6433981CD}" dt="2021-04-16T23:26:09.323" v="217" actId="20577"/>
        <pc:sldMkLst>
          <pc:docMk/>
          <pc:sldMk cId="2355372494" sldId="278"/>
        </pc:sldMkLst>
        <pc:spChg chg="add mod">
          <ac:chgData name="Solis, Ana R" userId="22d2e692-6afd-45a0-bdf8-bd45195b7d40" providerId="ADAL" clId="{1DA3A37B-B01D-4FF2-B8C2-6AB6433981CD}" dt="2021-04-16T23:26:09.323" v="217" actId="20577"/>
          <ac:spMkLst>
            <pc:docMk/>
            <pc:sldMk cId="2355372494" sldId="278"/>
            <ac:spMk id="7" creationId="{CD62FDDF-8DCD-4241-BC16-1DA067C01EAC}"/>
          </ac:spMkLst>
        </pc:spChg>
        <pc:picChg chg="add del mod modCrop">
          <ac:chgData name="Solis, Ana R" userId="22d2e692-6afd-45a0-bdf8-bd45195b7d40" providerId="ADAL" clId="{1DA3A37B-B01D-4FF2-B8C2-6AB6433981CD}" dt="2021-04-16T21:52:52.069" v="164" actId="478"/>
          <ac:picMkLst>
            <pc:docMk/>
            <pc:sldMk cId="2355372494" sldId="278"/>
            <ac:picMk id="6" creationId="{D5258E6E-B214-4D7B-859D-46D14BD42FCF}"/>
          </ac:picMkLst>
        </pc:picChg>
        <pc:picChg chg="add mod">
          <ac:chgData name="Solis, Ana R" userId="22d2e692-6afd-45a0-bdf8-bd45195b7d40" providerId="ADAL" clId="{1DA3A37B-B01D-4FF2-B8C2-6AB6433981CD}" dt="2021-04-16T21:53:33.813" v="170" actId="14100"/>
          <ac:picMkLst>
            <pc:docMk/>
            <pc:sldMk cId="2355372494" sldId="278"/>
            <ac:picMk id="9" creationId="{5B603446-C46B-49C3-A5EE-9CF35C667B06}"/>
          </ac:picMkLst>
        </pc:picChg>
      </pc:sldChg>
      <pc:sldChg chg="modSp mod">
        <pc:chgData name="Solis, Ana R" userId="22d2e692-6afd-45a0-bdf8-bd45195b7d40" providerId="ADAL" clId="{1DA3A37B-B01D-4FF2-B8C2-6AB6433981CD}" dt="2021-04-16T23:37:24.273" v="227" actId="1076"/>
        <pc:sldMkLst>
          <pc:docMk/>
          <pc:sldMk cId="1500008273" sldId="279"/>
        </pc:sldMkLst>
        <pc:spChg chg="mod">
          <ac:chgData name="Solis, Ana R" userId="22d2e692-6afd-45a0-bdf8-bd45195b7d40" providerId="ADAL" clId="{1DA3A37B-B01D-4FF2-B8C2-6AB6433981CD}" dt="2021-04-16T23:37:24.273" v="227" actId="1076"/>
          <ac:spMkLst>
            <pc:docMk/>
            <pc:sldMk cId="1500008273" sldId="279"/>
            <ac:spMk id="7" creationId="{773F263F-F4D5-124C-8DB6-AFE46A9CBC81}"/>
          </ac:spMkLst>
        </pc:spChg>
        <pc:graphicFrameChg chg="mod modGraphic">
          <ac:chgData name="Solis, Ana R" userId="22d2e692-6afd-45a0-bdf8-bd45195b7d40" providerId="ADAL" clId="{1DA3A37B-B01D-4FF2-B8C2-6AB6433981CD}" dt="2021-04-16T23:36:33.645" v="226"/>
          <ac:graphicFrameMkLst>
            <pc:docMk/>
            <pc:sldMk cId="1500008273" sldId="279"/>
            <ac:graphicFrameMk id="6" creationId="{7DB279E2-7360-7444-84EF-1E7B49236BD8}"/>
          </ac:graphicFrameMkLst>
        </pc:graphicFrameChg>
      </pc:sldChg>
      <pc:sldChg chg="delSp mod">
        <pc:chgData name="Solis, Ana R" userId="22d2e692-6afd-45a0-bdf8-bd45195b7d40" providerId="ADAL" clId="{1DA3A37B-B01D-4FF2-B8C2-6AB6433981CD}" dt="2021-04-16T20:34:33.639" v="121" actId="478"/>
        <pc:sldMkLst>
          <pc:docMk/>
          <pc:sldMk cId="1627518076" sldId="280"/>
        </pc:sldMkLst>
        <pc:spChg chg="del">
          <ac:chgData name="Solis, Ana R" userId="22d2e692-6afd-45a0-bdf8-bd45195b7d40" providerId="ADAL" clId="{1DA3A37B-B01D-4FF2-B8C2-6AB6433981CD}" dt="2021-04-16T20:34:33.639" v="121" actId="478"/>
          <ac:spMkLst>
            <pc:docMk/>
            <pc:sldMk cId="1627518076" sldId="280"/>
            <ac:spMk id="3" creationId="{A3CA88FD-77A0-EF43-A00C-9F641FE852F8}"/>
          </ac:spMkLst>
        </pc:spChg>
      </pc:sldChg>
      <pc:sldChg chg="modSp mod">
        <pc:chgData name="Solis, Ana R" userId="22d2e692-6afd-45a0-bdf8-bd45195b7d40" providerId="ADAL" clId="{1DA3A37B-B01D-4FF2-B8C2-6AB6433981CD}" dt="2021-04-16T21:33:34.772" v="124" actId="20577"/>
        <pc:sldMkLst>
          <pc:docMk/>
          <pc:sldMk cId="2731045608" sldId="349"/>
        </pc:sldMkLst>
        <pc:spChg chg="mod">
          <ac:chgData name="Solis, Ana R" userId="22d2e692-6afd-45a0-bdf8-bd45195b7d40" providerId="ADAL" clId="{1DA3A37B-B01D-4FF2-B8C2-6AB6433981CD}" dt="2021-04-16T21:33:34.772" v="124" actId="20577"/>
          <ac:spMkLst>
            <pc:docMk/>
            <pc:sldMk cId="2731045608" sldId="349"/>
            <ac:spMk id="2" creationId="{780FCC8F-D2B1-4F04-8E31-40E8816F46F6}"/>
          </ac:spMkLst>
        </pc:spChg>
      </pc:sldChg>
    </pc:docChg>
  </pc:docChgLst>
  <pc:docChgLst>
    <pc:chgData name="Johnson, Candace R" userId="S::cjohns57@calstatela.edu::9d1e0d33-ff62-419a-8706-aa42608e8c26" providerId="AD" clId="Web-{ADE8C19F-6018-C000-105A-2EDCBC58234C}"/>
    <pc:docChg chg="modSld sldOrd">
      <pc:chgData name="Johnson, Candace R" userId="S::cjohns57@calstatela.edu::9d1e0d33-ff62-419a-8706-aa42608e8c26" providerId="AD" clId="Web-{ADE8C19F-6018-C000-105A-2EDCBC58234C}" dt="2021-04-26T04:23:36.030" v="96" actId="20577"/>
      <pc:docMkLst>
        <pc:docMk/>
      </pc:docMkLst>
      <pc:sldChg chg="addSp delSp modSp ord">
        <pc:chgData name="Johnson, Candace R" userId="S::cjohns57@calstatela.edu::9d1e0d33-ff62-419a-8706-aa42608e8c26" providerId="AD" clId="Web-{ADE8C19F-6018-C000-105A-2EDCBC58234C}" dt="2021-04-26T04:23:36.030" v="96" actId="20577"/>
        <pc:sldMkLst>
          <pc:docMk/>
          <pc:sldMk cId="1419177354" sldId="356"/>
        </pc:sldMkLst>
        <pc:spChg chg="mod">
          <ac:chgData name="Johnson, Candace R" userId="S::cjohns57@calstatela.edu::9d1e0d33-ff62-419a-8706-aa42608e8c26" providerId="AD" clId="Web-{ADE8C19F-6018-C000-105A-2EDCBC58234C}" dt="2021-04-26T04:12:32.252" v="47" actId="1076"/>
          <ac:spMkLst>
            <pc:docMk/>
            <pc:sldMk cId="1419177354" sldId="356"/>
            <ac:spMk id="11" creationId="{2ADAB90B-8851-4991-8527-670D8EA6752D}"/>
          </ac:spMkLst>
        </pc:spChg>
        <pc:spChg chg="mod">
          <ac:chgData name="Johnson, Candace R" userId="S::cjohns57@calstatela.edu::9d1e0d33-ff62-419a-8706-aa42608e8c26" providerId="AD" clId="Web-{ADE8C19F-6018-C000-105A-2EDCBC58234C}" dt="2021-04-26T04:23:36.030" v="96" actId="20577"/>
          <ac:spMkLst>
            <pc:docMk/>
            <pc:sldMk cId="1419177354" sldId="356"/>
            <ac:spMk id="15" creationId="{9F841929-A478-4371-B4E2-945ED730CDAA}"/>
          </ac:spMkLst>
        </pc:spChg>
        <pc:spChg chg="mod">
          <ac:chgData name="Johnson, Candace R" userId="S::cjohns57@calstatela.edu::9d1e0d33-ff62-419a-8706-aa42608e8c26" providerId="AD" clId="Web-{ADE8C19F-6018-C000-105A-2EDCBC58234C}" dt="2021-04-26T04:12:58.972" v="71" actId="1076"/>
          <ac:spMkLst>
            <pc:docMk/>
            <pc:sldMk cId="1419177354" sldId="356"/>
            <ac:spMk id="20" creationId="{637F8410-54B0-4E55-8105-1634092A8954}"/>
          </ac:spMkLst>
        </pc:spChg>
        <pc:picChg chg="add del">
          <ac:chgData name="Johnson, Candace R" userId="S::cjohns57@calstatela.edu::9d1e0d33-ff62-419a-8706-aa42608e8c26" providerId="AD" clId="Web-{ADE8C19F-6018-C000-105A-2EDCBC58234C}" dt="2021-04-26T04:11:13.061" v="31"/>
          <ac:picMkLst>
            <pc:docMk/>
            <pc:sldMk cId="1419177354" sldId="356"/>
            <ac:picMk id="3" creationId="{83797D4B-E1D7-4EF0-905A-6179D80D7872}"/>
          </ac:picMkLst>
        </pc:picChg>
        <pc:picChg chg="add del mod modCrop">
          <ac:chgData name="Johnson, Candace R" userId="S::cjohns57@calstatela.edu::9d1e0d33-ff62-419a-8706-aa42608e8c26" providerId="AD" clId="Web-{ADE8C19F-6018-C000-105A-2EDCBC58234C}" dt="2021-04-26T04:11:33.874" v="37"/>
          <ac:picMkLst>
            <pc:docMk/>
            <pc:sldMk cId="1419177354" sldId="356"/>
            <ac:picMk id="6" creationId="{45BEED48-03BC-4707-9995-9C4E2CEEA66A}"/>
          </ac:picMkLst>
        </pc:picChg>
        <pc:picChg chg="add del">
          <ac:chgData name="Johnson, Candace R" userId="S::cjohns57@calstatela.edu::9d1e0d33-ff62-419a-8706-aa42608e8c26" providerId="AD" clId="Web-{ADE8C19F-6018-C000-105A-2EDCBC58234C}" dt="2021-04-26T04:11:37.421" v="41"/>
          <ac:picMkLst>
            <pc:docMk/>
            <pc:sldMk cId="1419177354" sldId="356"/>
            <ac:picMk id="7" creationId="{045035F3-47D0-47FA-8842-D96C7D417B82}"/>
          </ac:picMkLst>
        </pc:picChg>
        <pc:picChg chg="add mod modCrop">
          <ac:chgData name="Johnson, Candace R" userId="S::cjohns57@calstatela.edu::9d1e0d33-ff62-419a-8706-aa42608e8c26" providerId="AD" clId="Web-{ADE8C19F-6018-C000-105A-2EDCBC58234C}" dt="2021-04-26T04:13:00.456" v="72" actId="1076"/>
          <ac:picMkLst>
            <pc:docMk/>
            <pc:sldMk cId="1419177354" sldId="356"/>
            <ac:picMk id="8" creationId="{970023BD-1852-4CC8-8320-7E7C4D43E225}"/>
          </ac:picMkLst>
        </pc:picChg>
        <pc:picChg chg="del">
          <ac:chgData name="Johnson, Candace R" userId="S::cjohns57@calstatela.edu::9d1e0d33-ff62-419a-8706-aa42608e8c26" providerId="AD" clId="Web-{ADE8C19F-6018-C000-105A-2EDCBC58234C}" dt="2021-04-26T04:10:38.169" v="25"/>
          <ac:picMkLst>
            <pc:docMk/>
            <pc:sldMk cId="1419177354" sldId="356"/>
            <ac:picMk id="17" creationId="{1182E68A-672B-4402-BF31-A9E7DA7DFBEC}"/>
          </ac:picMkLst>
        </pc:picChg>
      </pc:sldChg>
    </pc:docChg>
  </pc:docChgLst>
  <pc:docChgLst>
    <pc:chgData name="Morimoto, Ashley K" userId="S::amorimo@calstatela.edu::f1fd6d5d-7660-4312-9e30-cf160e5e2f92" providerId="AD" clId="Web-{B3EDD8F1-F1B7-848C-E628-78059BD1B3E0}"/>
    <pc:docChg chg="modSld">
      <pc:chgData name="Morimoto, Ashley K" userId="S::amorimo@calstatela.edu::f1fd6d5d-7660-4312-9e30-cf160e5e2f92" providerId="AD" clId="Web-{B3EDD8F1-F1B7-848C-E628-78059BD1B3E0}" dt="2020-11-23T01:54:37.082" v="22" actId="1076"/>
      <pc:docMkLst>
        <pc:docMk/>
      </pc:docMkLst>
      <pc:sldChg chg="modNotes">
        <pc:chgData name="Morimoto, Ashley K" userId="S::amorimo@calstatela.edu::f1fd6d5d-7660-4312-9e30-cf160e5e2f92" providerId="AD" clId="Web-{B3EDD8F1-F1B7-848C-E628-78059BD1B3E0}" dt="2020-11-23T01:47:16.684" v="21"/>
        <pc:sldMkLst>
          <pc:docMk/>
          <pc:sldMk cId="1637420045" sldId="275"/>
        </pc:sldMkLst>
      </pc:sldChg>
      <pc:sldChg chg="modSp">
        <pc:chgData name="Morimoto, Ashley K" userId="S::amorimo@calstatela.edu::f1fd6d5d-7660-4312-9e30-cf160e5e2f92" providerId="AD" clId="Web-{B3EDD8F1-F1B7-848C-E628-78059BD1B3E0}" dt="2020-11-23T01:54:37.082" v="22" actId="1076"/>
        <pc:sldMkLst>
          <pc:docMk/>
          <pc:sldMk cId="3353625947" sldId="276"/>
        </pc:sldMkLst>
        <pc:graphicFrameChg chg="mod">
          <ac:chgData name="Morimoto, Ashley K" userId="S::amorimo@calstatela.edu::f1fd6d5d-7660-4312-9e30-cf160e5e2f92" providerId="AD" clId="Web-{B3EDD8F1-F1B7-848C-E628-78059BD1B3E0}" dt="2020-11-23T01:54:37.082" v="22" actId="1076"/>
          <ac:graphicFrameMkLst>
            <pc:docMk/>
            <pc:sldMk cId="3353625947" sldId="276"/>
            <ac:graphicFrameMk id="5" creationId="{294515C6-D929-4BDD-9ABB-CFFF844130E0}"/>
          </ac:graphicFrameMkLst>
        </pc:graphicFrameChg>
      </pc:sldChg>
    </pc:docChg>
  </pc:docChgLst>
  <pc:docChgLst>
    <pc:chgData name="Molina, Alexandra B" userId="S::amolin30@calstatela.edu::c22a3b86-8efd-42e1-99c8-9c48c9fcae79" providerId="AD" clId="Web-{87B5D5C2-0572-0E25-EAD7-6A5346BC9AAA}"/>
    <pc:docChg chg="addSld modSld">
      <pc:chgData name="Molina, Alexandra B" userId="S::amolin30@calstatela.edu::c22a3b86-8efd-42e1-99c8-9c48c9fcae79" providerId="AD" clId="Web-{87B5D5C2-0572-0E25-EAD7-6A5346BC9AAA}" dt="2020-11-18T04:24:23.329" v="120" actId="1076"/>
      <pc:docMkLst>
        <pc:docMk/>
      </pc:docMkLst>
      <pc:sldChg chg="addSp delSp modSp add mod replId setBg">
        <pc:chgData name="Molina, Alexandra B" userId="S::amolin30@calstatela.edu::c22a3b86-8efd-42e1-99c8-9c48c9fcae79" providerId="AD" clId="Web-{87B5D5C2-0572-0E25-EAD7-6A5346BC9AAA}" dt="2020-11-18T04:24:23.329" v="120" actId="1076"/>
        <pc:sldMkLst>
          <pc:docMk/>
          <pc:sldMk cId="1855623200" sldId="297"/>
        </pc:sldMkLst>
        <pc:spChg chg="mod">
          <ac:chgData name="Molina, Alexandra B" userId="S::amolin30@calstatela.edu::c22a3b86-8efd-42e1-99c8-9c48c9fcae79" providerId="AD" clId="Web-{87B5D5C2-0572-0E25-EAD7-6A5346BC9AAA}" dt="2020-11-18T04:24:06.766" v="116" actId="1076"/>
          <ac:spMkLst>
            <pc:docMk/>
            <pc:sldMk cId="1855623200" sldId="297"/>
            <ac:spMk id="2" creationId="{6181E396-40CE-4F77-BEC0-835E50C14B5F}"/>
          </ac:spMkLst>
        </pc:spChg>
        <pc:spChg chg="add del mod">
          <ac:chgData name="Molina, Alexandra B" userId="S::amolin30@calstatela.edu::c22a3b86-8efd-42e1-99c8-9c48c9fcae79" providerId="AD" clId="Web-{87B5D5C2-0572-0E25-EAD7-6A5346BC9AAA}" dt="2020-11-18T04:23:39.360" v="113"/>
          <ac:spMkLst>
            <pc:docMk/>
            <pc:sldMk cId="1855623200" sldId="297"/>
            <ac:spMk id="3" creationId="{7892319D-E66C-442C-B1E0-D105A44E39B7}"/>
          </ac:spMkLst>
        </pc:spChg>
        <pc:spChg chg="add del mod">
          <ac:chgData name="Molina, Alexandra B" userId="S::amolin30@calstatela.edu::c22a3b86-8efd-42e1-99c8-9c48c9fcae79" providerId="AD" clId="Web-{87B5D5C2-0572-0E25-EAD7-6A5346BC9AAA}" dt="2020-11-18T04:15:36.786" v="2"/>
          <ac:spMkLst>
            <pc:docMk/>
            <pc:sldMk cId="1855623200" sldId="297"/>
            <ac:spMk id="7" creationId="{65474246-F23A-403E-9E7C-B0F68A85E47F}"/>
          </ac:spMkLst>
        </pc:spChg>
        <pc:spChg chg="add mod">
          <ac:chgData name="Molina, Alexandra B" userId="S::amolin30@calstatela.edu::c22a3b86-8efd-42e1-99c8-9c48c9fcae79" providerId="AD" clId="Web-{87B5D5C2-0572-0E25-EAD7-6A5346BC9AAA}" dt="2020-11-18T04:24:13.938" v="118" actId="1076"/>
          <ac:spMkLst>
            <pc:docMk/>
            <pc:sldMk cId="1855623200" sldId="297"/>
            <ac:spMk id="11" creationId="{A6A8DF82-66B1-4008-93C0-5E900BA4FF46}"/>
          </ac:spMkLst>
        </pc:spChg>
        <pc:spChg chg="add mod">
          <ac:chgData name="Molina, Alexandra B" userId="S::amolin30@calstatela.edu::c22a3b86-8efd-42e1-99c8-9c48c9fcae79" providerId="AD" clId="Web-{87B5D5C2-0572-0E25-EAD7-6A5346BC9AAA}" dt="2020-11-18T04:24:23.329" v="120" actId="1076"/>
          <ac:spMkLst>
            <pc:docMk/>
            <pc:sldMk cId="1855623200" sldId="297"/>
            <ac:spMk id="12" creationId="{7A2C98B3-8667-4D67-801D-D3870E64C1E0}"/>
          </ac:spMkLst>
        </pc:spChg>
        <pc:spChg chg="add del">
          <ac:chgData name="Molina, Alexandra B" userId="S::amolin30@calstatela.edu::c22a3b86-8efd-42e1-99c8-9c48c9fcae79" providerId="AD" clId="Web-{87B5D5C2-0572-0E25-EAD7-6A5346BC9AAA}" dt="2020-11-18T04:23:39.360" v="113"/>
          <ac:spMkLst>
            <pc:docMk/>
            <pc:sldMk cId="1855623200" sldId="297"/>
            <ac:spMk id="17" creationId="{6D7D7F0C-622D-4D84-A68D-C1AF54B6347B}"/>
          </ac:spMkLst>
        </pc:spChg>
        <pc:spChg chg="add del">
          <ac:chgData name="Molina, Alexandra B" userId="S::amolin30@calstatela.edu::c22a3b86-8efd-42e1-99c8-9c48c9fcae79" providerId="AD" clId="Web-{87B5D5C2-0572-0E25-EAD7-6A5346BC9AAA}" dt="2020-11-18T04:23:39.360" v="113"/>
          <ac:spMkLst>
            <pc:docMk/>
            <pc:sldMk cId="1855623200" sldId="297"/>
            <ac:spMk id="19" creationId="{02A2E7B6-CE50-4B96-A981-2A0250732818}"/>
          </ac:spMkLst>
        </pc:spChg>
        <pc:picChg chg="del">
          <ac:chgData name="Molina, Alexandra B" userId="S::amolin30@calstatela.edu::c22a3b86-8efd-42e1-99c8-9c48c9fcae79" providerId="AD" clId="Web-{87B5D5C2-0572-0E25-EAD7-6A5346BC9AAA}" dt="2020-11-18T04:15:39.114" v="3"/>
          <ac:picMkLst>
            <pc:docMk/>
            <pc:sldMk cId="1855623200" sldId="297"/>
            <ac:picMk id="4" creationId="{B11988DE-36A4-42D2-99F5-57A8D8BC38CF}"/>
          </ac:picMkLst>
        </pc:picChg>
        <pc:picChg chg="del">
          <ac:chgData name="Molina, Alexandra B" userId="S::amolin30@calstatela.edu::c22a3b86-8efd-42e1-99c8-9c48c9fcae79" providerId="AD" clId="Web-{87B5D5C2-0572-0E25-EAD7-6A5346BC9AAA}" dt="2020-11-18T04:15:39.911" v="4"/>
          <ac:picMkLst>
            <pc:docMk/>
            <pc:sldMk cId="1855623200" sldId="297"/>
            <ac:picMk id="6" creationId="{CDE0E28C-DB93-497C-8551-DFB79D7EC454}"/>
          </ac:picMkLst>
        </pc:picChg>
        <pc:picChg chg="add mod">
          <ac:chgData name="Molina, Alexandra B" userId="S::amolin30@calstatela.edu::c22a3b86-8efd-42e1-99c8-9c48c9fcae79" providerId="AD" clId="Web-{87B5D5C2-0572-0E25-EAD7-6A5346BC9AAA}" dt="2020-11-18T04:24:10.391" v="117" actId="1076"/>
          <ac:picMkLst>
            <pc:docMk/>
            <pc:sldMk cId="1855623200" sldId="297"/>
            <ac:picMk id="8" creationId="{4BCA75BF-DD56-4332-90DB-2B95C01773FD}"/>
          </ac:picMkLst>
        </pc:picChg>
        <pc:picChg chg="add mod">
          <ac:chgData name="Molina, Alexandra B" userId="S::amolin30@calstatela.edu::c22a3b86-8efd-42e1-99c8-9c48c9fcae79" providerId="AD" clId="Web-{87B5D5C2-0572-0E25-EAD7-6A5346BC9AAA}" dt="2020-11-18T04:24:16.298" v="119" actId="1076"/>
          <ac:picMkLst>
            <pc:docMk/>
            <pc:sldMk cId="1855623200" sldId="297"/>
            <ac:picMk id="9" creationId="{6B3BF86E-20FE-42F9-9929-10726B259B1D}"/>
          </ac:picMkLst>
        </pc:picChg>
      </pc:sldChg>
    </pc:docChg>
  </pc:docChgLst>
  <pc:docChgLst>
    <pc:chgData name="Vo, David" userId="S::dvo11@calstatela.edu::0deed3dc-d020-451d-aee6-4b90d6e032a7" providerId="AD" clId="Web-{DB8698D6-D0F1-142F-5834-276A15D570A2}"/>
    <pc:docChg chg="delSld">
      <pc:chgData name="Vo, David" userId="S::dvo11@calstatela.edu::0deed3dc-d020-451d-aee6-4b90d6e032a7" providerId="AD" clId="Web-{DB8698D6-D0F1-142F-5834-276A15D570A2}" dt="2020-12-02T05:42:01.933" v="0"/>
      <pc:docMkLst>
        <pc:docMk/>
      </pc:docMkLst>
      <pc:sldChg chg="del">
        <pc:chgData name="Vo, David" userId="S::dvo11@calstatela.edu::0deed3dc-d020-451d-aee6-4b90d6e032a7" providerId="AD" clId="Web-{DB8698D6-D0F1-142F-5834-276A15D570A2}" dt="2020-12-02T05:42:01.933" v="0"/>
        <pc:sldMkLst>
          <pc:docMk/>
          <pc:sldMk cId="1637420045" sldId="275"/>
        </pc:sldMkLst>
      </pc:sldChg>
    </pc:docChg>
  </pc:docChgLst>
  <pc:docChgLst>
    <pc:chgData name="Torres, Brandon A" userId="S::btorre66@calstatela.edu::30e00120-a461-4de2-9b54-453362018ccc" providerId="AD" clId="Web-{010262EA-237C-0D17-22F2-DA080CC4F41E}"/>
    <pc:docChg chg="modSld">
      <pc:chgData name="Torres, Brandon A" userId="S::btorre66@calstatela.edu::30e00120-a461-4de2-9b54-453362018ccc" providerId="AD" clId="Web-{010262EA-237C-0D17-22F2-DA080CC4F41E}" dt="2021-04-23T22:06:36.977" v="39"/>
      <pc:docMkLst>
        <pc:docMk/>
      </pc:docMkLst>
      <pc:sldChg chg="modSp">
        <pc:chgData name="Torres, Brandon A" userId="S::btorre66@calstatela.edu::30e00120-a461-4de2-9b54-453362018ccc" providerId="AD" clId="Web-{010262EA-237C-0D17-22F2-DA080CC4F41E}" dt="2021-04-23T22:06:36.977" v="39"/>
        <pc:sldMkLst>
          <pc:docMk/>
          <pc:sldMk cId="2286288813" sldId="372"/>
        </pc:sldMkLst>
        <pc:graphicFrameChg chg="mod modGraphic">
          <ac:chgData name="Torres, Brandon A" userId="S::btorre66@calstatela.edu::30e00120-a461-4de2-9b54-453362018ccc" providerId="AD" clId="Web-{010262EA-237C-0D17-22F2-DA080CC4F41E}" dt="2021-04-23T22:06:36.977" v="39"/>
          <ac:graphicFrameMkLst>
            <pc:docMk/>
            <pc:sldMk cId="2286288813" sldId="372"/>
            <ac:graphicFrameMk id="3" creationId="{722C331F-1D8A-4085-8909-9BF6184F5FA6}"/>
          </ac:graphicFrameMkLst>
        </pc:graphicFrameChg>
      </pc:sldChg>
      <pc:sldChg chg="modSp">
        <pc:chgData name="Torres, Brandon A" userId="S::btorre66@calstatela.edu::30e00120-a461-4de2-9b54-453362018ccc" providerId="AD" clId="Web-{010262EA-237C-0D17-22F2-DA080CC4F41E}" dt="2021-04-23T22:06:10.882" v="29"/>
        <pc:sldMkLst>
          <pc:docMk/>
          <pc:sldMk cId="989397225" sldId="382"/>
        </pc:sldMkLst>
        <pc:graphicFrameChg chg="mod modGraphic">
          <ac:chgData name="Torres, Brandon A" userId="S::btorre66@calstatela.edu::30e00120-a461-4de2-9b54-453362018ccc" providerId="AD" clId="Web-{010262EA-237C-0D17-22F2-DA080CC4F41E}" dt="2021-04-23T22:06:10.882" v="29"/>
          <ac:graphicFrameMkLst>
            <pc:docMk/>
            <pc:sldMk cId="989397225" sldId="382"/>
            <ac:graphicFrameMk id="3" creationId="{D1EC9B38-83E2-44B1-8C20-8A5F092A4AEB}"/>
          </ac:graphicFrameMkLst>
        </pc:graphicFrameChg>
      </pc:sldChg>
      <pc:sldChg chg="modSp">
        <pc:chgData name="Torres, Brandon A" userId="S::btorre66@calstatela.edu::30e00120-a461-4de2-9b54-453362018ccc" providerId="AD" clId="Web-{010262EA-237C-0D17-22F2-DA080CC4F41E}" dt="2021-04-23T22:05:13.600" v="27"/>
        <pc:sldMkLst>
          <pc:docMk/>
          <pc:sldMk cId="4250781062" sldId="426"/>
        </pc:sldMkLst>
        <pc:graphicFrameChg chg="mod modGraphic">
          <ac:chgData name="Torres, Brandon A" userId="S::btorre66@calstatela.edu::30e00120-a461-4de2-9b54-453362018ccc" providerId="AD" clId="Web-{010262EA-237C-0D17-22F2-DA080CC4F41E}" dt="2021-04-23T22:05:13.600" v="27"/>
          <ac:graphicFrameMkLst>
            <pc:docMk/>
            <pc:sldMk cId="4250781062" sldId="426"/>
            <ac:graphicFrameMk id="7" creationId="{C621FB3F-9561-4FFB-923B-348F53A9E014}"/>
          </ac:graphicFrameMkLst>
        </pc:graphicFrameChg>
      </pc:sldChg>
    </pc:docChg>
  </pc:docChgLst>
  <pc:docChgLst>
    <pc:chgData name="Coy, Obed I" userId="S::ocoy@calstatela.edu::14575163-593f-4dd2-b472-35bad3b441af" providerId="AD" clId="Web-{85ED7909-BD58-E626-B329-E95BCF32D0D8}"/>
    <pc:docChg chg="modSld">
      <pc:chgData name="Coy, Obed I" userId="S::ocoy@calstatela.edu::14575163-593f-4dd2-b472-35bad3b441af" providerId="AD" clId="Web-{85ED7909-BD58-E626-B329-E95BCF32D0D8}" dt="2021-04-18T21:54:41.623" v="13" actId="1076"/>
      <pc:docMkLst>
        <pc:docMk/>
      </pc:docMkLst>
      <pc:sldChg chg="modSp">
        <pc:chgData name="Coy, Obed I" userId="S::ocoy@calstatela.edu::14575163-593f-4dd2-b472-35bad3b441af" providerId="AD" clId="Web-{85ED7909-BD58-E626-B329-E95BCF32D0D8}" dt="2021-04-18T21:52:53.230" v="9" actId="20577"/>
        <pc:sldMkLst>
          <pc:docMk/>
          <pc:sldMk cId="1304258622" sldId="376"/>
        </pc:sldMkLst>
        <pc:spChg chg="mod">
          <ac:chgData name="Coy, Obed I" userId="S::ocoy@calstatela.edu::14575163-593f-4dd2-b472-35bad3b441af" providerId="AD" clId="Web-{85ED7909-BD58-E626-B329-E95BCF32D0D8}" dt="2021-04-18T21:52:53.230" v="9" actId="20577"/>
          <ac:spMkLst>
            <pc:docMk/>
            <pc:sldMk cId="1304258622" sldId="376"/>
            <ac:spMk id="4" creationId="{0B558253-9183-4307-8A55-D74EA01970F5}"/>
          </ac:spMkLst>
        </pc:spChg>
      </pc:sldChg>
      <pc:sldChg chg="modSp">
        <pc:chgData name="Coy, Obed I" userId="S::ocoy@calstatela.edu::14575163-593f-4dd2-b472-35bad3b441af" providerId="AD" clId="Web-{85ED7909-BD58-E626-B329-E95BCF32D0D8}" dt="2021-04-18T21:54:41.623" v="13" actId="1076"/>
        <pc:sldMkLst>
          <pc:docMk/>
          <pc:sldMk cId="4183558802" sldId="378"/>
        </pc:sldMkLst>
        <pc:spChg chg="mod">
          <ac:chgData name="Coy, Obed I" userId="S::ocoy@calstatela.edu::14575163-593f-4dd2-b472-35bad3b441af" providerId="AD" clId="Web-{85ED7909-BD58-E626-B329-E95BCF32D0D8}" dt="2021-04-18T21:54:41.623" v="13" actId="1076"/>
          <ac:spMkLst>
            <pc:docMk/>
            <pc:sldMk cId="4183558802" sldId="378"/>
            <ac:spMk id="2" creationId="{1368CB84-43B7-4687-80E6-5AE353211BC0}"/>
          </ac:spMkLst>
        </pc:spChg>
        <pc:picChg chg="mod modCrop">
          <ac:chgData name="Coy, Obed I" userId="S::ocoy@calstatela.edu::14575163-593f-4dd2-b472-35bad3b441af" providerId="AD" clId="Web-{85ED7909-BD58-E626-B329-E95BCF32D0D8}" dt="2021-04-18T21:51:15.931" v="2" actId="1076"/>
          <ac:picMkLst>
            <pc:docMk/>
            <pc:sldMk cId="4183558802" sldId="378"/>
            <ac:picMk id="9" creationId="{22E5A0FC-7742-4524-A4FE-9114127B5A59}"/>
          </ac:picMkLst>
        </pc:picChg>
      </pc:sldChg>
    </pc:docChg>
  </pc:docChgLst>
  <pc:docChgLst>
    <pc:chgData name="Coy, Obed I" userId="S::ocoy@calstatela.edu::14575163-593f-4dd2-b472-35bad3b441af" providerId="AD" clId="Web-{C8E635C5-F46E-316B-3205-32693DE2C166}"/>
    <pc:docChg chg="modSld">
      <pc:chgData name="Coy, Obed I" userId="S::ocoy@calstatela.edu::14575163-593f-4dd2-b472-35bad3b441af" providerId="AD" clId="Web-{C8E635C5-F46E-316B-3205-32693DE2C166}" dt="2021-04-19T05:19:39.718" v="127" actId="20577"/>
      <pc:docMkLst>
        <pc:docMk/>
      </pc:docMkLst>
      <pc:sldChg chg="addSp delSp modSp">
        <pc:chgData name="Coy, Obed I" userId="S::ocoy@calstatela.edu::14575163-593f-4dd2-b472-35bad3b441af" providerId="AD" clId="Web-{C8E635C5-F46E-316B-3205-32693DE2C166}" dt="2021-04-19T05:19:39.718" v="127" actId="20577"/>
        <pc:sldMkLst>
          <pc:docMk/>
          <pc:sldMk cId="1304258622" sldId="376"/>
        </pc:sldMkLst>
        <pc:spChg chg="mod">
          <ac:chgData name="Coy, Obed I" userId="S::ocoy@calstatela.edu::14575163-593f-4dd2-b472-35bad3b441af" providerId="AD" clId="Web-{C8E635C5-F46E-316B-3205-32693DE2C166}" dt="2021-04-19T05:19:39.718" v="127" actId="20577"/>
          <ac:spMkLst>
            <pc:docMk/>
            <pc:sldMk cId="1304258622" sldId="376"/>
            <ac:spMk id="3" creationId="{70303A74-F2D8-4002-9A84-A74D17F56C7A}"/>
          </ac:spMkLst>
        </pc:spChg>
        <pc:picChg chg="add mod modCrop">
          <ac:chgData name="Coy, Obed I" userId="S::ocoy@calstatela.edu::14575163-593f-4dd2-b472-35bad3b441af" providerId="AD" clId="Web-{C8E635C5-F46E-316B-3205-32693DE2C166}" dt="2021-04-19T05:19:06.685" v="115" actId="14100"/>
          <ac:picMkLst>
            <pc:docMk/>
            <pc:sldMk cId="1304258622" sldId="376"/>
            <ac:picMk id="6" creationId="{3A5D8CF5-91B4-4653-B14E-5FABFBEB78B2}"/>
          </ac:picMkLst>
        </pc:picChg>
        <pc:picChg chg="del">
          <ac:chgData name="Coy, Obed I" userId="S::ocoy@calstatela.edu::14575163-593f-4dd2-b472-35bad3b441af" providerId="AD" clId="Web-{C8E635C5-F46E-316B-3205-32693DE2C166}" dt="2021-04-19T05:02:49.210" v="2"/>
          <ac:picMkLst>
            <pc:docMk/>
            <pc:sldMk cId="1304258622" sldId="376"/>
            <ac:picMk id="7" creationId="{AC28011A-AA8B-4F27-8A15-064A514D7705}"/>
          </ac:picMkLst>
        </pc:picChg>
        <pc:picChg chg="mod">
          <ac:chgData name="Coy, Obed I" userId="S::ocoy@calstatela.edu::14575163-593f-4dd2-b472-35bad3b441af" providerId="AD" clId="Web-{C8E635C5-F46E-316B-3205-32693DE2C166}" dt="2021-04-19T05:18:31.574" v="109" actId="1076"/>
          <ac:picMkLst>
            <pc:docMk/>
            <pc:sldMk cId="1304258622" sldId="376"/>
            <ac:picMk id="8" creationId="{15D259C4-0043-40AE-A417-BECC865EA5BE}"/>
          </ac:picMkLst>
        </pc:picChg>
      </pc:sldChg>
    </pc:docChg>
  </pc:docChgLst>
  <pc:docChgLst>
    <pc:chgData name="Dakhil, Jonathan M" userId="83ed5be7-581a-4429-8593-67840db65c84" providerId="ADAL" clId="{6B82A418-49C3-4347-9330-56E10DFA567E}"/>
    <pc:docChg chg="undo custSel addSld modSld sldOrd">
      <pc:chgData name="Dakhil, Jonathan M" userId="83ed5be7-581a-4429-8593-67840db65c84" providerId="ADAL" clId="{6B82A418-49C3-4347-9330-56E10DFA567E}" dt="2020-11-26T03:02:35.090" v="609" actId="20577"/>
      <pc:docMkLst>
        <pc:docMk/>
      </pc:docMkLst>
      <pc:sldChg chg="modNotesTx">
        <pc:chgData name="Dakhil, Jonathan M" userId="83ed5be7-581a-4429-8593-67840db65c84" providerId="ADAL" clId="{6B82A418-49C3-4347-9330-56E10DFA567E}" dt="2020-11-25T04:13:18.663" v="59" actId="20577"/>
        <pc:sldMkLst>
          <pc:docMk/>
          <pc:sldMk cId="2757086078" sldId="256"/>
        </pc:sldMkLst>
      </pc:sldChg>
      <pc:sldChg chg="addSp modSp mod modNotesTx">
        <pc:chgData name="Dakhil, Jonathan M" userId="83ed5be7-581a-4429-8593-67840db65c84" providerId="ADAL" clId="{6B82A418-49C3-4347-9330-56E10DFA567E}" dt="2020-11-26T02:36:16.973" v="544" actId="1076"/>
        <pc:sldMkLst>
          <pc:docMk/>
          <pc:sldMk cId="1032757599" sldId="258"/>
        </pc:sldMkLst>
        <pc:spChg chg="add mod">
          <ac:chgData name="Dakhil, Jonathan M" userId="83ed5be7-581a-4429-8593-67840db65c84" providerId="ADAL" clId="{6B82A418-49C3-4347-9330-56E10DFA567E}" dt="2020-11-26T02:36:16.973" v="544" actId="1076"/>
          <ac:spMkLst>
            <pc:docMk/>
            <pc:sldMk cId="1032757599" sldId="258"/>
            <ac:spMk id="3" creationId="{C84A4473-B886-4346-B6D1-BD09FD07A73C}"/>
          </ac:spMkLst>
        </pc:spChg>
      </pc:sldChg>
      <pc:sldChg chg="modNotesTx">
        <pc:chgData name="Dakhil, Jonathan M" userId="83ed5be7-581a-4429-8593-67840db65c84" providerId="ADAL" clId="{6B82A418-49C3-4347-9330-56E10DFA567E}" dt="2020-11-25T04:13:49.111" v="74" actId="20577"/>
        <pc:sldMkLst>
          <pc:docMk/>
          <pc:sldMk cId="1180221239" sldId="259"/>
        </pc:sldMkLst>
      </pc:sldChg>
      <pc:sldChg chg="addSp delSp modSp mod modNotesTx">
        <pc:chgData name="Dakhil, Jonathan M" userId="83ed5be7-581a-4429-8593-67840db65c84" providerId="ADAL" clId="{6B82A418-49C3-4347-9330-56E10DFA567E}" dt="2020-11-26T02:56:28.263" v="594" actId="14100"/>
        <pc:sldMkLst>
          <pc:docMk/>
          <pc:sldMk cId="783871009" sldId="260"/>
        </pc:sldMkLst>
        <pc:spChg chg="mod">
          <ac:chgData name="Dakhil, Jonathan M" userId="83ed5be7-581a-4429-8593-67840db65c84" providerId="ADAL" clId="{6B82A418-49C3-4347-9330-56E10DFA567E}" dt="2020-11-26T02:56:28.263" v="594" actId="14100"/>
          <ac:spMkLst>
            <pc:docMk/>
            <pc:sldMk cId="783871009" sldId="260"/>
            <ac:spMk id="3" creationId="{57917028-5B89-464C-8D0C-86908882F8ED}"/>
          </ac:spMkLst>
        </pc:spChg>
        <pc:spChg chg="add del mod">
          <ac:chgData name="Dakhil, Jonathan M" userId="83ed5be7-581a-4429-8593-67840db65c84" providerId="ADAL" clId="{6B82A418-49C3-4347-9330-56E10DFA567E}" dt="2020-11-26T02:21:45.411" v="149"/>
          <ac:spMkLst>
            <pc:docMk/>
            <pc:sldMk cId="783871009" sldId="260"/>
            <ac:spMk id="4" creationId="{320EB2E8-EEEB-483F-8672-1327E0938997}"/>
          </ac:spMkLst>
        </pc:spChg>
      </pc:sldChg>
      <pc:sldChg chg="modNotesTx">
        <pc:chgData name="Dakhil, Jonathan M" userId="83ed5be7-581a-4429-8593-67840db65c84" providerId="ADAL" clId="{6B82A418-49C3-4347-9330-56E10DFA567E}" dt="2020-11-25T04:14:25.792" v="104" actId="20577"/>
        <pc:sldMkLst>
          <pc:docMk/>
          <pc:sldMk cId="2568416291" sldId="261"/>
        </pc:sldMkLst>
      </pc:sldChg>
      <pc:sldChg chg="addSp modSp mod modNotesTx">
        <pc:chgData name="Dakhil, Jonathan M" userId="83ed5be7-581a-4429-8593-67840db65c84" providerId="ADAL" clId="{6B82A418-49C3-4347-9330-56E10DFA567E}" dt="2020-11-26T02:49:30.927" v="576" actId="255"/>
        <pc:sldMkLst>
          <pc:docMk/>
          <pc:sldMk cId="2892351882" sldId="262"/>
        </pc:sldMkLst>
        <pc:spChg chg="add mod">
          <ac:chgData name="Dakhil, Jonathan M" userId="83ed5be7-581a-4429-8593-67840db65c84" providerId="ADAL" clId="{6B82A418-49C3-4347-9330-56E10DFA567E}" dt="2020-11-26T02:49:30.927" v="576" actId="255"/>
          <ac:spMkLst>
            <pc:docMk/>
            <pc:sldMk cId="2892351882" sldId="262"/>
            <ac:spMk id="4" creationId="{7447672A-B564-4706-BBF0-BDB51142183B}"/>
          </ac:spMkLst>
        </pc:spChg>
      </pc:sldChg>
      <pc:sldChg chg="addSp delSp modSp mod modNotesTx">
        <pc:chgData name="Dakhil, Jonathan M" userId="83ed5be7-581a-4429-8593-67840db65c84" providerId="ADAL" clId="{6B82A418-49C3-4347-9330-56E10DFA567E}" dt="2020-11-26T02:50:33.186" v="593" actId="1076"/>
        <pc:sldMkLst>
          <pc:docMk/>
          <pc:sldMk cId="3928407946" sldId="263"/>
        </pc:sldMkLst>
        <pc:spChg chg="del">
          <ac:chgData name="Dakhil, Jonathan M" userId="83ed5be7-581a-4429-8593-67840db65c84" providerId="ADAL" clId="{6B82A418-49C3-4347-9330-56E10DFA567E}" dt="2020-11-26T02:49:49.586" v="578" actId="478"/>
          <ac:spMkLst>
            <pc:docMk/>
            <pc:sldMk cId="3928407946" sldId="263"/>
            <ac:spMk id="3" creationId="{77065C06-1C16-492F-999E-6AE2852D257D}"/>
          </ac:spMkLst>
        </pc:spChg>
        <pc:spChg chg="add mod">
          <ac:chgData name="Dakhil, Jonathan M" userId="83ed5be7-581a-4429-8593-67840db65c84" providerId="ADAL" clId="{6B82A418-49C3-4347-9330-56E10DFA567E}" dt="2020-11-26T02:50:33.186" v="593" actId="1076"/>
          <ac:spMkLst>
            <pc:docMk/>
            <pc:sldMk cId="3928407946" sldId="263"/>
            <ac:spMk id="5" creationId="{4B7F86C8-9565-4A82-8D90-BC97CDA37114}"/>
          </ac:spMkLst>
        </pc:spChg>
      </pc:sldChg>
      <pc:sldChg chg="ord">
        <pc:chgData name="Dakhil, Jonathan M" userId="83ed5be7-581a-4429-8593-67840db65c84" providerId="ADAL" clId="{6B82A418-49C3-4347-9330-56E10DFA567E}" dt="2020-11-20T04:10:24.991" v="3"/>
        <pc:sldMkLst>
          <pc:docMk/>
          <pc:sldMk cId="4045092314" sldId="264"/>
        </pc:sldMkLst>
      </pc:sldChg>
      <pc:sldChg chg="modSp mod">
        <pc:chgData name="Dakhil, Jonathan M" userId="83ed5be7-581a-4429-8593-67840db65c84" providerId="ADAL" clId="{6B82A418-49C3-4347-9330-56E10DFA567E}" dt="2020-11-20T04:14:32.827" v="7" actId="20577"/>
        <pc:sldMkLst>
          <pc:docMk/>
          <pc:sldMk cId="4173428745" sldId="266"/>
        </pc:sldMkLst>
        <pc:spChg chg="mod">
          <ac:chgData name="Dakhil, Jonathan M" userId="83ed5be7-581a-4429-8593-67840db65c84" providerId="ADAL" clId="{6B82A418-49C3-4347-9330-56E10DFA567E}" dt="2020-11-20T04:14:32.827" v="7" actId="20577"/>
          <ac:spMkLst>
            <pc:docMk/>
            <pc:sldMk cId="4173428745" sldId="266"/>
            <ac:spMk id="3" creationId="{A7A4F5CB-8AB0-4154-96DC-5DEE0B51186A}"/>
          </ac:spMkLst>
        </pc:spChg>
      </pc:sldChg>
      <pc:sldChg chg="modNotesTx">
        <pc:chgData name="Dakhil, Jonathan M" userId="83ed5be7-581a-4429-8593-67840db65c84" providerId="ADAL" clId="{6B82A418-49C3-4347-9330-56E10DFA567E}" dt="2020-11-20T04:27:27.488" v="15" actId="20577"/>
        <pc:sldMkLst>
          <pc:docMk/>
          <pc:sldMk cId="3644990708" sldId="267"/>
        </pc:sldMkLst>
      </pc:sldChg>
      <pc:sldChg chg="modSp mod">
        <pc:chgData name="Dakhil, Jonathan M" userId="83ed5be7-581a-4429-8593-67840db65c84" providerId="ADAL" clId="{6B82A418-49C3-4347-9330-56E10DFA567E}" dt="2020-11-25T04:10:02.393" v="40" actId="20577"/>
        <pc:sldMkLst>
          <pc:docMk/>
          <pc:sldMk cId="611510149" sldId="270"/>
        </pc:sldMkLst>
        <pc:spChg chg="mod">
          <ac:chgData name="Dakhil, Jonathan M" userId="83ed5be7-581a-4429-8593-67840db65c84" providerId="ADAL" clId="{6B82A418-49C3-4347-9330-56E10DFA567E}" dt="2020-11-25T04:10:02.393" v="40" actId="20577"/>
          <ac:spMkLst>
            <pc:docMk/>
            <pc:sldMk cId="611510149" sldId="270"/>
            <ac:spMk id="2" creationId="{BB06F216-4E33-F647-AB97-1FBB2227F8A1}"/>
          </ac:spMkLst>
        </pc:spChg>
      </pc:sldChg>
      <pc:sldChg chg="ord">
        <pc:chgData name="Dakhil, Jonathan M" userId="83ed5be7-581a-4429-8593-67840db65c84" providerId="ADAL" clId="{6B82A418-49C3-4347-9330-56E10DFA567E}" dt="2020-11-23T04:56:55.592" v="39"/>
        <pc:sldMkLst>
          <pc:docMk/>
          <pc:sldMk cId="1717420240" sldId="271"/>
        </pc:sldMkLst>
      </pc:sldChg>
      <pc:sldChg chg="modNotesTx">
        <pc:chgData name="Dakhil, Jonathan M" userId="83ed5be7-581a-4429-8593-67840db65c84" providerId="ADAL" clId="{6B82A418-49C3-4347-9330-56E10DFA567E}" dt="2020-11-25T04:14:01.255" v="85" actId="20577"/>
        <pc:sldMkLst>
          <pc:docMk/>
          <pc:sldMk cId="341692245" sldId="274"/>
        </pc:sldMkLst>
      </pc:sldChg>
      <pc:sldChg chg="ord">
        <pc:chgData name="Dakhil, Jonathan M" userId="83ed5be7-581a-4429-8593-67840db65c84" providerId="ADAL" clId="{6B82A418-49C3-4347-9330-56E10DFA567E}" dt="2020-11-23T04:56:55.592" v="39"/>
        <pc:sldMkLst>
          <pc:docMk/>
          <pc:sldMk cId="1637420045" sldId="275"/>
        </pc:sldMkLst>
      </pc:sldChg>
      <pc:sldChg chg="modSp mod">
        <pc:chgData name="Dakhil, Jonathan M" userId="83ed5be7-581a-4429-8593-67840db65c84" providerId="ADAL" clId="{6B82A418-49C3-4347-9330-56E10DFA567E}" dt="2020-11-20T04:18:30.749" v="14" actId="20577"/>
        <pc:sldMkLst>
          <pc:docMk/>
          <pc:sldMk cId="3353625947" sldId="276"/>
        </pc:sldMkLst>
        <pc:graphicFrameChg chg="modGraphic">
          <ac:chgData name="Dakhil, Jonathan M" userId="83ed5be7-581a-4429-8593-67840db65c84" providerId="ADAL" clId="{6B82A418-49C3-4347-9330-56E10DFA567E}" dt="2020-11-20T04:18:30.749" v="14" actId="20577"/>
          <ac:graphicFrameMkLst>
            <pc:docMk/>
            <pc:sldMk cId="3353625947" sldId="276"/>
            <ac:graphicFrameMk id="5" creationId="{294515C6-D929-4BDD-9ABB-CFFF844130E0}"/>
          </ac:graphicFrameMkLst>
        </pc:graphicFrameChg>
      </pc:sldChg>
      <pc:sldChg chg="ord">
        <pc:chgData name="Dakhil, Jonathan M" userId="83ed5be7-581a-4429-8593-67840db65c84" providerId="ADAL" clId="{6B82A418-49C3-4347-9330-56E10DFA567E}" dt="2020-11-23T04:56:55.592" v="39"/>
        <pc:sldMkLst>
          <pc:docMk/>
          <pc:sldMk cId="1732065134" sldId="285"/>
        </pc:sldMkLst>
      </pc:sldChg>
      <pc:sldChg chg="ord">
        <pc:chgData name="Dakhil, Jonathan M" userId="83ed5be7-581a-4429-8593-67840db65c84" providerId="ADAL" clId="{6B82A418-49C3-4347-9330-56E10DFA567E}" dt="2020-11-23T04:56:55.592" v="39"/>
        <pc:sldMkLst>
          <pc:docMk/>
          <pc:sldMk cId="1738217919" sldId="286"/>
        </pc:sldMkLst>
      </pc:sldChg>
      <pc:sldChg chg="modSp mod ord">
        <pc:chgData name="Dakhil, Jonathan M" userId="83ed5be7-581a-4429-8593-67840db65c84" providerId="ADAL" clId="{6B82A418-49C3-4347-9330-56E10DFA567E}" dt="2020-11-26T03:02:35.090" v="609" actId="20577"/>
        <pc:sldMkLst>
          <pc:docMk/>
          <pc:sldMk cId="1272732338" sldId="291"/>
        </pc:sldMkLst>
        <pc:spChg chg="mod">
          <ac:chgData name="Dakhil, Jonathan M" userId="83ed5be7-581a-4429-8593-67840db65c84" providerId="ADAL" clId="{6B82A418-49C3-4347-9330-56E10DFA567E}" dt="2020-11-26T03:02:35.090" v="609" actId="20577"/>
          <ac:spMkLst>
            <pc:docMk/>
            <pc:sldMk cId="1272732338" sldId="291"/>
            <ac:spMk id="5" creationId="{1D40CC3D-8671-49DD-B77C-9B4E093C5693}"/>
          </ac:spMkLst>
        </pc:spChg>
      </pc:sldChg>
      <pc:sldChg chg="ord">
        <pc:chgData name="Dakhil, Jonathan M" userId="83ed5be7-581a-4429-8593-67840db65c84" providerId="ADAL" clId="{6B82A418-49C3-4347-9330-56E10DFA567E}" dt="2020-11-23T04:53:23.575" v="17"/>
        <pc:sldMkLst>
          <pc:docMk/>
          <pc:sldMk cId="3816598816" sldId="293"/>
        </pc:sldMkLst>
      </pc:sldChg>
      <pc:sldChg chg="ord">
        <pc:chgData name="Dakhil, Jonathan M" userId="83ed5be7-581a-4429-8593-67840db65c84" providerId="ADAL" clId="{6B82A418-49C3-4347-9330-56E10DFA567E}" dt="2020-11-20T04:10:24.991" v="3"/>
        <pc:sldMkLst>
          <pc:docMk/>
          <pc:sldMk cId="1756779787" sldId="294"/>
        </pc:sldMkLst>
      </pc:sldChg>
      <pc:sldChg chg="ord">
        <pc:chgData name="Dakhil, Jonathan M" userId="83ed5be7-581a-4429-8593-67840db65c84" providerId="ADAL" clId="{6B82A418-49C3-4347-9330-56E10DFA567E}" dt="2020-11-20T04:10:24.991" v="3"/>
        <pc:sldMkLst>
          <pc:docMk/>
          <pc:sldMk cId="2822405402" sldId="295"/>
        </pc:sldMkLst>
      </pc:sldChg>
      <pc:sldChg chg="ord">
        <pc:chgData name="Dakhil, Jonathan M" userId="83ed5be7-581a-4429-8593-67840db65c84" providerId="ADAL" clId="{6B82A418-49C3-4347-9330-56E10DFA567E}" dt="2020-11-23T04:53:23.575" v="17"/>
        <pc:sldMkLst>
          <pc:docMk/>
          <pc:sldMk cId="667867831" sldId="296"/>
        </pc:sldMkLst>
      </pc:sldChg>
      <pc:sldChg chg="ord">
        <pc:chgData name="Dakhil, Jonathan M" userId="83ed5be7-581a-4429-8593-67840db65c84" providerId="ADAL" clId="{6B82A418-49C3-4347-9330-56E10DFA567E}" dt="2020-11-23T04:53:23.575" v="17"/>
        <pc:sldMkLst>
          <pc:docMk/>
          <pc:sldMk cId="880347071" sldId="298"/>
        </pc:sldMkLst>
      </pc:sldChg>
      <pc:sldChg chg="modSp mod ord">
        <pc:chgData name="Dakhil, Jonathan M" userId="83ed5be7-581a-4429-8593-67840db65c84" providerId="ADAL" clId="{6B82A418-49C3-4347-9330-56E10DFA567E}" dt="2020-11-23T04:56:55.592" v="39"/>
        <pc:sldMkLst>
          <pc:docMk/>
          <pc:sldMk cId="696534798" sldId="299"/>
        </pc:sldMkLst>
        <pc:spChg chg="mod">
          <ac:chgData name="Dakhil, Jonathan M" userId="83ed5be7-581a-4429-8593-67840db65c84" providerId="ADAL" clId="{6B82A418-49C3-4347-9330-56E10DFA567E}" dt="2020-11-23T04:55:42.090" v="27" actId="20577"/>
          <ac:spMkLst>
            <pc:docMk/>
            <pc:sldMk cId="696534798" sldId="299"/>
            <ac:spMk id="2" creationId="{EE9D9C17-262F-4F2F-8887-9CC6DECC6033}"/>
          </ac:spMkLst>
        </pc:spChg>
        <pc:spChg chg="mod">
          <ac:chgData name="Dakhil, Jonathan M" userId="83ed5be7-581a-4429-8593-67840db65c84" providerId="ADAL" clId="{6B82A418-49C3-4347-9330-56E10DFA567E}" dt="2020-11-20T04:11:47.745" v="4" actId="20577"/>
          <ac:spMkLst>
            <pc:docMk/>
            <pc:sldMk cId="696534798" sldId="299"/>
            <ac:spMk id="10" creationId="{7A6DE282-AEAC-4FD1-A2CA-89848BC36B40}"/>
          </ac:spMkLst>
        </pc:spChg>
      </pc:sldChg>
      <pc:sldChg chg="ord">
        <pc:chgData name="Dakhil, Jonathan M" userId="83ed5be7-581a-4429-8593-67840db65c84" providerId="ADAL" clId="{6B82A418-49C3-4347-9330-56E10DFA567E}" dt="2020-11-23T04:53:23.575" v="17"/>
        <pc:sldMkLst>
          <pc:docMk/>
          <pc:sldMk cId="570505168" sldId="300"/>
        </pc:sldMkLst>
      </pc:sldChg>
      <pc:sldChg chg="ord">
        <pc:chgData name="Dakhil, Jonathan M" userId="83ed5be7-581a-4429-8593-67840db65c84" providerId="ADAL" clId="{6B82A418-49C3-4347-9330-56E10DFA567E}" dt="2020-11-23T04:53:23.575" v="17"/>
        <pc:sldMkLst>
          <pc:docMk/>
          <pc:sldMk cId="614035286" sldId="301"/>
        </pc:sldMkLst>
      </pc:sldChg>
      <pc:sldChg chg="modSp mod ord">
        <pc:chgData name="Dakhil, Jonathan M" userId="83ed5be7-581a-4429-8593-67840db65c84" providerId="ADAL" clId="{6B82A418-49C3-4347-9330-56E10DFA567E}" dt="2020-11-23T04:56:55.592" v="39"/>
        <pc:sldMkLst>
          <pc:docMk/>
          <pc:sldMk cId="2620723577" sldId="303"/>
        </pc:sldMkLst>
        <pc:spChg chg="mod">
          <ac:chgData name="Dakhil, Jonathan M" userId="83ed5be7-581a-4429-8593-67840db65c84" providerId="ADAL" clId="{6B82A418-49C3-4347-9330-56E10DFA567E}" dt="2020-11-23T04:55:56.089" v="35" actId="20577"/>
          <ac:spMkLst>
            <pc:docMk/>
            <pc:sldMk cId="2620723577" sldId="303"/>
            <ac:spMk id="2" creationId="{0463AA16-366B-4474-BB41-1A66ABA380CC}"/>
          </ac:spMkLst>
        </pc:spChg>
      </pc:sldChg>
      <pc:sldChg chg="modSp add mod ord modNotesTx">
        <pc:chgData name="Dakhil, Jonathan M" userId="83ed5be7-581a-4429-8593-67840db65c84" providerId="ADAL" clId="{6B82A418-49C3-4347-9330-56E10DFA567E}" dt="2020-11-25T04:14:49.996" v="147" actId="20577"/>
        <pc:sldMkLst>
          <pc:docMk/>
          <pc:sldMk cId="389692970" sldId="304"/>
        </pc:sldMkLst>
        <pc:spChg chg="mod">
          <ac:chgData name="Dakhil, Jonathan M" userId="83ed5be7-581a-4429-8593-67840db65c84" providerId="ADAL" clId="{6B82A418-49C3-4347-9330-56E10DFA567E}" dt="2020-11-25T04:14:46.075" v="137" actId="20577"/>
          <ac:spMkLst>
            <pc:docMk/>
            <pc:sldMk cId="389692970" sldId="304"/>
            <ac:spMk id="2" creationId="{1835F078-5CF7-CF4F-B21E-94440BD75E3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na\Desktop\Spillway%20Design\Specific%20Engergy%20Diagra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Specific Energy Diagram</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000878736136215"/>
          <c:y val="9.7342082841038874E-2"/>
          <c:w val="0.8544397999697898"/>
          <c:h val="0.77150870287274009"/>
        </c:manualLayout>
      </c:layout>
      <c:scatterChart>
        <c:scatterStyle val="smoothMarker"/>
        <c:varyColors val="0"/>
        <c:ser>
          <c:idx val="0"/>
          <c:order val="0"/>
          <c:tx>
            <c:strRef>
              <c:f>'Specific Diagram'!$G$3</c:f>
              <c:strCache>
                <c:ptCount val="1"/>
                <c:pt idx="0">
                  <c:v>E</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dPt>
            <c:idx val="5"/>
            <c:marker>
              <c:symbol val="circle"/>
              <c:size val="6"/>
              <c:spPr>
                <a:solidFill>
                  <a:schemeClr val="tx1"/>
                </a:solidFill>
                <a:ln w="9525">
                  <a:solidFill>
                    <a:schemeClr val="tx1"/>
                  </a:solidFill>
                </a:ln>
                <a:effectLst/>
              </c:spPr>
            </c:marker>
            <c:bubble3D val="0"/>
            <c:extLst>
              <c:ext xmlns:c16="http://schemas.microsoft.com/office/drawing/2014/chart" uri="{C3380CC4-5D6E-409C-BE32-E72D297353CC}">
                <c16:uniqueId val="{00000000-F5A3-454E-A9D2-303DBFDA6134}"/>
              </c:ext>
            </c:extLst>
          </c:dPt>
          <c:dLbls>
            <c:dLbl>
              <c:idx val="5"/>
              <c:layout>
                <c:manualLayout>
                  <c:x val="-2.2820432855082628E-2"/>
                  <c:y val="-0.11808502395791486"/>
                </c:manualLayout>
              </c:layout>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aseline="0"/>
                      <a:t>(</a:t>
                    </a:r>
                    <a:fld id="{14EA1043-4557-C341-B503-2DC7C9375CAD}" type="XVALUE">
                      <a:rPr lang="en-US" sz="1800" baseline="0"/>
                      <a:pPr>
                        <a:defRPr sz="1800"/>
                      </a:pPr>
                      <a:t>[X VALUE]</a:t>
                    </a:fld>
                    <a:r>
                      <a:rPr lang="en-US" sz="1800" baseline="0"/>
                      <a:t>, </a:t>
                    </a:r>
                    <a:fld id="{ADEFC515-5D96-724B-9DA3-D1A43F2FB4AF}" type="YVALUE">
                      <a:rPr lang="en-US" sz="1800" baseline="0"/>
                      <a:pPr>
                        <a:defRPr sz="1800"/>
                      </a:pPr>
                      <a:t>[Y VALUE]</a:t>
                    </a:fld>
                    <a:r>
                      <a:rPr lang="en-US" sz="1800" baseline="0"/>
                      <a:t>)</a:t>
                    </a:r>
                  </a:p>
                </c:rich>
              </c:tx>
              <c:numFmt formatCode="#,##0.00" sourceLinked="0"/>
              <c:spPr>
                <a:solidFill>
                  <a:schemeClr val="accent2">
                    <a:lumMod val="40000"/>
                    <a:lumOff val="60000"/>
                  </a:schemeClr>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5A3-454E-A9D2-303DBFDA6134}"/>
                </c:ext>
              </c:extLst>
            </c:dLbl>
            <c:dLbl>
              <c:idx val="17"/>
              <c:layout>
                <c:manualLayout>
                  <c:x val="-0.19796101627844334"/>
                  <c:y val="-0.12207352830165004"/>
                </c:manualLayout>
              </c:layout>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aseline="0"/>
                      <a:t>(</a:t>
                    </a:r>
                    <a:fld id="{BFF03D0B-2835-5F46-BC92-44076A87143C}" type="XVALUE">
                      <a:rPr lang="en-US" sz="1800" baseline="0"/>
                      <a:pPr>
                        <a:defRPr sz="1800"/>
                      </a:pPr>
                      <a:t>[X VALUE]</a:t>
                    </a:fld>
                    <a:r>
                      <a:rPr lang="en-US" sz="1800" baseline="0"/>
                      <a:t>, </a:t>
                    </a:r>
                    <a:fld id="{870FEB58-AFB6-0B4E-993F-04D956F78AF7}" type="YVALUE">
                      <a:rPr lang="en-US" sz="1800" baseline="0"/>
                      <a:pPr>
                        <a:defRPr sz="1800"/>
                      </a:pPr>
                      <a:t>[Y VALUE]</a:t>
                    </a:fld>
                    <a:r>
                      <a:rPr lang="en-US" sz="1800" baseline="0"/>
                      <a:t>)</a:t>
                    </a:r>
                  </a:p>
                </c:rich>
              </c:tx>
              <c:numFmt formatCode="#,##0.00" sourceLinked="0"/>
              <c:spPr>
                <a:solidFill>
                  <a:schemeClr val="accent2">
                    <a:lumMod val="40000"/>
                    <a:lumOff val="60000"/>
                  </a:schemeClr>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5A3-454E-A9D2-303DBFDA6134}"/>
                </c:ext>
              </c:extLst>
            </c:dLbl>
            <c:spPr>
              <a:solidFill>
                <a:schemeClr val="accent2">
                  <a:lumMod val="40000"/>
                  <a:lumOff val="60000"/>
                </a:schemeClr>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28575" cap="flat" cmpd="sng" algn="ctr">
                      <a:solidFill>
                        <a:schemeClr val="tx1"/>
                      </a:solidFill>
                      <a:round/>
                    </a:ln>
                    <a:effectLst/>
                  </c:spPr>
                </c15:leaderLines>
              </c:ext>
            </c:extLst>
          </c:dLbls>
          <c:xVal>
            <c:numRef>
              <c:f>'Specific Diagram'!$G$4:$G$51</c:f>
              <c:numCache>
                <c:formatCode>0.000</c:formatCode>
                <c:ptCount val="48"/>
                <c:pt idx="0">
                  <c:v>146349.38888198757</c:v>
                </c:pt>
                <c:pt idx="1">
                  <c:v>5854.0251552795025</c:v>
                </c:pt>
                <c:pt idx="2">
                  <c:v>1463.5937888198755</c:v>
                </c:pt>
                <c:pt idx="3">
                  <c:v>234.40900621118013</c:v>
                </c:pt>
                <c:pt idx="4">
                  <c:v>59.039751552795032</c:v>
                </c:pt>
                <c:pt idx="5">
                  <c:v>36.929718552170016</c:v>
                </c:pt>
                <c:pt idx="6">
                  <c:v>26.767667356797787</c:v>
                </c:pt>
                <c:pt idx="7">
                  <c:v>20.205365158143422</c:v>
                </c:pt>
                <c:pt idx="8">
                  <c:v>15.634937888198758</c:v>
                </c:pt>
                <c:pt idx="9">
                  <c:v>5.658734472049689</c:v>
                </c:pt>
                <c:pt idx="10">
                  <c:v>4.6261042097998617</c:v>
                </c:pt>
                <c:pt idx="11">
                  <c:v>4.9146836180124227</c:v>
                </c:pt>
                <c:pt idx="12">
                  <c:v>5.5853975155279505</c:v>
                </c:pt>
                <c:pt idx="13">
                  <c:v>6.4065260524499656</c:v>
                </c:pt>
                <c:pt idx="14">
                  <c:v>7.2986722017999748</c:v>
                </c:pt>
                <c:pt idx="15">
                  <c:v>8.2286709045031063</c:v>
                </c:pt>
                <c:pt idx="16">
                  <c:v>9.1806782455333185</c:v>
                </c:pt>
                <c:pt idx="17">
                  <c:v>9.459574074559594</c:v>
                </c:pt>
                <c:pt idx="18">
                  <c:v>10.146349378881988</c:v>
                </c:pt>
                <c:pt idx="19">
                  <c:v>11.120949899902469</c:v>
                </c:pt>
                <c:pt idx="20">
                  <c:v>12.101631513112491</c:v>
                </c:pt>
                <c:pt idx="21">
                  <c:v>13.086597265610644</c:v>
                </c:pt>
                <c:pt idx="22">
                  <c:v>14.074668050449993</c:v>
                </c:pt>
                <c:pt idx="23">
                  <c:v>15.065044168391994</c:v>
                </c:pt>
                <c:pt idx="24">
                  <c:v>16.057167726125776</c:v>
                </c:pt>
                <c:pt idx="25">
                  <c:v>17.050639923488578</c:v>
                </c:pt>
                <c:pt idx="26">
                  <c:v>18.045169561383329</c:v>
                </c:pt>
                <c:pt idx="27">
                  <c:v>19.040539994150134</c:v>
                </c:pt>
                <c:pt idx="28">
                  <c:v>20.036587344720498</c:v>
                </c:pt>
                <c:pt idx="29">
                  <c:v>21.033185800199998</c:v>
                </c:pt>
                <c:pt idx="30">
                  <c:v>22.030237474975618</c:v>
                </c:pt>
                <c:pt idx="31">
                  <c:v>23.027665289013608</c:v>
                </c:pt>
                <c:pt idx="32">
                  <c:v>24.025407878278124</c:v>
                </c:pt>
                <c:pt idx="33">
                  <c:v>25.023415900621117</c:v>
                </c:pt>
                <c:pt idx="34">
                  <c:v>26.021649316402662</c:v>
                </c:pt>
                <c:pt idx="35">
                  <c:v>27.020075360614815</c:v>
                </c:pt>
                <c:pt idx="36">
                  <c:v>28.0186670126125</c:v>
                </c:pt>
                <c:pt idx="37">
                  <c:v>29.017401828642328</c:v>
                </c:pt>
                <c:pt idx="38">
                  <c:v>30.016261042097998</c:v>
                </c:pt>
                <c:pt idx="39">
                  <c:v>31.015228863567323</c:v>
                </c:pt>
                <c:pt idx="40">
                  <c:v>32.014291931531446</c:v>
                </c:pt>
                <c:pt idx="41">
                  <c:v>33.013438877766944</c:v>
                </c:pt>
                <c:pt idx="42">
                  <c:v>34.012659980872144</c:v>
                </c:pt>
                <c:pt idx="43">
                  <c:v>35.011946888071996</c:v>
                </c:pt>
                <c:pt idx="44">
                  <c:v>36.01129239034583</c:v>
                </c:pt>
                <c:pt idx="45">
                  <c:v>37.010690239509273</c:v>
                </c:pt>
                <c:pt idx="46">
                  <c:v>38.010134998537531</c:v>
                </c:pt>
                <c:pt idx="47">
                  <c:v>39.00962191840118</c:v>
                </c:pt>
              </c:numCache>
            </c:numRef>
          </c:xVal>
          <c:yVal>
            <c:numRef>
              <c:f>'Specific Diagram'!$E$4:$E$51</c:f>
              <c:numCache>
                <c:formatCode>General</c:formatCode>
                <c:ptCount val="48"/>
                <c:pt idx="0">
                  <c:v>0.01</c:v>
                </c:pt>
                <c:pt idx="1">
                  <c:v>0.05</c:v>
                </c:pt>
                <c:pt idx="2">
                  <c:v>0.1</c:v>
                </c:pt>
                <c:pt idx="3">
                  <c:v>0.25</c:v>
                </c:pt>
                <c:pt idx="4">
                  <c:v>0.5</c:v>
                </c:pt>
                <c:pt idx="5">
                  <c:v>0.63500000000000001</c:v>
                </c:pt>
                <c:pt idx="6">
                  <c:v>0.75</c:v>
                </c:pt>
                <c:pt idx="7">
                  <c:v>0.87</c:v>
                </c:pt>
                <c:pt idx="8">
                  <c:v>1</c:v>
                </c:pt>
                <c:pt idx="9">
                  <c:v>2</c:v>
                </c:pt>
                <c:pt idx="10">
                  <c:v>3</c:v>
                </c:pt>
                <c:pt idx="11">
                  <c:v>4</c:v>
                </c:pt>
                <c:pt idx="12">
                  <c:v>5</c:v>
                </c:pt>
                <c:pt idx="13">
                  <c:v>6</c:v>
                </c:pt>
                <c:pt idx="14">
                  <c:v>7</c:v>
                </c:pt>
                <c:pt idx="15">
                  <c:v>8</c:v>
                </c:pt>
                <c:pt idx="16">
                  <c:v>9</c:v>
                </c:pt>
                <c:pt idx="17">
                  <c:v>9.2899999999999991</c:v>
                </c:pt>
                <c:pt idx="18">
                  <c:v>10</c:v>
                </c:pt>
                <c:pt idx="19">
                  <c:v>11</c:v>
                </c:pt>
                <c:pt idx="20">
                  <c:v>12</c:v>
                </c:pt>
                <c:pt idx="21">
                  <c:v>13</c:v>
                </c:pt>
                <c:pt idx="22">
                  <c:v>14</c:v>
                </c:pt>
                <c:pt idx="23">
                  <c:v>15</c:v>
                </c:pt>
                <c:pt idx="24">
                  <c:v>16</c:v>
                </c:pt>
                <c:pt idx="25">
                  <c:v>17</c:v>
                </c:pt>
                <c:pt idx="26">
                  <c:v>18</c:v>
                </c:pt>
                <c:pt idx="27">
                  <c:v>19</c:v>
                </c:pt>
                <c:pt idx="28">
                  <c:v>20</c:v>
                </c:pt>
                <c:pt idx="29">
                  <c:v>21</c:v>
                </c:pt>
                <c:pt idx="30">
                  <c:v>22</c:v>
                </c:pt>
                <c:pt idx="31">
                  <c:v>23</c:v>
                </c:pt>
                <c:pt idx="32">
                  <c:v>24</c:v>
                </c:pt>
                <c:pt idx="33">
                  <c:v>25</c:v>
                </c:pt>
                <c:pt idx="34">
                  <c:v>26</c:v>
                </c:pt>
                <c:pt idx="35">
                  <c:v>27</c:v>
                </c:pt>
                <c:pt idx="36">
                  <c:v>28</c:v>
                </c:pt>
                <c:pt idx="37">
                  <c:v>29</c:v>
                </c:pt>
                <c:pt idx="38">
                  <c:v>30</c:v>
                </c:pt>
                <c:pt idx="39">
                  <c:v>31</c:v>
                </c:pt>
                <c:pt idx="40">
                  <c:v>32</c:v>
                </c:pt>
                <c:pt idx="41">
                  <c:v>33</c:v>
                </c:pt>
                <c:pt idx="42">
                  <c:v>34</c:v>
                </c:pt>
                <c:pt idx="43">
                  <c:v>35</c:v>
                </c:pt>
                <c:pt idx="44">
                  <c:v>36</c:v>
                </c:pt>
                <c:pt idx="45">
                  <c:v>37</c:v>
                </c:pt>
                <c:pt idx="46">
                  <c:v>38</c:v>
                </c:pt>
                <c:pt idx="47">
                  <c:v>39</c:v>
                </c:pt>
              </c:numCache>
            </c:numRef>
          </c:yVal>
          <c:smooth val="1"/>
          <c:extLst>
            <c:ext xmlns:c16="http://schemas.microsoft.com/office/drawing/2014/chart" uri="{C3380CC4-5D6E-409C-BE32-E72D297353CC}">
              <c16:uniqueId val="{00000002-F5A3-454E-A9D2-303DBFDA6134}"/>
            </c:ext>
          </c:extLst>
        </c:ser>
        <c:ser>
          <c:idx val="1"/>
          <c:order val="1"/>
          <c:tx>
            <c:v>E=Y</c:v>
          </c:tx>
          <c:spPr>
            <a:ln w="31750" cap="rnd">
              <a:solidFill>
                <a:schemeClr val="accent2"/>
              </a:solidFill>
              <a:prstDash val="solid"/>
              <a:round/>
            </a:ln>
            <a:effectLst/>
          </c:spPr>
          <c:marker>
            <c:symbol val="none"/>
          </c:marker>
          <c:xVal>
            <c:numRef>
              <c:f>'Specific Diagram'!$J$4:$J$43</c:f>
              <c:numCache>
                <c:formatCode>General</c:formatCode>
                <c:ptCount val="4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numCache>
            </c:numRef>
          </c:xVal>
          <c:yVal>
            <c:numRef>
              <c:f>'Specific Diagram'!$K$4:$K$43</c:f>
              <c:numCache>
                <c:formatCode>General</c:formatCode>
                <c:ptCount val="4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numCache>
            </c:numRef>
          </c:yVal>
          <c:smooth val="1"/>
          <c:extLst>
            <c:ext xmlns:c16="http://schemas.microsoft.com/office/drawing/2014/chart" uri="{C3380CC4-5D6E-409C-BE32-E72D297353CC}">
              <c16:uniqueId val="{00000003-F5A3-454E-A9D2-303DBFDA6134}"/>
            </c:ext>
          </c:extLst>
        </c:ser>
        <c:dLbls>
          <c:showLegendKey val="0"/>
          <c:showVal val="0"/>
          <c:showCatName val="0"/>
          <c:showSerName val="0"/>
          <c:showPercent val="0"/>
          <c:showBubbleSize val="0"/>
        </c:dLbls>
        <c:axId val="177252480"/>
        <c:axId val="125840800"/>
      </c:scatterChart>
      <c:valAx>
        <c:axId val="177252480"/>
        <c:scaling>
          <c:orientation val="minMax"/>
          <c:max val="40"/>
          <c:min val="0"/>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E (ft)</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0"/>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5840800"/>
        <c:crosses val="autoZero"/>
        <c:crossBetween val="midCat"/>
      </c:valAx>
      <c:valAx>
        <c:axId val="125840800"/>
        <c:scaling>
          <c:orientation val="minMax"/>
          <c:max val="4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y (ft)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7252480"/>
        <c:crosses val="autoZero"/>
        <c:crossBetween val="midCat"/>
      </c:valAx>
      <c:spPr>
        <a:noFill/>
        <a:ln>
          <a:noFill/>
          <a:prstDash val="solid"/>
        </a:ln>
        <a:effectLst/>
      </c:spPr>
    </c:plotArea>
    <c:legend>
      <c:legendPos val="l"/>
      <c:layout>
        <c:manualLayout>
          <c:xMode val="edge"/>
          <c:yMode val="edge"/>
          <c:x val="8.9272412222587888E-2"/>
          <c:y val="0.14129960082841517"/>
          <c:w val="0.41928381051235897"/>
          <c:h val="8.342527336149334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CAD18D-FE29-4979-A5C7-4DC3321D0A27}"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406F885E-03AF-457C-A9EB-6413367B66A6}">
      <dgm:prSet custT="1"/>
      <dgm:spPr/>
      <dgm:t>
        <a:bodyPr/>
        <a:lstStyle/>
        <a:p>
          <a:pPr>
            <a:lnSpc>
              <a:spcPct val="100000"/>
            </a:lnSpc>
          </a:pPr>
          <a:r>
            <a:rPr lang="en-US" sz="2400"/>
            <a:t>Current groundwater supply estimated to deplete in 10 years</a:t>
          </a:r>
        </a:p>
      </dgm:t>
    </dgm:pt>
    <dgm:pt modelId="{1B511035-64E9-4E31-8BB2-92F0F51DFF99}" type="parTrans" cxnId="{A30E9D2F-C74C-46FF-BEA5-4D7A3C862D96}">
      <dgm:prSet/>
      <dgm:spPr/>
      <dgm:t>
        <a:bodyPr/>
        <a:lstStyle/>
        <a:p>
          <a:endParaRPr lang="en-US"/>
        </a:p>
      </dgm:t>
    </dgm:pt>
    <dgm:pt modelId="{141BEDCC-7EC0-451F-91DF-1BB6A227C0CE}" type="sibTrans" cxnId="{A30E9D2F-C74C-46FF-BEA5-4D7A3C862D96}">
      <dgm:prSet/>
      <dgm:spPr/>
      <dgm:t>
        <a:bodyPr/>
        <a:lstStyle/>
        <a:p>
          <a:endParaRPr lang="en-US"/>
        </a:p>
      </dgm:t>
    </dgm:pt>
    <dgm:pt modelId="{BDF46CD5-DDBD-4E87-81C6-DC03AB38275E}">
      <dgm:prSet custT="1"/>
      <dgm:spPr/>
      <dgm:t>
        <a:bodyPr/>
        <a:lstStyle/>
        <a:p>
          <a:pPr>
            <a:lnSpc>
              <a:spcPct val="100000"/>
            </a:lnSpc>
          </a:pPr>
          <a:r>
            <a:rPr lang="en-US" sz="2400"/>
            <a:t>Disruption to current mining operations due to unreliable supply of water</a:t>
          </a:r>
        </a:p>
      </dgm:t>
    </dgm:pt>
    <dgm:pt modelId="{5011D8FC-6C82-47FF-9DA0-FABA76365A72}" type="parTrans" cxnId="{42F1796A-BED2-4F73-B37C-27AB5CABECEE}">
      <dgm:prSet/>
      <dgm:spPr/>
      <dgm:t>
        <a:bodyPr/>
        <a:lstStyle/>
        <a:p>
          <a:endParaRPr lang="en-US"/>
        </a:p>
      </dgm:t>
    </dgm:pt>
    <dgm:pt modelId="{5D74E993-C0F3-4E13-9916-FFA0468BA53B}" type="sibTrans" cxnId="{42F1796A-BED2-4F73-B37C-27AB5CABECEE}">
      <dgm:prSet/>
      <dgm:spPr/>
      <dgm:t>
        <a:bodyPr/>
        <a:lstStyle/>
        <a:p>
          <a:endParaRPr lang="en-US"/>
        </a:p>
      </dgm:t>
    </dgm:pt>
    <dgm:pt modelId="{D3359FD9-F0EB-401B-A8F9-1457326DBB73}" type="pres">
      <dgm:prSet presAssocID="{4BCAD18D-FE29-4979-A5C7-4DC3321D0A27}" presName="root" presStyleCnt="0">
        <dgm:presLayoutVars>
          <dgm:dir/>
          <dgm:resizeHandles val="exact"/>
        </dgm:presLayoutVars>
      </dgm:prSet>
      <dgm:spPr/>
    </dgm:pt>
    <dgm:pt modelId="{428D4407-7BE8-4A33-9CE3-2B6C2045E59F}" type="pres">
      <dgm:prSet presAssocID="{406F885E-03AF-457C-A9EB-6413367B66A6}" presName="compNode" presStyleCnt="0"/>
      <dgm:spPr/>
    </dgm:pt>
    <dgm:pt modelId="{BE3EE9C7-D757-41D8-AED4-72ABB5BABC6D}" type="pres">
      <dgm:prSet presAssocID="{406F885E-03AF-457C-A9EB-6413367B66A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ter"/>
        </a:ext>
      </dgm:extLst>
    </dgm:pt>
    <dgm:pt modelId="{FBAF5688-C158-4819-A1A9-A5C8A610F3A2}" type="pres">
      <dgm:prSet presAssocID="{406F885E-03AF-457C-A9EB-6413367B66A6}" presName="spaceRect" presStyleCnt="0"/>
      <dgm:spPr/>
    </dgm:pt>
    <dgm:pt modelId="{FD75CC2E-C7FA-43B5-A2CE-32A2092D28DD}" type="pres">
      <dgm:prSet presAssocID="{406F885E-03AF-457C-A9EB-6413367B66A6}" presName="textRect" presStyleLbl="revTx" presStyleIdx="0" presStyleCnt="2">
        <dgm:presLayoutVars>
          <dgm:chMax val="1"/>
          <dgm:chPref val="1"/>
        </dgm:presLayoutVars>
      </dgm:prSet>
      <dgm:spPr/>
    </dgm:pt>
    <dgm:pt modelId="{1194680F-8674-4B24-BD16-AF70092708E4}" type="pres">
      <dgm:prSet presAssocID="{141BEDCC-7EC0-451F-91DF-1BB6A227C0CE}" presName="sibTrans" presStyleCnt="0"/>
      <dgm:spPr/>
    </dgm:pt>
    <dgm:pt modelId="{87199795-A1DF-4276-9DCF-911656F060E2}" type="pres">
      <dgm:prSet presAssocID="{BDF46CD5-DDBD-4E87-81C6-DC03AB38275E}" presName="compNode" presStyleCnt="0"/>
      <dgm:spPr/>
    </dgm:pt>
    <dgm:pt modelId="{C65812E2-2B15-445A-BCEA-B91D731E0FDB}" type="pres">
      <dgm:prSet presAssocID="{BDF46CD5-DDBD-4E87-81C6-DC03AB3827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D6EA8E19-E5E2-447E-896E-C407480EC71C}" type="pres">
      <dgm:prSet presAssocID="{BDF46CD5-DDBD-4E87-81C6-DC03AB38275E}" presName="spaceRect" presStyleCnt="0"/>
      <dgm:spPr/>
    </dgm:pt>
    <dgm:pt modelId="{93376192-A4A3-4BB7-B5FE-6488C0B223F3}" type="pres">
      <dgm:prSet presAssocID="{BDF46CD5-DDBD-4E87-81C6-DC03AB38275E}" presName="textRect" presStyleLbl="revTx" presStyleIdx="1" presStyleCnt="2">
        <dgm:presLayoutVars>
          <dgm:chMax val="1"/>
          <dgm:chPref val="1"/>
        </dgm:presLayoutVars>
      </dgm:prSet>
      <dgm:spPr/>
    </dgm:pt>
  </dgm:ptLst>
  <dgm:cxnLst>
    <dgm:cxn modelId="{E1CC9902-0E05-410E-9429-9F41725FEBB5}" type="presOf" srcId="{4BCAD18D-FE29-4979-A5C7-4DC3321D0A27}" destId="{D3359FD9-F0EB-401B-A8F9-1457326DBB73}" srcOrd="0" destOrd="0" presId="urn:microsoft.com/office/officeart/2018/2/layout/IconLabelList"/>
    <dgm:cxn modelId="{A30E9D2F-C74C-46FF-BEA5-4D7A3C862D96}" srcId="{4BCAD18D-FE29-4979-A5C7-4DC3321D0A27}" destId="{406F885E-03AF-457C-A9EB-6413367B66A6}" srcOrd="0" destOrd="0" parTransId="{1B511035-64E9-4E31-8BB2-92F0F51DFF99}" sibTransId="{141BEDCC-7EC0-451F-91DF-1BB6A227C0CE}"/>
    <dgm:cxn modelId="{42F1796A-BED2-4F73-B37C-27AB5CABECEE}" srcId="{4BCAD18D-FE29-4979-A5C7-4DC3321D0A27}" destId="{BDF46CD5-DDBD-4E87-81C6-DC03AB38275E}" srcOrd="1" destOrd="0" parTransId="{5011D8FC-6C82-47FF-9DA0-FABA76365A72}" sibTransId="{5D74E993-C0F3-4E13-9916-FFA0468BA53B}"/>
    <dgm:cxn modelId="{A606B999-4CFA-459E-8480-1D084E5D9E51}" type="presOf" srcId="{BDF46CD5-DDBD-4E87-81C6-DC03AB38275E}" destId="{93376192-A4A3-4BB7-B5FE-6488C0B223F3}" srcOrd="0" destOrd="0" presId="urn:microsoft.com/office/officeart/2018/2/layout/IconLabelList"/>
    <dgm:cxn modelId="{D56CE2D0-F74E-4FEA-9A3F-30FCC81B3240}" type="presOf" srcId="{406F885E-03AF-457C-A9EB-6413367B66A6}" destId="{FD75CC2E-C7FA-43B5-A2CE-32A2092D28DD}" srcOrd="0" destOrd="0" presId="urn:microsoft.com/office/officeart/2018/2/layout/IconLabelList"/>
    <dgm:cxn modelId="{9E509AD8-4038-4905-AA55-9D8F8215742A}" type="presParOf" srcId="{D3359FD9-F0EB-401B-A8F9-1457326DBB73}" destId="{428D4407-7BE8-4A33-9CE3-2B6C2045E59F}" srcOrd="0" destOrd="0" presId="urn:microsoft.com/office/officeart/2018/2/layout/IconLabelList"/>
    <dgm:cxn modelId="{33C9FB7E-D944-490B-9D4F-316C664F26D5}" type="presParOf" srcId="{428D4407-7BE8-4A33-9CE3-2B6C2045E59F}" destId="{BE3EE9C7-D757-41D8-AED4-72ABB5BABC6D}" srcOrd="0" destOrd="0" presId="urn:microsoft.com/office/officeart/2018/2/layout/IconLabelList"/>
    <dgm:cxn modelId="{15555905-1005-491B-96E5-56A61C307100}" type="presParOf" srcId="{428D4407-7BE8-4A33-9CE3-2B6C2045E59F}" destId="{FBAF5688-C158-4819-A1A9-A5C8A610F3A2}" srcOrd="1" destOrd="0" presId="urn:microsoft.com/office/officeart/2018/2/layout/IconLabelList"/>
    <dgm:cxn modelId="{FAF726C9-093C-4F61-BFE7-A9F86EE929A5}" type="presParOf" srcId="{428D4407-7BE8-4A33-9CE3-2B6C2045E59F}" destId="{FD75CC2E-C7FA-43B5-A2CE-32A2092D28DD}" srcOrd="2" destOrd="0" presId="urn:microsoft.com/office/officeart/2018/2/layout/IconLabelList"/>
    <dgm:cxn modelId="{1A598ABA-88E1-4758-95F5-077B4BF2296D}" type="presParOf" srcId="{D3359FD9-F0EB-401B-A8F9-1457326DBB73}" destId="{1194680F-8674-4B24-BD16-AF70092708E4}" srcOrd="1" destOrd="0" presId="urn:microsoft.com/office/officeart/2018/2/layout/IconLabelList"/>
    <dgm:cxn modelId="{EF323051-68F1-4371-AB3A-B412D32F1573}" type="presParOf" srcId="{D3359FD9-F0EB-401B-A8F9-1457326DBB73}" destId="{87199795-A1DF-4276-9DCF-911656F060E2}" srcOrd="2" destOrd="0" presId="urn:microsoft.com/office/officeart/2018/2/layout/IconLabelList"/>
    <dgm:cxn modelId="{C711FEF4-21A5-43C7-8403-7DCD9ED0C7AD}" type="presParOf" srcId="{87199795-A1DF-4276-9DCF-911656F060E2}" destId="{C65812E2-2B15-445A-BCEA-B91D731E0FDB}" srcOrd="0" destOrd="0" presId="urn:microsoft.com/office/officeart/2018/2/layout/IconLabelList"/>
    <dgm:cxn modelId="{867D2864-76E9-4821-A82B-3F695A570C75}" type="presParOf" srcId="{87199795-A1DF-4276-9DCF-911656F060E2}" destId="{D6EA8E19-E5E2-447E-896E-C407480EC71C}" srcOrd="1" destOrd="0" presId="urn:microsoft.com/office/officeart/2018/2/layout/IconLabelList"/>
    <dgm:cxn modelId="{7C59FADB-1071-450B-B33B-85C2B87E9A20}" type="presParOf" srcId="{87199795-A1DF-4276-9DCF-911656F060E2}" destId="{93376192-A4A3-4BB7-B5FE-6488C0B223F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3B8524B-0321-FA4B-9DF5-5F34E1A9B55B}" type="doc">
      <dgm:prSet loTypeId="urn:microsoft.com/office/officeart/2005/8/layout/cycle2" loCatId="" qsTypeId="urn:microsoft.com/office/officeart/2005/8/quickstyle/simple4" qsCatId="simple" csTypeId="urn:microsoft.com/office/officeart/2005/8/colors/accent0_3" csCatId="mainScheme" phldr="1"/>
      <dgm:spPr/>
      <dgm:t>
        <a:bodyPr/>
        <a:lstStyle/>
        <a:p>
          <a:endParaRPr lang="en-US"/>
        </a:p>
      </dgm:t>
    </dgm:pt>
    <dgm:pt modelId="{F62B8F8F-E598-5741-BF86-143EB64D5691}">
      <dgm:prSet phldrT="[Text]" custT="1"/>
      <dgm:spPr/>
      <dgm:t>
        <a:bodyPr/>
        <a:lstStyle/>
        <a:p>
          <a:pPr algn="ctr"/>
          <a:r>
            <a:rPr lang="en-US" sz="1400">
              <a:latin typeface="Arial"/>
              <a:cs typeface="Arial"/>
            </a:rPr>
            <a:t>Identify Problem</a:t>
          </a:r>
        </a:p>
      </dgm:t>
    </dgm:pt>
    <dgm:pt modelId="{450298AA-B4C2-8042-AC77-B9166E713603}" type="parTrans" cxnId="{F37EBB97-BCE9-9B44-9B16-9BD5031BE64F}">
      <dgm:prSet/>
      <dgm:spPr/>
      <dgm:t>
        <a:bodyPr/>
        <a:lstStyle/>
        <a:p>
          <a:endParaRPr lang="en-US"/>
        </a:p>
      </dgm:t>
    </dgm:pt>
    <dgm:pt modelId="{F71BF110-8982-9842-A24D-07E51E38F11B}" type="sibTrans" cxnId="{F37EBB97-BCE9-9B44-9B16-9BD5031BE64F}">
      <dgm:prSet custT="1"/>
      <dgm:spPr/>
      <dgm:t>
        <a:bodyPr/>
        <a:lstStyle/>
        <a:p>
          <a:pPr algn="ctr"/>
          <a:endParaRPr lang="en-US" sz="1200">
            <a:latin typeface="Arial" panose="020B0604020202020204" pitchFamily="34" charset="0"/>
            <a:cs typeface="Arial" panose="020B0604020202020204" pitchFamily="34" charset="0"/>
          </a:endParaRPr>
        </a:p>
      </dgm:t>
    </dgm:pt>
    <dgm:pt modelId="{C72A2260-006C-2E4F-8385-A74B94E5C83F}">
      <dgm:prSet phldrT="[Text]" custT="1"/>
      <dgm:spPr/>
      <dgm:t>
        <a:bodyPr/>
        <a:lstStyle/>
        <a:p>
          <a:pPr algn="ctr"/>
          <a:r>
            <a:rPr lang="en-US" sz="1300">
              <a:latin typeface="Arial"/>
              <a:cs typeface="Arial"/>
            </a:rPr>
            <a:t>Evaluate</a:t>
          </a:r>
          <a:r>
            <a:rPr lang="en-US" sz="1300" baseline="0">
              <a:latin typeface="Arial"/>
              <a:cs typeface="Arial"/>
            </a:rPr>
            <a:t> Alternatives</a:t>
          </a:r>
          <a:endParaRPr lang="en-US" sz="1300">
            <a:latin typeface="Arial"/>
            <a:cs typeface="Arial"/>
          </a:endParaRPr>
        </a:p>
      </dgm:t>
    </dgm:pt>
    <dgm:pt modelId="{3868A9D7-3B1D-A64D-9FA0-93025C86F9E2}" type="parTrans" cxnId="{AFB6A678-4DFE-8F4C-8748-92353756FBC3}">
      <dgm:prSet/>
      <dgm:spPr/>
      <dgm:t>
        <a:bodyPr/>
        <a:lstStyle/>
        <a:p>
          <a:endParaRPr lang="en-US"/>
        </a:p>
      </dgm:t>
    </dgm:pt>
    <dgm:pt modelId="{441A3B20-AD7B-D442-AB84-F9E707A92DA5}" type="sibTrans" cxnId="{AFB6A678-4DFE-8F4C-8748-92353756FBC3}">
      <dgm:prSet custT="1"/>
      <dgm:spPr/>
      <dgm:t>
        <a:bodyPr/>
        <a:lstStyle/>
        <a:p>
          <a:pPr algn="ctr"/>
          <a:endParaRPr lang="en-US" sz="1200">
            <a:latin typeface="Arial" panose="020B0604020202020204" pitchFamily="34" charset="0"/>
            <a:cs typeface="Arial" panose="020B0604020202020204" pitchFamily="34" charset="0"/>
          </a:endParaRPr>
        </a:p>
      </dgm:t>
    </dgm:pt>
    <dgm:pt modelId="{AB6A3B3D-5F6A-404E-B389-3FEA32701B71}">
      <dgm:prSet phldrT="[Text]" custT="1"/>
      <dgm:spPr/>
      <dgm:t>
        <a:bodyPr/>
        <a:lstStyle/>
        <a:p>
          <a:pPr algn="ctr"/>
          <a:r>
            <a:rPr lang="en-US" sz="1400">
              <a:latin typeface="Arial"/>
              <a:cs typeface="Arial"/>
            </a:rPr>
            <a:t>Cost Estimate and Schedule</a:t>
          </a:r>
        </a:p>
      </dgm:t>
    </dgm:pt>
    <dgm:pt modelId="{2856BB16-AB1B-1A4A-97FD-1FECE2B85E3D}" type="parTrans" cxnId="{E6443A0D-A583-2948-9514-E9C145BBD15B}">
      <dgm:prSet/>
      <dgm:spPr/>
      <dgm:t>
        <a:bodyPr/>
        <a:lstStyle/>
        <a:p>
          <a:endParaRPr lang="en-US"/>
        </a:p>
      </dgm:t>
    </dgm:pt>
    <dgm:pt modelId="{FAE2972F-32FA-C849-B016-3E0189E769B7}" type="sibTrans" cxnId="{E6443A0D-A583-2948-9514-E9C145BBD15B}">
      <dgm:prSet custT="1"/>
      <dgm:spPr/>
      <dgm:t>
        <a:bodyPr/>
        <a:lstStyle/>
        <a:p>
          <a:pPr algn="ctr"/>
          <a:endParaRPr lang="en-US" sz="1200">
            <a:latin typeface="Arial" panose="020B0604020202020204" pitchFamily="34" charset="0"/>
            <a:cs typeface="Arial" panose="020B0604020202020204" pitchFamily="34" charset="0"/>
          </a:endParaRPr>
        </a:p>
      </dgm:t>
    </dgm:pt>
    <dgm:pt modelId="{6471290B-F050-DF45-89C2-12E029D084B7}">
      <dgm:prSet custT="1"/>
      <dgm:spPr/>
      <dgm:t>
        <a:bodyPr/>
        <a:lstStyle/>
        <a:p>
          <a:pPr algn="ctr"/>
          <a:r>
            <a:rPr lang="en-US" sz="1300">
              <a:latin typeface="Arial"/>
              <a:cs typeface="Arial"/>
            </a:rPr>
            <a:t>Analysis of Constraints</a:t>
          </a:r>
        </a:p>
      </dgm:t>
    </dgm:pt>
    <dgm:pt modelId="{F2EF5B5C-4D54-3342-91C3-C633AB8B50E6}" type="parTrans" cxnId="{DFEE53AB-8672-C04B-A813-BD6C307D48F7}">
      <dgm:prSet/>
      <dgm:spPr/>
      <dgm:t>
        <a:bodyPr/>
        <a:lstStyle/>
        <a:p>
          <a:endParaRPr lang="en-US"/>
        </a:p>
      </dgm:t>
    </dgm:pt>
    <dgm:pt modelId="{F22F417E-FFCF-DB46-A7D7-93E793422AC0}" type="sibTrans" cxnId="{DFEE53AB-8672-C04B-A813-BD6C307D48F7}">
      <dgm:prSet custT="1"/>
      <dgm:spPr/>
      <dgm:t>
        <a:bodyPr/>
        <a:lstStyle/>
        <a:p>
          <a:pPr algn="ctr"/>
          <a:endParaRPr lang="en-US" sz="1200">
            <a:latin typeface="Arial" panose="020B0604020202020204" pitchFamily="34" charset="0"/>
            <a:cs typeface="Arial" panose="020B0604020202020204" pitchFamily="34" charset="0"/>
          </a:endParaRPr>
        </a:p>
      </dgm:t>
    </dgm:pt>
    <dgm:pt modelId="{F9043038-FBA7-6A48-9941-917512D8A8EC}">
      <dgm:prSet custT="1"/>
      <dgm:spPr/>
      <dgm:t>
        <a:bodyPr/>
        <a:lstStyle/>
        <a:p>
          <a:pPr algn="ctr"/>
          <a:r>
            <a:rPr lang="en-US" sz="1300">
              <a:latin typeface="Arial"/>
              <a:cs typeface="Arial"/>
            </a:rPr>
            <a:t>Develop Alternatives</a:t>
          </a:r>
        </a:p>
      </dgm:t>
    </dgm:pt>
    <dgm:pt modelId="{A64FCA25-FF92-3A44-8D97-F4CB2CE39B2D}" type="parTrans" cxnId="{CA290CC8-A62A-494C-BA8E-0FDAA4F7911B}">
      <dgm:prSet/>
      <dgm:spPr/>
      <dgm:t>
        <a:bodyPr/>
        <a:lstStyle/>
        <a:p>
          <a:endParaRPr lang="en-US"/>
        </a:p>
      </dgm:t>
    </dgm:pt>
    <dgm:pt modelId="{7E6E5139-4550-E54A-B336-B20AE56A0A96}" type="sibTrans" cxnId="{CA290CC8-A62A-494C-BA8E-0FDAA4F7911B}">
      <dgm:prSet custT="1"/>
      <dgm:spPr/>
      <dgm:t>
        <a:bodyPr/>
        <a:lstStyle/>
        <a:p>
          <a:pPr algn="ctr"/>
          <a:endParaRPr lang="en-US" sz="1200">
            <a:latin typeface="Arial" panose="020B0604020202020204" pitchFamily="34" charset="0"/>
            <a:cs typeface="Arial" panose="020B0604020202020204" pitchFamily="34" charset="0"/>
          </a:endParaRPr>
        </a:p>
      </dgm:t>
    </dgm:pt>
    <dgm:pt modelId="{79EFB7EF-EEF9-504B-A3B2-C47C87E7C69A}">
      <dgm:prSet custT="1"/>
      <dgm:spPr/>
      <dgm:t>
        <a:bodyPr/>
        <a:lstStyle/>
        <a:p>
          <a:pPr algn="ctr"/>
          <a:r>
            <a:rPr lang="en-US" sz="1400">
              <a:latin typeface="Arial"/>
              <a:cs typeface="Arial"/>
            </a:rPr>
            <a:t>Select Alternative</a:t>
          </a:r>
        </a:p>
      </dgm:t>
    </dgm:pt>
    <dgm:pt modelId="{83C1C855-60C3-D448-BFB6-72AE18F8113F}" type="parTrans" cxnId="{DF7A422E-6122-A944-97F7-FCFCF5238B29}">
      <dgm:prSet/>
      <dgm:spPr/>
      <dgm:t>
        <a:bodyPr/>
        <a:lstStyle/>
        <a:p>
          <a:endParaRPr lang="en-US"/>
        </a:p>
      </dgm:t>
    </dgm:pt>
    <dgm:pt modelId="{9AD1282D-1035-9B4B-A375-6A064F88B8EE}" type="sibTrans" cxnId="{DF7A422E-6122-A944-97F7-FCFCF5238B29}">
      <dgm:prSet custT="1"/>
      <dgm:spPr/>
      <dgm:t>
        <a:bodyPr/>
        <a:lstStyle/>
        <a:p>
          <a:pPr algn="ctr"/>
          <a:endParaRPr lang="en-US" sz="1200">
            <a:latin typeface="Arial" panose="020B0604020202020204" pitchFamily="34" charset="0"/>
            <a:cs typeface="Arial" panose="020B0604020202020204" pitchFamily="34" charset="0"/>
          </a:endParaRPr>
        </a:p>
      </dgm:t>
    </dgm:pt>
    <dgm:pt modelId="{F95C76FB-ADFA-6A4C-AE33-AC22F9AF0D0A}" type="pres">
      <dgm:prSet presAssocID="{A3B8524B-0321-FA4B-9DF5-5F34E1A9B55B}" presName="cycle" presStyleCnt="0">
        <dgm:presLayoutVars>
          <dgm:dir/>
          <dgm:resizeHandles val="exact"/>
        </dgm:presLayoutVars>
      </dgm:prSet>
      <dgm:spPr/>
    </dgm:pt>
    <dgm:pt modelId="{CC404136-F19D-3642-9C78-D9E935E44607}" type="pres">
      <dgm:prSet presAssocID="{F62B8F8F-E598-5741-BF86-143EB64D5691}" presName="node" presStyleLbl="node1" presStyleIdx="0" presStyleCnt="6" custScaleX="120615" custScaleY="108283">
        <dgm:presLayoutVars>
          <dgm:bulletEnabled val="1"/>
        </dgm:presLayoutVars>
      </dgm:prSet>
      <dgm:spPr/>
    </dgm:pt>
    <dgm:pt modelId="{9A323885-4AB5-4C48-9234-112875DF699A}" type="pres">
      <dgm:prSet presAssocID="{F71BF110-8982-9842-A24D-07E51E38F11B}" presName="sibTrans" presStyleLbl="sibTrans2D1" presStyleIdx="0" presStyleCnt="6" custScaleX="120615" custScaleY="108283"/>
      <dgm:spPr/>
    </dgm:pt>
    <dgm:pt modelId="{92A96333-4023-D34E-861C-AC0AD7F84D88}" type="pres">
      <dgm:prSet presAssocID="{F71BF110-8982-9842-A24D-07E51E38F11B}" presName="connectorText" presStyleLbl="sibTrans2D1" presStyleIdx="0" presStyleCnt="6"/>
      <dgm:spPr/>
    </dgm:pt>
    <dgm:pt modelId="{5E4D7083-3DF6-E04D-A074-805F28FA665D}" type="pres">
      <dgm:prSet presAssocID="{6471290B-F050-DF45-89C2-12E029D084B7}" presName="node" presStyleLbl="node1" presStyleIdx="1" presStyleCnt="6" custScaleX="123943" custScaleY="112580">
        <dgm:presLayoutVars>
          <dgm:bulletEnabled val="1"/>
        </dgm:presLayoutVars>
      </dgm:prSet>
      <dgm:spPr/>
    </dgm:pt>
    <dgm:pt modelId="{EA5A20A1-C85A-9F43-B150-7F0FC96E2756}" type="pres">
      <dgm:prSet presAssocID="{F22F417E-FFCF-DB46-A7D7-93E793422AC0}" presName="sibTrans" presStyleLbl="sibTrans2D1" presStyleIdx="1" presStyleCnt="6" custScaleX="120615" custScaleY="108283"/>
      <dgm:spPr/>
    </dgm:pt>
    <dgm:pt modelId="{64E31686-14C1-D14B-9CB1-5562E29000BD}" type="pres">
      <dgm:prSet presAssocID="{F22F417E-FFCF-DB46-A7D7-93E793422AC0}" presName="connectorText" presStyleLbl="sibTrans2D1" presStyleIdx="1" presStyleCnt="6"/>
      <dgm:spPr/>
    </dgm:pt>
    <dgm:pt modelId="{1C28AD06-CD00-8F44-B1FF-7E7B80FB7F71}" type="pres">
      <dgm:prSet presAssocID="{F9043038-FBA7-6A48-9941-917512D8A8EC}" presName="node" presStyleLbl="node1" presStyleIdx="2" presStyleCnt="6" custScaleX="120615" custScaleY="108283">
        <dgm:presLayoutVars>
          <dgm:bulletEnabled val="1"/>
        </dgm:presLayoutVars>
      </dgm:prSet>
      <dgm:spPr/>
    </dgm:pt>
    <dgm:pt modelId="{6DEB2857-A18A-CE4C-9365-6177C6DA2AFA}" type="pres">
      <dgm:prSet presAssocID="{7E6E5139-4550-E54A-B336-B20AE56A0A96}" presName="sibTrans" presStyleLbl="sibTrans2D1" presStyleIdx="2" presStyleCnt="6" custScaleX="120615" custScaleY="108283"/>
      <dgm:spPr/>
    </dgm:pt>
    <dgm:pt modelId="{020BA697-5E4E-1041-8CE9-52C75318E3EA}" type="pres">
      <dgm:prSet presAssocID="{7E6E5139-4550-E54A-B336-B20AE56A0A96}" presName="connectorText" presStyleLbl="sibTrans2D1" presStyleIdx="2" presStyleCnt="6"/>
      <dgm:spPr/>
    </dgm:pt>
    <dgm:pt modelId="{E936AFFD-3F3B-BB42-8918-19D0671D2ABD}" type="pres">
      <dgm:prSet presAssocID="{C72A2260-006C-2E4F-8385-A74B94E5C83F}" presName="node" presStyleLbl="node1" presStyleIdx="3" presStyleCnt="6" custScaleX="120615" custScaleY="108283">
        <dgm:presLayoutVars>
          <dgm:bulletEnabled val="1"/>
        </dgm:presLayoutVars>
      </dgm:prSet>
      <dgm:spPr/>
    </dgm:pt>
    <dgm:pt modelId="{A14DE532-7D4C-F54C-9F99-BEA7F729CC5E}" type="pres">
      <dgm:prSet presAssocID="{441A3B20-AD7B-D442-AB84-F9E707A92DA5}" presName="sibTrans" presStyleLbl="sibTrans2D1" presStyleIdx="3" presStyleCnt="6" custScaleX="120615" custScaleY="108283"/>
      <dgm:spPr/>
    </dgm:pt>
    <dgm:pt modelId="{EF057F47-A7A2-154D-A9C2-7DAF87B4F90C}" type="pres">
      <dgm:prSet presAssocID="{441A3B20-AD7B-D442-AB84-F9E707A92DA5}" presName="connectorText" presStyleLbl="sibTrans2D1" presStyleIdx="3" presStyleCnt="6"/>
      <dgm:spPr/>
    </dgm:pt>
    <dgm:pt modelId="{1E9CDFDB-CEC8-144A-A610-31E84DE74CCA}" type="pres">
      <dgm:prSet presAssocID="{79EFB7EF-EEF9-504B-A3B2-C47C87E7C69A}" presName="node" presStyleLbl="node1" presStyleIdx="4" presStyleCnt="6" custScaleX="120615" custScaleY="108283">
        <dgm:presLayoutVars>
          <dgm:bulletEnabled val="1"/>
        </dgm:presLayoutVars>
      </dgm:prSet>
      <dgm:spPr/>
    </dgm:pt>
    <dgm:pt modelId="{78D37240-6B65-B441-A2C0-446840D9C81C}" type="pres">
      <dgm:prSet presAssocID="{9AD1282D-1035-9B4B-A375-6A064F88B8EE}" presName="sibTrans" presStyleLbl="sibTrans2D1" presStyleIdx="4" presStyleCnt="6" custScaleX="120615" custScaleY="108283"/>
      <dgm:spPr/>
    </dgm:pt>
    <dgm:pt modelId="{2BC16FDE-5864-B448-B12F-A4B5348E56A6}" type="pres">
      <dgm:prSet presAssocID="{9AD1282D-1035-9B4B-A375-6A064F88B8EE}" presName="connectorText" presStyleLbl="sibTrans2D1" presStyleIdx="4" presStyleCnt="6"/>
      <dgm:spPr/>
    </dgm:pt>
    <dgm:pt modelId="{75368C47-D406-8C45-ADBC-6F53F51A5B69}" type="pres">
      <dgm:prSet presAssocID="{AB6A3B3D-5F6A-404E-B389-3FEA32701B71}" presName="node" presStyleLbl="node1" presStyleIdx="5" presStyleCnt="6" custScaleX="120615" custScaleY="108283">
        <dgm:presLayoutVars>
          <dgm:bulletEnabled val="1"/>
        </dgm:presLayoutVars>
      </dgm:prSet>
      <dgm:spPr/>
    </dgm:pt>
    <dgm:pt modelId="{C1B0AEB0-D418-954F-A080-D9A2043B1240}" type="pres">
      <dgm:prSet presAssocID="{FAE2972F-32FA-C849-B016-3E0189E769B7}" presName="sibTrans" presStyleLbl="sibTrans2D1" presStyleIdx="5" presStyleCnt="6" custScaleX="120615" custScaleY="108283"/>
      <dgm:spPr/>
    </dgm:pt>
    <dgm:pt modelId="{71EE6128-A686-7542-8567-52473DB0F298}" type="pres">
      <dgm:prSet presAssocID="{FAE2972F-32FA-C849-B016-3E0189E769B7}" presName="connectorText" presStyleLbl="sibTrans2D1" presStyleIdx="5" presStyleCnt="6"/>
      <dgm:spPr/>
    </dgm:pt>
  </dgm:ptLst>
  <dgm:cxnLst>
    <dgm:cxn modelId="{84A03606-C416-C144-8031-A583DDC7B636}" type="presOf" srcId="{A3B8524B-0321-FA4B-9DF5-5F34E1A9B55B}" destId="{F95C76FB-ADFA-6A4C-AE33-AC22F9AF0D0A}" srcOrd="0" destOrd="0" presId="urn:microsoft.com/office/officeart/2005/8/layout/cycle2"/>
    <dgm:cxn modelId="{E6443A0D-A583-2948-9514-E9C145BBD15B}" srcId="{A3B8524B-0321-FA4B-9DF5-5F34E1A9B55B}" destId="{AB6A3B3D-5F6A-404E-B389-3FEA32701B71}" srcOrd="5" destOrd="0" parTransId="{2856BB16-AB1B-1A4A-97FD-1FECE2B85E3D}" sibTransId="{FAE2972F-32FA-C849-B016-3E0189E769B7}"/>
    <dgm:cxn modelId="{23E1BB0E-6ED4-A240-BF56-6DA0815DBA5B}" type="presOf" srcId="{6471290B-F050-DF45-89C2-12E029D084B7}" destId="{5E4D7083-3DF6-E04D-A074-805F28FA665D}" srcOrd="0" destOrd="0" presId="urn:microsoft.com/office/officeart/2005/8/layout/cycle2"/>
    <dgm:cxn modelId="{DF7A422E-6122-A944-97F7-FCFCF5238B29}" srcId="{A3B8524B-0321-FA4B-9DF5-5F34E1A9B55B}" destId="{79EFB7EF-EEF9-504B-A3B2-C47C87E7C69A}" srcOrd="4" destOrd="0" parTransId="{83C1C855-60C3-D448-BFB6-72AE18F8113F}" sibTransId="{9AD1282D-1035-9B4B-A375-6A064F88B8EE}"/>
    <dgm:cxn modelId="{65CBAD30-1EB2-C94F-AA78-47AE4E2B32C5}" type="presOf" srcId="{F71BF110-8982-9842-A24D-07E51E38F11B}" destId="{92A96333-4023-D34E-861C-AC0AD7F84D88}" srcOrd="1" destOrd="0" presId="urn:microsoft.com/office/officeart/2005/8/layout/cycle2"/>
    <dgm:cxn modelId="{29E6CB3A-0902-8447-BE7B-04365EEF1E5C}" type="presOf" srcId="{441A3B20-AD7B-D442-AB84-F9E707A92DA5}" destId="{A14DE532-7D4C-F54C-9F99-BEA7F729CC5E}" srcOrd="0" destOrd="0" presId="urn:microsoft.com/office/officeart/2005/8/layout/cycle2"/>
    <dgm:cxn modelId="{37D9B33E-58AD-934D-9448-2259DCAA7C16}" type="presOf" srcId="{FAE2972F-32FA-C849-B016-3E0189E769B7}" destId="{C1B0AEB0-D418-954F-A080-D9A2043B1240}" srcOrd="0" destOrd="0" presId="urn:microsoft.com/office/officeart/2005/8/layout/cycle2"/>
    <dgm:cxn modelId="{1823AB48-9628-C241-908E-597909401D02}" type="presOf" srcId="{9AD1282D-1035-9B4B-A375-6A064F88B8EE}" destId="{2BC16FDE-5864-B448-B12F-A4B5348E56A6}" srcOrd="1" destOrd="0" presId="urn:microsoft.com/office/officeart/2005/8/layout/cycle2"/>
    <dgm:cxn modelId="{D1C75C6C-B6EB-754D-B172-EDE830193AC6}" type="presOf" srcId="{AB6A3B3D-5F6A-404E-B389-3FEA32701B71}" destId="{75368C47-D406-8C45-ADBC-6F53F51A5B69}" srcOrd="0" destOrd="0" presId="urn:microsoft.com/office/officeart/2005/8/layout/cycle2"/>
    <dgm:cxn modelId="{2E3F556D-1AA6-094D-BBC2-B1D5B39D7AD5}" type="presOf" srcId="{79EFB7EF-EEF9-504B-A3B2-C47C87E7C69A}" destId="{1E9CDFDB-CEC8-144A-A610-31E84DE74CCA}" srcOrd="0" destOrd="0" presId="urn:microsoft.com/office/officeart/2005/8/layout/cycle2"/>
    <dgm:cxn modelId="{8CC5196F-F35B-744A-9C46-D6E695FCF6FA}" type="presOf" srcId="{FAE2972F-32FA-C849-B016-3E0189E769B7}" destId="{71EE6128-A686-7542-8567-52473DB0F298}" srcOrd="1" destOrd="0" presId="urn:microsoft.com/office/officeart/2005/8/layout/cycle2"/>
    <dgm:cxn modelId="{BF16C072-CDAE-C744-AF5E-D072B4D32F6F}" type="presOf" srcId="{F9043038-FBA7-6A48-9941-917512D8A8EC}" destId="{1C28AD06-CD00-8F44-B1FF-7E7B80FB7F71}" srcOrd="0" destOrd="0" presId="urn:microsoft.com/office/officeart/2005/8/layout/cycle2"/>
    <dgm:cxn modelId="{6C9F2E76-ABBE-F346-954F-D40FA6BE1C06}" type="presOf" srcId="{441A3B20-AD7B-D442-AB84-F9E707A92DA5}" destId="{EF057F47-A7A2-154D-A9C2-7DAF87B4F90C}" srcOrd="1" destOrd="0" presId="urn:microsoft.com/office/officeart/2005/8/layout/cycle2"/>
    <dgm:cxn modelId="{AFB6A678-4DFE-8F4C-8748-92353756FBC3}" srcId="{A3B8524B-0321-FA4B-9DF5-5F34E1A9B55B}" destId="{C72A2260-006C-2E4F-8385-A74B94E5C83F}" srcOrd="3" destOrd="0" parTransId="{3868A9D7-3B1D-A64D-9FA0-93025C86F9E2}" sibTransId="{441A3B20-AD7B-D442-AB84-F9E707A92DA5}"/>
    <dgm:cxn modelId="{F37EBB97-BCE9-9B44-9B16-9BD5031BE64F}" srcId="{A3B8524B-0321-FA4B-9DF5-5F34E1A9B55B}" destId="{F62B8F8F-E598-5741-BF86-143EB64D5691}" srcOrd="0" destOrd="0" parTransId="{450298AA-B4C2-8042-AC77-B9166E713603}" sibTransId="{F71BF110-8982-9842-A24D-07E51E38F11B}"/>
    <dgm:cxn modelId="{8DB38699-6BCF-9F4C-83D6-099C5B925F01}" type="presOf" srcId="{F62B8F8F-E598-5741-BF86-143EB64D5691}" destId="{CC404136-F19D-3642-9C78-D9E935E44607}" srcOrd="0" destOrd="0" presId="urn:microsoft.com/office/officeart/2005/8/layout/cycle2"/>
    <dgm:cxn modelId="{DFEE53AB-8672-C04B-A813-BD6C307D48F7}" srcId="{A3B8524B-0321-FA4B-9DF5-5F34E1A9B55B}" destId="{6471290B-F050-DF45-89C2-12E029D084B7}" srcOrd="1" destOrd="0" parTransId="{F2EF5B5C-4D54-3342-91C3-C633AB8B50E6}" sibTransId="{F22F417E-FFCF-DB46-A7D7-93E793422AC0}"/>
    <dgm:cxn modelId="{E4A38FB0-0020-914F-9F94-BCD39CD8315A}" type="presOf" srcId="{7E6E5139-4550-E54A-B336-B20AE56A0A96}" destId="{6DEB2857-A18A-CE4C-9365-6177C6DA2AFA}" srcOrd="0" destOrd="0" presId="urn:microsoft.com/office/officeart/2005/8/layout/cycle2"/>
    <dgm:cxn modelId="{9FE5DDB8-8E0C-D246-AB68-C9A6A92488C9}" type="presOf" srcId="{C72A2260-006C-2E4F-8385-A74B94E5C83F}" destId="{E936AFFD-3F3B-BB42-8918-19D0671D2ABD}" srcOrd="0" destOrd="0" presId="urn:microsoft.com/office/officeart/2005/8/layout/cycle2"/>
    <dgm:cxn modelId="{D85E01BE-9C01-014C-A64A-78154EBF3D7E}" type="presOf" srcId="{F22F417E-FFCF-DB46-A7D7-93E793422AC0}" destId="{EA5A20A1-C85A-9F43-B150-7F0FC96E2756}" srcOrd="0" destOrd="0" presId="urn:microsoft.com/office/officeart/2005/8/layout/cycle2"/>
    <dgm:cxn modelId="{CA290CC8-A62A-494C-BA8E-0FDAA4F7911B}" srcId="{A3B8524B-0321-FA4B-9DF5-5F34E1A9B55B}" destId="{F9043038-FBA7-6A48-9941-917512D8A8EC}" srcOrd="2" destOrd="0" parTransId="{A64FCA25-FF92-3A44-8D97-F4CB2CE39B2D}" sibTransId="{7E6E5139-4550-E54A-B336-B20AE56A0A96}"/>
    <dgm:cxn modelId="{2FAC69E0-9DFD-1749-A662-8DF6C8FC19D5}" type="presOf" srcId="{F22F417E-FFCF-DB46-A7D7-93E793422AC0}" destId="{64E31686-14C1-D14B-9CB1-5562E29000BD}" srcOrd="1" destOrd="0" presId="urn:microsoft.com/office/officeart/2005/8/layout/cycle2"/>
    <dgm:cxn modelId="{E6D3EBEC-0AB7-F748-99AA-FBDD09D49C09}" type="presOf" srcId="{F71BF110-8982-9842-A24D-07E51E38F11B}" destId="{9A323885-4AB5-4C48-9234-112875DF699A}" srcOrd="0" destOrd="0" presId="urn:microsoft.com/office/officeart/2005/8/layout/cycle2"/>
    <dgm:cxn modelId="{4489F5F5-883B-E841-B8C2-B1D012C7860A}" type="presOf" srcId="{9AD1282D-1035-9B4B-A375-6A064F88B8EE}" destId="{78D37240-6B65-B441-A2C0-446840D9C81C}" srcOrd="0" destOrd="0" presId="urn:microsoft.com/office/officeart/2005/8/layout/cycle2"/>
    <dgm:cxn modelId="{1C51D0FD-3BE7-4449-BF00-A1F48358E02F}" type="presOf" srcId="{7E6E5139-4550-E54A-B336-B20AE56A0A96}" destId="{020BA697-5E4E-1041-8CE9-52C75318E3EA}" srcOrd="1" destOrd="0" presId="urn:microsoft.com/office/officeart/2005/8/layout/cycle2"/>
    <dgm:cxn modelId="{B899F488-8A6E-6841-8B1A-5BEF9134C6E4}" type="presParOf" srcId="{F95C76FB-ADFA-6A4C-AE33-AC22F9AF0D0A}" destId="{CC404136-F19D-3642-9C78-D9E935E44607}" srcOrd="0" destOrd="0" presId="urn:microsoft.com/office/officeart/2005/8/layout/cycle2"/>
    <dgm:cxn modelId="{C32ABA9A-0C7D-484A-B65F-9E1014DEE5CB}" type="presParOf" srcId="{F95C76FB-ADFA-6A4C-AE33-AC22F9AF0D0A}" destId="{9A323885-4AB5-4C48-9234-112875DF699A}" srcOrd="1" destOrd="0" presId="urn:microsoft.com/office/officeart/2005/8/layout/cycle2"/>
    <dgm:cxn modelId="{03B2D111-F20E-5B4F-8040-EB51EC4E4B4D}" type="presParOf" srcId="{9A323885-4AB5-4C48-9234-112875DF699A}" destId="{92A96333-4023-D34E-861C-AC0AD7F84D88}" srcOrd="0" destOrd="0" presId="urn:microsoft.com/office/officeart/2005/8/layout/cycle2"/>
    <dgm:cxn modelId="{DF688B50-EE11-DD4E-804B-FD3C55F2333C}" type="presParOf" srcId="{F95C76FB-ADFA-6A4C-AE33-AC22F9AF0D0A}" destId="{5E4D7083-3DF6-E04D-A074-805F28FA665D}" srcOrd="2" destOrd="0" presId="urn:microsoft.com/office/officeart/2005/8/layout/cycle2"/>
    <dgm:cxn modelId="{3E24960D-F66E-264B-AB72-B33500DB6A99}" type="presParOf" srcId="{F95C76FB-ADFA-6A4C-AE33-AC22F9AF0D0A}" destId="{EA5A20A1-C85A-9F43-B150-7F0FC96E2756}" srcOrd="3" destOrd="0" presId="urn:microsoft.com/office/officeart/2005/8/layout/cycle2"/>
    <dgm:cxn modelId="{04EF3D5E-A595-DA49-9700-B470C0624029}" type="presParOf" srcId="{EA5A20A1-C85A-9F43-B150-7F0FC96E2756}" destId="{64E31686-14C1-D14B-9CB1-5562E29000BD}" srcOrd="0" destOrd="0" presId="urn:microsoft.com/office/officeart/2005/8/layout/cycle2"/>
    <dgm:cxn modelId="{F3FEAD40-CB60-014C-AC99-1797EFD48A34}" type="presParOf" srcId="{F95C76FB-ADFA-6A4C-AE33-AC22F9AF0D0A}" destId="{1C28AD06-CD00-8F44-B1FF-7E7B80FB7F71}" srcOrd="4" destOrd="0" presId="urn:microsoft.com/office/officeart/2005/8/layout/cycle2"/>
    <dgm:cxn modelId="{CE6A9D6E-143C-1E4A-85A5-D92AA1A45B6F}" type="presParOf" srcId="{F95C76FB-ADFA-6A4C-AE33-AC22F9AF0D0A}" destId="{6DEB2857-A18A-CE4C-9365-6177C6DA2AFA}" srcOrd="5" destOrd="0" presId="urn:microsoft.com/office/officeart/2005/8/layout/cycle2"/>
    <dgm:cxn modelId="{E8A0470A-CD7E-A54B-8E72-62402AA6E961}" type="presParOf" srcId="{6DEB2857-A18A-CE4C-9365-6177C6DA2AFA}" destId="{020BA697-5E4E-1041-8CE9-52C75318E3EA}" srcOrd="0" destOrd="0" presId="urn:microsoft.com/office/officeart/2005/8/layout/cycle2"/>
    <dgm:cxn modelId="{14BAD3FC-B52F-6F4E-A4E1-44D660437325}" type="presParOf" srcId="{F95C76FB-ADFA-6A4C-AE33-AC22F9AF0D0A}" destId="{E936AFFD-3F3B-BB42-8918-19D0671D2ABD}" srcOrd="6" destOrd="0" presId="urn:microsoft.com/office/officeart/2005/8/layout/cycle2"/>
    <dgm:cxn modelId="{83065BD4-943C-4449-869D-6B882BB9491E}" type="presParOf" srcId="{F95C76FB-ADFA-6A4C-AE33-AC22F9AF0D0A}" destId="{A14DE532-7D4C-F54C-9F99-BEA7F729CC5E}" srcOrd="7" destOrd="0" presId="urn:microsoft.com/office/officeart/2005/8/layout/cycle2"/>
    <dgm:cxn modelId="{83D71026-4BA7-E341-8E47-36AA42AD9406}" type="presParOf" srcId="{A14DE532-7D4C-F54C-9F99-BEA7F729CC5E}" destId="{EF057F47-A7A2-154D-A9C2-7DAF87B4F90C}" srcOrd="0" destOrd="0" presId="urn:microsoft.com/office/officeart/2005/8/layout/cycle2"/>
    <dgm:cxn modelId="{5B19A6B4-BD48-7C44-AF92-6BF893132FCC}" type="presParOf" srcId="{F95C76FB-ADFA-6A4C-AE33-AC22F9AF0D0A}" destId="{1E9CDFDB-CEC8-144A-A610-31E84DE74CCA}" srcOrd="8" destOrd="0" presId="urn:microsoft.com/office/officeart/2005/8/layout/cycle2"/>
    <dgm:cxn modelId="{1909C062-2703-8C49-BCD0-B1B492317E86}" type="presParOf" srcId="{F95C76FB-ADFA-6A4C-AE33-AC22F9AF0D0A}" destId="{78D37240-6B65-B441-A2C0-446840D9C81C}" srcOrd="9" destOrd="0" presId="urn:microsoft.com/office/officeart/2005/8/layout/cycle2"/>
    <dgm:cxn modelId="{84ABD149-5CDD-1740-92C5-E9E9E04B8CED}" type="presParOf" srcId="{78D37240-6B65-B441-A2C0-446840D9C81C}" destId="{2BC16FDE-5864-B448-B12F-A4B5348E56A6}" srcOrd="0" destOrd="0" presId="urn:microsoft.com/office/officeart/2005/8/layout/cycle2"/>
    <dgm:cxn modelId="{6B48B15E-8EFC-2E4F-91D1-A49FCDF7B860}" type="presParOf" srcId="{F95C76FB-ADFA-6A4C-AE33-AC22F9AF0D0A}" destId="{75368C47-D406-8C45-ADBC-6F53F51A5B69}" srcOrd="10" destOrd="0" presId="urn:microsoft.com/office/officeart/2005/8/layout/cycle2"/>
    <dgm:cxn modelId="{A09DD966-C873-4C4B-A516-64AD17BADF36}" type="presParOf" srcId="{F95C76FB-ADFA-6A4C-AE33-AC22F9AF0D0A}" destId="{C1B0AEB0-D418-954F-A080-D9A2043B1240}" srcOrd="11" destOrd="0" presId="urn:microsoft.com/office/officeart/2005/8/layout/cycle2"/>
    <dgm:cxn modelId="{A5FB4122-3418-B74D-8C11-6628AED265B5}" type="presParOf" srcId="{C1B0AEB0-D418-954F-A080-D9A2043B1240}" destId="{71EE6128-A686-7542-8567-52473DB0F29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EE9C7-D757-41D8-AED4-72ABB5BABC6D}">
      <dsp:nvSpPr>
        <dsp:cNvPr id="0" name=""/>
        <dsp:cNvSpPr/>
      </dsp:nvSpPr>
      <dsp:spPr>
        <a:xfrm>
          <a:off x="1943745" y="24296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75CC2E-C7FA-43B5-A2CE-32A2092D28DD}">
      <dsp:nvSpPr>
        <dsp:cNvPr id="0" name=""/>
        <dsp:cNvSpPr/>
      </dsp:nvSpPr>
      <dsp:spPr>
        <a:xfrm>
          <a:off x="755745" y="2728361"/>
          <a:ext cx="432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Current groundwater supply estimated to deplete in 10 years</a:t>
          </a:r>
        </a:p>
      </dsp:txBody>
      <dsp:txXfrm>
        <a:off x="755745" y="2728361"/>
        <a:ext cx="4320000" cy="1123593"/>
      </dsp:txXfrm>
    </dsp:sp>
    <dsp:sp modelId="{C65812E2-2B15-445A-BCEA-B91D731E0FDB}">
      <dsp:nvSpPr>
        <dsp:cNvPr id="0" name=""/>
        <dsp:cNvSpPr/>
      </dsp:nvSpPr>
      <dsp:spPr>
        <a:xfrm>
          <a:off x="7019745" y="24296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76192-A4A3-4BB7-B5FE-6488C0B223F3}">
      <dsp:nvSpPr>
        <dsp:cNvPr id="0" name=""/>
        <dsp:cNvSpPr/>
      </dsp:nvSpPr>
      <dsp:spPr>
        <a:xfrm>
          <a:off x="5831745" y="2728361"/>
          <a:ext cx="432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Disruption to current mining operations due to unreliable supply of water</a:t>
          </a:r>
        </a:p>
      </dsp:txBody>
      <dsp:txXfrm>
        <a:off x="5831745" y="2728361"/>
        <a:ext cx="4320000" cy="112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04136-F19D-3642-9C78-D9E935E44607}">
      <dsp:nvSpPr>
        <dsp:cNvPr id="0" name=""/>
        <dsp:cNvSpPr/>
      </dsp:nvSpPr>
      <dsp:spPr>
        <a:xfrm>
          <a:off x="2973832" y="-46996"/>
          <a:ext cx="1431432" cy="1285078"/>
        </a:xfrm>
        <a:prstGeom prst="ellipse">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cs typeface="Arial"/>
            </a:rPr>
            <a:t>Identify Problem</a:t>
          </a:r>
        </a:p>
      </dsp:txBody>
      <dsp:txXfrm>
        <a:off x="3183460" y="141199"/>
        <a:ext cx="1012176" cy="908688"/>
      </dsp:txXfrm>
    </dsp:sp>
    <dsp:sp modelId="{9A323885-4AB5-4C48-9234-112875DF699A}">
      <dsp:nvSpPr>
        <dsp:cNvPr id="0" name=""/>
        <dsp:cNvSpPr/>
      </dsp:nvSpPr>
      <dsp:spPr>
        <a:xfrm rot="1800000">
          <a:off x="4328513" y="815581"/>
          <a:ext cx="235519" cy="433714"/>
        </a:xfrm>
        <a:prstGeom prst="rightArrow">
          <a:avLst>
            <a:gd name="adj1" fmla="val 60000"/>
            <a:gd name="adj2" fmla="val 50000"/>
          </a:avLst>
        </a:prstGeom>
        <a:gradFill rotWithShape="0">
          <a:gsLst>
            <a:gs pos="0">
              <a:schemeClr val="dk2">
                <a:tint val="60000"/>
                <a:hueOff val="0"/>
                <a:satOff val="0"/>
                <a:lumOff val="0"/>
                <a:alphaOff val="0"/>
                <a:shade val="85000"/>
                <a:satMod val="130000"/>
              </a:schemeClr>
            </a:gs>
            <a:gs pos="34000">
              <a:schemeClr val="dk2">
                <a:tint val="60000"/>
                <a:hueOff val="0"/>
                <a:satOff val="0"/>
                <a:lumOff val="0"/>
                <a:alphaOff val="0"/>
                <a:shade val="87000"/>
                <a:satMod val="125000"/>
              </a:schemeClr>
            </a:gs>
            <a:gs pos="70000">
              <a:schemeClr val="dk2">
                <a:tint val="60000"/>
                <a:hueOff val="0"/>
                <a:satOff val="0"/>
                <a:lumOff val="0"/>
                <a:alphaOff val="0"/>
                <a:tint val="100000"/>
                <a:shade val="90000"/>
                <a:satMod val="130000"/>
              </a:schemeClr>
            </a:gs>
            <a:gs pos="100000">
              <a:schemeClr val="dk2">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4333246" y="884660"/>
        <a:ext cx="164863" cy="260228"/>
      </dsp:txXfrm>
    </dsp:sp>
    <dsp:sp modelId="{5E4D7083-3DF6-E04D-A074-805F28FA665D}">
      <dsp:nvSpPr>
        <dsp:cNvPr id="0" name=""/>
        <dsp:cNvSpPr/>
      </dsp:nvSpPr>
      <dsp:spPr>
        <a:xfrm>
          <a:off x="4495818" y="817626"/>
          <a:ext cx="1470927" cy="1336074"/>
        </a:xfrm>
        <a:prstGeom prst="ellipse">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a:cs typeface="Arial"/>
            </a:rPr>
            <a:t>Analysis of Constraints</a:t>
          </a:r>
        </a:p>
      </dsp:txBody>
      <dsp:txXfrm>
        <a:off x="4711230" y="1013290"/>
        <a:ext cx="1040103" cy="944746"/>
      </dsp:txXfrm>
    </dsp:sp>
    <dsp:sp modelId="{EA5A20A1-C85A-9F43-B150-7F0FC96E2756}">
      <dsp:nvSpPr>
        <dsp:cNvPr id="0" name=""/>
        <dsp:cNvSpPr/>
      </dsp:nvSpPr>
      <dsp:spPr>
        <a:xfrm rot="5400000">
          <a:off x="5081163" y="2164630"/>
          <a:ext cx="300237" cy="433714"/>
        </a:xfrm>
        <a:prstGeom prst="rightArrow">
          <a:avLst>
            <a:gd name="adj1" fmla="val 60000"/>
            <a:gd name="adj2" fmla="val 50000"/>
          </a:avLst>
        </a:prstGeom>
        <a:gradFill rotWithShape="0">
          <a:gsLst>
            <a:gs pos="0">
              <a:schemeClr val="dk2">
                <a:tint val="60000"/>
                <a:hueOff val="0"/>
                <a:satOff val="0"/>
                <a:lumOff val="0"/>
                <a:alphaOff val="0"/>
                <a:shade val="85000"/>
                <a:satMod val="130000"/>
              </a:schemeClr>
            </a:gs>
            <a:gs pos="34000">
              <a:schemeClr val="dk2">
                <a:tint val="60000"/>
                <a:hueOff val="0"/>
                <a:satOff val="0"/>
                <a:lumOff val="0"/>
                <a:alphaOff val="0"/>
                <a:shade val="87000"/>
                <a:satMod val="125000"/>
              </a:schemeClr>
            </a:gs>
            <a:gs pos="70000">
              <a:schemeClr val="dk2">
                <a:tint val="60000"/>
                <a:hueOff val="0"/>
                <a:satOff val="0"/>
                <a:lumOff val="0"/>
                <a:alphaOff val="0"/>
                <a:tint val="100000"/>
                <a:shade val="90000"/>
                <a:satMod val="130000"/>
              </a:schemeClr>
            </a:gs>
            <a:gs pos="100000">
              <a:schemeClr val="dk2">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5126199" y="2206338"/>
        <a:ext cx="210166" cy="260228"/>
      </dsp:txXfrm>
    </dsp:sp>
    <dsp:sp modelId="{1C28AD06-CD00-8F44-B1FF-7E7B80FB7F71}">
      <dsp:nvSpPr>
        <dsp:cNvPr id="0" name=""/>
        <dsp:cNvSpPr/>
      </dsp:nvSpPr>
      <dsp:spPr>
        <a:xfrm>
          <a:off x="4515566" y="2623364"/>
          <a:ext cx="1431432" cy="1285078"/>
        </a:xfrm>
        <a:prstGeom prst="ellipse">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a:cs typeface="Arial"/>
            </a:rPr>
            <a:t>Develop Alternatives</a:t>
          </a:r>
        </a:p>
      </dsp:txBody>
      <dsp:txXfrm>
        <a:off x="4725194" y="2811559"/>
        <a:ext cx="1012176" cy="908688"/>
      </dsp:txXfrm>
    </dsp:sp>
    <dsp:sp modelId="{6DEB2857-A18A-CE4C-9365-6177C6DA2AFA}">
      <dsp:nvSpPr>
        <dsp:cNvPr id="0" name=""/>
        <dsp:cNvSpPr/>
      </dsp:nvSpPr>
      <dsp:spPr>
        <a:xfrm rot="9000000">
          <a:off x="4340816" y="3491181"/>
          <a:ext cx="249332" cy="433714"/>
        </a:xfrm>
        <a:prstGeom prst="rightArrow">
          <a:avLst>
            <a:gd name="adj1" fmla="val 60000"/>
            <a:gd name="adj2" fmla="val 50000"/>
          </a:avLst>
        </a:prstGeom>
        <a:gradFill rotWithShape="0">
          <a:gsLst>
            <a:gs pos="0">
              <a:schemeClr val="dk2">
                <a:tint val="60000"/>
                <a:hueOff val="0"/>
                <a:satOff val="0"/>
                <a:lumOff val="0"/>
                <a:alphaOff val="0"/>
                <a:shade val="85000"/>
                <a:satMod val="130000"/>
              </a:schemeClr>
            </a:gs>
            <a:gs pos="34000">
              <a:schemeClr val="dk2">
                <a:tint val="60000"/>
                <a:hueOff val="0"/>
                <a:satOff val="0"/>
                <a:lumOff val="0"/>
                <a:alphaOff val="0"/>
                <a:shade val="87000"/>
                <a:satMod val="125000"/>
              </a:schemeClr>
            </a:gs>
            <a:gs pos="70000">
              <a:schemeClr val="dk2">
                <a:tint val="60000"/>
                <a:hueOff val="0"/>
                <a:satOff val="0"/>
                <a:lumOff val="0"/>
                <a:alphaOff val="0"/>
                <a:tint val="100000"/>
                <a:shade val="90000"/>
                <a:satMod val="130000"/>
              </a:schemeClr>
            </a:gs>
            <a:gs pos="100000">
              <a:schemeClr val="dk2">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4410605" y="3559224"/>
        <a:ext cx="174532" cy="260228"/>
      </dsp:txXfrm>
    </dsp:sp>
    <dsp:sp modelId="{E936AFFD-3F3B-BB42-8918-19D0671D2ABD}">
      <dsp:nvSpPr>
        <dsp:cNvPr id="0" name=""/>
        <dsp:cNvSpPr/>
      </dsp:nvSpPr>
      <dsp:spPr>
        <a:xfrm>
          <a:off x="2973832" y="3513484"/>
          <a:ext cx="1431432" cy="1285078"/>
        </a:xfrm>
        <a:prstGeom prst="ellipse">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a:cs typeface="Arial"/>
            </a:rPr>
            <a:t>Evaluate</a:t>
          </a:r>
          <a:r>
            <a:rPr lang="en-US" sz="1300" kern="1200" baseline="0">
              <a:latin typeface="Arial"/>
              <a:cs typeface="Arial"/>
            </a:rPr>
            <a:t> Alternatives</a:t>
          </a:r>
          <a:endParaRPr lang="en-US" sz="1300" kern="1200">
            <a:latin typeface="Arial"/>
            <a:cs typeface="Arial"/>
          </a:endParaRPr>
        </a:p>
      </dsp:txBody>
      <dsp:txXfrm>
        <a:off x="3183460" y="3701679"/>
        <a:ext cx="1012176" cy="908688"/>
      </dsp:txXfrm>
    </dsp:sp>
    <dsp:sp modelId="{A14DE532-7D4C-F54C-9F99-BEA7F729CC5E}">
      <dsp:nvSpPr>
        <dsp:cNvPr id="0" name=""/>
        <dsp:cNvSpPr/>
      </dsp:nvSpPr>
      <dsp:spPr>
        <a:xfrm rot="12600000">
          <a:off x="2799082" y="3497032"/>
          <a:ext cx="249332" cy="433714"/>
        </a:xfrm>
        <a:prstGeom prst="rightArrow">
          <a:avLst>
            <a:gd name="adj1" fmla="val 60000"/>
            <a:gd name="adj2" fmla="val 50000"/>
          </a:avLst>
        </a:prstGeom>
        <a:gradFill rotWithShape="0">
          <a:gsLst>
            <a:gs pos="0">
              <a:schemeClr val="dk2">
                <a:tint val="60000"/>
                <a:hueOff val="0"/>
                <a:satOff val="0"/>
                <a:lumOff val="0"/>
                <a:alphaOff val="0"/>
                <a:shade val="85000"/>
                <a:satMod val="130000"/>
              </a:schemeClr>
            </a:gs>
            <a:gs pos="34000">
              <a:schemeClr val="dk2">
                <a:tint val="60000"/>
                <a:hueOff val="0"/>
                <a:satOff val="0"/>
                <a:lumOff val="0"/>
                <a:alphaOff val="0"/>
                <a:shade val="87000"/>
                <a:satMod val="125000"/>
              </a:schemeClr>
            </a:gs>
            <a:gs pos="70000">
              <a:schemeClr val="dk2">
                <a:tint val="60000"/>
                <a:hueOff val="0"/>
                <a:satOff val="0"/>
                <a:lumOff val="0"/>
                <a:alphaOff val="0"/>
                <a:tint val="100000"/>
                <a:shade val="90000"/>
                <a:satMod val="130000"/>
              </a:schemeClr>
            </a:gs>
            <a:gs pos="100000">
              <a:schemeClr val="dk2">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2868871" y="3602475"/>
        <a:ext cx="174532" cy="260228"/>
      </dsp:txXfrm>
    </dsp:sp>
    <dsp:sp modelId="{1E9CDFDB-CEC8-144A-A610-31E84DE74CCA}">
      <dsp:nvSpPr>
        <dsp:cNvPr id="0" name=""/>
        <dsp:cNvSpPr/>
      </dsp:nvSpPr>
      <dsp:spPr>
        <a:xfrm>
          <a:off x="1432099" y="2623364"/>
          <a:ext cx="1431432" cy="1285078"/>
        </a:xfrm>
        <a:prstGeom prst="ellipse">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cs typeface="Arial"/>
            </a:rPr>
            <a:t>Select Alternative</a:t>
          </a:r>
        </a:p>
      </dsp:txBody>
      <dsp:txXfrm>
        <a:off x="1641727" y="2811559"/>
        <a:ext cx="1012176" cy="908688"/>
      </dsp:txXfrm>
    </dsp:sp>
    <dsp:sp modelId="{78D37240-6B65-B441-A2C0-446840D9C81C}">
      <dsp:nvSpPr>
        <dsp:cNvPr id="0" name=""/>
        <dsp:cNvSpPr/>
      </dsp:nvSpPr>
      <dsp:spPr>
        <a:xfrm rot="16200000">
          <a:off x="1989547" y="2166353"/>
          <a:ext cx="316536" cy="433714"/>
        </a:xfrm>
        <a:prstGeom prst="rightArrow">
          <a:avLst>
            <a:gd name="adj1" fmla="val 60000"/>
            <a:gd name="adj2" fmla="val 50000"/>
          </a:avLst>
        </a:prstGeom>
        <a:gradFill rotWithShape="0">
          <a:gsLst>
            <a:gs pos="0">
              <a:schemeClr val="dk2">
                <a:tint val="60000"/>
                <a:hueOff val="0"/>
                <a:satOff val="0"/>
                <a:lumOff val="0"/>
                <a:alphaOff val="0"/>
                <a:shade val="85000"/>
                <a:satMod val="130000"/>
              </a:schemeClr>
            </a:gs>
            <a:gs pos="34000">
              <a:schemeClr val="dk2">
                <a:tint val="60000"/>
                <a:hueOff val="0"/>
                <a:satOff val="0"/>
                <a:lumOff val="0"/>
                <a:alphaOff val="0"/>
                <a:shade val="87000"/>
                <a:satMod val="125000"/>
              </a:schemeClr>
            </a:gs>
            <a:gs pos="70000">
              <a:schemeClr val="dk2">
                <a:tint val="60000"/>
                <a:hueOff val="0"/>
                <a:satOff val="0"/>
                <a:lumOff val="0"/>
                <a:alphaOff val="0"/>
                <a:tint val="100000"/>
                <a:shade val="90000"/>
                <a:satMod val="130000"/>
              </a:schemeClr>
            </a:gs>
            <a:gs pos="100000">
              <a:schemeClr val="dk2">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2037028" y="2300577"/>
        <a:ext cx="221575" cy="260228"/>
      </dsp:txXfrm>
    </dsp:sp>
    <dsp:sp modelId="{75368C47-D406-8C45-ADBC-6F53F51A5B69}">
      <dsp:nvSpPr>
        <dsp:cNvPr id="0" name=""/>
        <dsp:cNvSpPr/>
      </dsp:nvSpPr>
      <dsp:spPr>
        <a:xfrm>
          <a:off x="1432099" y="843123"/>
          <a:ext cx="1431432" cy="1285078"/>
        </a:xfrm>
        <a:prstGeom prst="ellipse">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cs typeface="Arial"/>
            </a:rPr>
            <a:t>Cost Estimate and Schedule</a:t>
          </a:r>
        </a:p>
      </dsp:txBody>
      <dsp:txXfrm>
        <a:off x="1641727" y="1031318"/>
        <a:ext cx="1012176" cy="908688"/>
      </dsp:txXfrm>
    </dsp:sp>
    <dsp:sp modelId="{C1B0AEB0-D418-954F-A080-D9A2043B1240}">
      <dsp:nvSpPr>
        <dsp:cNvPr id="0" name=""/>
        <dsp:cNvSpPr/>
      </dsp:nvSpPr>
      <dsp:spPr>
        <a:xfrm rot="19800000">
          <a:off x="2788949" y="826671"/>
          <a:ext cx="249332" cy="433714"/>
        </a:xfrm>
        <a:prstGeom prst="rightArrow">
          <a:avLst>
            <a:gd name="adj1" fmla="val 60000"/>
            <a:gd name="adj2" fmla="val 50000"/>
          </a:avLst>
        </a:prstGeom>
        <a:gradFill rotWithShape="0">
          <a:gsLst>
            <a:gs pos="0">
              <a:schemeClr val="dk2">
                <a:tint val="60000"/>
                <a:hueOff val="0"/>
                <a:satOff val="0"/>
                <a:lumOff val="0"/>
                <a:alphaOff val="0"/>
                <a:shade val="85000"/>
                <a:satMod val="130000"/>
              </a:schemeClr>
            </a:gs>
            <a:gs pos="34000">
              <a:schemeClr val="dk2">
                <a:tint val="60000"/>
                <a:hueOff val="0"/>
                <a:satOff val="0"/>
                <a:lumOff val="0"/>
                <a:alphaOff val="0"/>
                <a:shade val="87000"/>
                <a:satMod val="125000"/>
              </a:schemeClr>
            </a:gs>
            <a:gs pos="70000">
              <a:schemeClr val="dk2">
                <a:tint val="60000"/>
                <a:hueOff val="0"/>
                <a:satOff val="0"/>
                <a:lumOff val="0"/>
                <a:alphaOff val="0"/>
                <a:tint val="100000"/>
                <a:shade val="90000"/>
                <a:satMod val="130000"/>
              </a:schemeClr>
            </a:gs>
            <a:gs pos="100000">
              <a:schemeClr val="dk2">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2793960" y="932114"/>
        <a:ext cx="174532" cy="26022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0A7CC-0FF2-134B-A47C-928F4C27BCB7}" type="datetimeFigureOut">
              <a:rPr lang="en-US" smtClean="0"/>
              <a:t>5/4/2021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BDE77-B7BB-1D4D-AAB4-338A52F6BA1C}" type="slidenum">
              <a:rPr lang="en-US" smtClean="0"/>
              <a:t>‹#›</a:t>
            </a:fld>
            <a:endParaRPr lang="en-US"/>
          </a:p>
        </p:txBody>
      </p:sp>
    </p:spTree>
    <p:extLst>
      <p:ext uri="{BB962C8B-B14F-4D97-AF65-F5344CB8AC3E}">
        <p14:creationId xmlns:p14="http://schemas.microsoft.com/office/powerpoint/2010/main" val="382255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Jonathan</a:t>
            </a:r>
          </a:p>
        </p:txBody>
      </p:sp>
      <p:sp>
        <p:nvSpPr>
          <p:cNvPr id="4" name="Slide Number Placeholder 3"/>
          <p:cNvSpPr>
            <a:spLocks noGrp="1"/>
          </p:cNvSpPr>
          <p:nvPr>
            <p:ph type="sldNum" sz="quarter" idx="5"/>
          </p:nvPr>
        </p:nvSpPr>
        <p:spPr/>
        <p:txBody>
          <a:bodyPr/>
          <a:lstStyle/>
          <a:p>
            <a:fld id="{CA5BDE77-B7BB-1D4D-AAB4-338A52F6BA1C}" type="slidenum">
              <a:rPr lang="en-US" smtClean="0"/>
              <a:t>1</a:t>
            </a:fld>
            <a:endParaRPr lang="en-US"/>
          </a:p>
        </p:txBody>
      </p:sp>
    </p:spTree>
    <p:extLst>
      <p:ext uri="{BB962C8B-B14F-4D97-AF65-F5344CB8AC3E}">
        <p14:creationId xmlns:p14="http://schemas.microsoft.com/office/powerpoint/2010/main" val="2462966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22</a:t>
            </a:fld>
            <a:endParaRPr lang="en-US"/>
          </a:p>
        </p:txBody>
      </p:sp>
    </p:spTree>
    <p:extLst>
      <p:ext uri="{BB962C8B-B14F-4D97-AF65-F5344CB8AC3E}">
        <p14:creationId xmlns:p14="http://schemas.microsoft.com/office/powerpoint/2010/main" val="58821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24</a:t>
            </a:fld>
            <a:endParaRPr lang="en-US"/>
          </a:p>
        </p:txBody>
      </p:sp>
    </p:spTree>
    <p:extLst>
      <p:ext uri="{BB962C8B-B14F-4D97-AF65-F5344CB8AC3E}">
        <p14:creationId xmlns:p14="http://schemas.microsoft.com/office/powerpoint/2010/main" val="438610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25</a:t>
            </a:fld>
            <a:endParaRPr lang="en-US"/>
          </a:p>
        </p:txBody>
      </p:sp>
    </p:spTree>
    <p:extLst>
      <p:ext uri="{BB962C8B-B14F-4D97-AF65-F5344CB8AC3E}">
        <p14:creationId xmlns:p14="http://schemas.microsoft.com/office/powerpoint/2010/main" val="206350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26</a:t>
            </a:fld>
            <a:endParaRPr lang="en-US"/>
          </a:p>
        </p:txBody>
      </p:sp>
    </p:spTree>
    <p:extLst>
      <p:ext uri="{BB962C8B-B14F-4D97-AF65-F5344CB8AC3E}">
        <p14:creationId xmlns:p14="http://schemas.microsoft.com/office/powerpoint/2010/main" val="73079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27</a:t>
            </a:fld>
            <a:endParaRPr lang="en-US"/>
          </a:p>
        </p:txBody>
      </p:sp>
    </p:spTree>
    <p:extLst>
      <p:ext uri="{BB962C8B-B14F-4D97-AF65-F5344CB8AC3E}">
        <p14:creationId xmlns:p14="http://schemas.microsoft.com/office/powerpoint/2010/main" val="1408363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28</a:t>
            </a:fld>
            <a:endParaRPr lang="en-US"/>
          </a:p>
        </p:txBody>
      </p:sp>
    </p:spTree>
    <p:extLst>
      <p:ext uri="{BB962C8B-B14F-4D97-AF65-F5344CB8AC3E}">
        <p14:creationId xmlns:p14="http://schemas.microsoft.com/office/powerpoint/2010/main" val="193030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29</a:t>
            </a:fld>
            <a:endParaRPr lang="en-US"/>
          </a:p>
        </p:txBody>
      </p:sp>
    </p:spTree>
    <p:extLst>
      <p:ext uri="{BB962C8B-B14F-4D97-AF65-F5344CB8AC3E}">
        <p14:creationId xmlns:p14="http://schemas.microsoft.com/office/powerpoint/2010/main" val="409867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30</a:t>
            </a:fld>
            <a:endParaRPr lang="en-US"/>
          </a:p>
        </p:txBody>
      </p:sp>
    </p:spTree>
    <p:extLst>
      <p:ext uri="{BB962C8B-B14F-4D97-AF65-F5344CB8AC3E}">
        <p14:creationId xmlns:p14="http://schemas.microsoft.com/office/powerpoint/2010/main" val="768144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32</a:t>
            </a:fld>
            <a:endParaRPr lang="en-US"/>
          </a:p>
        </p:txBody>
      </p:sp>
    </p:spTree>
    <p:extLst>
      <p:ext uri="{BB962C8B-B14F-4D97-AF65-F5344CB8AC3E}">
        <p14:creationId xmlns:p14="http://schemas.microsoft.com/office/powerpoint/2010/main" val="1231466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33</a:t>
            </a:fld>
            <a:endParaRPr lang="en-US"/>
          </a:p>
        </p:txBody>
      </p:sp>
    </p:spTree>
    <p:extLst>
      <p:ext uri="{BB962C8B-B14F-4D97-AF65-F5344CB8AC3E}">
        <p14:creationId xmlns:p14="http://schemas.microsoft.com/office/powerpoint/2010/main" val="195565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a:t>
            </a:fld>
            <a:endParaRPr lang="en-US"/>
          </a:p>
        </p:txBody>
      </p:sp>
    </p:spTree>
    <p:extLst>
      <p:ext uri="{BB962C8B-B14F-4D97-AF65-F5344CB8AC3E}">
        <p14:creationId xmlns:p14="http://schemas.microsoft.com/office/powerpoint/2010/main" val="1047101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36</a:t>
            </a:fld>
            <a:endParaRPr lang="en-US"/>
          </a:p>
        </p:txBody>
      </p:sp>
    </p:spTree>
    <p:extLst>
      <p:ext uri="{BB962C8B-B14F-4D97-AF65-F5344CB8AC3E}">
        <p14:creationId xmlns:p14="http://schemas.microsoft.com/office/powerpoint/2010/main" val="1769633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structure on map</a:t>
            </a:r>
          </a:p>
        </p:txBody>
      </p:sp>
      <p:sp>
        <p:nvSpPr>
          <p:cNvPr id="4" name="Slide Number Placeholder 3"/>
          <p:cNvSpPr>
            <a:spLocks noGrp="1"/>
          </p:cNvSpPr>
          <p:nvPr>
            <p:ph type="sldNum" sz="quarter" idx="5"/>
          </p:nvPr>
        </p:nvSpPr>
        <p:spPr/>
        <p:txBody>
          <a:bodyPr/>
          <a:lstStyle/>
          <a:p>
            <a:fld id="{CA5BDE77-B7BB-1D4D-AAB4-338A52F6BA1C}" type="slidenum">
              <a:rPr lang="en-US" smtClean="0"/>
              <a:t>37</a:t>
            </a:fld>
            <a:endParaRPr lang="en-US"/>
          </a:p>
        </p:txBody>
      </p:sp>
    </p:spTree>
    <p:extLst>
      <p:ext uri="{BB962C8B-B14F-4D97-AF65-F5344CB8AC3E}">
        <p14:creationId xmlns:p14="http://schemas.microsoft.com/office/powerpoint/2010/main" val="535933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40</a:t>
            </a:fld>
            <a:endParaRPr lang="en-US"/>
          </a:p>
        </p:txBody>
      </p:sp>
    </p:spTree>
    <p:extLst>
      <p:ext uri="{BB962C8B-B14F-4D97-AF65-F5344CB8AC3E}">
        <p14:creationId xmlns:p14="http://schemas.microsoft.com/office/powerpoint/2010/main" val="3215964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the tower is made of reinforced concrete</a:t>
            </a:r>
          </a:p>
        </p:txBody>
      </p:sp>
      <p:sp>
        <p:nvSpPr>
          <p:cNvPr id="4" name="Slide Number Placeholder 3"/>
          <p:cNvSpPr>
            <a:spLocks noGrp="1"/>
          </p:cNvSpPr>
          <p:nvPr>
            <p:ph type="sldNum" sz="quarter" idx="5"/>
          </p:nvPr>
        </p:nvSpPr>
        <p:spPr/>
        <p:txBody>
          <a:bodyPr/>
          <a:lstStyle/>
          <a:p>
            <a:fld id="{CA5BDE77-B7BB-1D4D-AAB4-338A52F6BA1C}" type="slidenum">
              <a:rPr lang="en-US" smtClean="0"/>
              <a:t>41</a:t>
            </a:fld>
            <a:endParaRPr lang="en-US"/>
          </a:p>
        </p:txBody>
      </p:sp>
    </p:spTree>
    <p:extLst>
      <p:ext uri="{BB962C8B-B14F-4D97-AF65-F5344CB8AC3E}">
        <p14:creationId xmlns:p14="http://schemas.microsoft.com/office/powerpoint/2010/main" val="750277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42</a:t>
            </a:fld>
            <a:endParaRPr lang="en-US"/>
          </a:p>
        </p:txBody>
      </p:sp>
    </p:spTree>
    <p:extLst>
      <p:ext uri="{BB962C8B-B14F-4D97-AF65-F5344CB8AC3E}">
        <p14:creationId xmlns:p14="http://schemas.microsoft.com/office/powerpoint/2010/main" val="3345304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a:p>
            <a:r>
              <a:rPr lang="en-US"/>
              <a:t>Now we will be transitioning into the Pipeline System</a:t>
            </a:r>
          </a:p>
        </p:txBody>
      </p:sp>
      <p:sp>
        <p:nvSpPr>
          <p:cNvPr id="4" name="Slide Number Placeholder 3"/>
          <p:cNvSpPr>
            <a:spLocks noGrp="1"/>
          </p:cNvSpPr>
          <p:nvPr>
            <p:ph type="sldNum" sz="quarter" idx="5"/>
          </p:nvPr>
        </p:nvSpPr>
        <p:spPr/>
        <p:txBody>
          <a:bodyPr/>
          <a:lstStyle/>
          <a:p>
            <a:fld id="{CA5BDE77-B7BB-1D4D-AAB4-338A52F6BA1C}" type="slidenum">
              <a:rPr lang="en-US" smtClean="0"/>
              <a:t>43</a:t>
            </a:fld>
            <a:endParaRPr lang="en-US"/>
          </a:p>
        </p:txBody>
      </p:sp>
    </p:spTree>
    <p:extLst>
      <p:ext uri="{BB962C8B-B14F-4D97-AF65-F5344CB8AC3E}">
        <p14:creationId xmlns:p14="http://schemas.microsoft.com/office/powerpoint/2010/main" val="686773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David Vo</a:t>
            </a:r>
          </a:p>
          <a:p>
            <a:endParaRPr lang="en-US"/>
          </a:p>
          <a:p>
            <a:r>
              <a:rPr lang="en-US"/>
              <a:t>The pipeline alignment shown here in the plan view shows that our pipe network is laid out along side the Eagle Canyon Road. The pipeline begins at the outlet tower and comes around the dam, then it is connected to the pump station and lastly connected to the water tanks. </a:t>
            </a:r>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44</a:t>
            </a:fld>
            <a:endParaRPr lang="en-US"/>
          </a:p>
        </p:txBody>
      </p:sp>
    </p:spTree>
    <p:extLst>
      <p:ext uri="{BB962C8B-B14F-4D97-AF65-F5344CB8AC3E}">
        <p14:creationId xmlns:p14="http://schemas.microsoft.com/office/powerpoint/2010/main" val="3846089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David Vo</a:t>
            </a:r>
          </a:p>
          <a:p>
            <a:endParaRPr lang="en-US"/>
          </a:p>
          <a:p>
            <a:r>
              <a:rPr lang="en-US">
                <a:cs typeface="Calibri"/>
              </a:rPr>
              <a:t>"the design team selected a ductile ironed pipe that is cement mortar lined"</a:t>
            </a:r>
            <a:r>
              <a:rPr lang="en-US"/>
              <a:t> The pipe  is 18 in. I.D. from pump station to water tank and 36 in. I.D. from outlet tower to the pump station.</a:t>
            </a:r>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45</a:t>
            </a:fld>
            <a:endParaRPr lang="en-US"/>
          </a:p>
        </p:txBody>
      </p:sp>
    </p:spTree>
    <p:extLst>
      <p:ext uri="{BB962C8B-B14F-4D97-AF65-F5344CB8AC3E}">
        <p14:creationId xmlns:p14="http://schemas.microsoft.com/office/powerpoint/2010/main" val="138438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David Vo</a:t>
            </a:r>
          </a:p>
          <a:p>
            <a:endParaRPr lang="en-US"/>
          </a:p>
          <a:p>
            <a:r>
              <a:rPr lang="en-US"/>
              <a:t>The pipe design uses the Bernoulli equation to find the optimum balance between the velocity, diameter, and head pump to find the correct pumps for our clients needs. The velocity and diameter had to fall under certain parameters to prevent damage to the pipe system and to reduce the overall cost of the project. </a:t>
            </a:r>
          </a:p>
        </p:txBody>
      </p:sp>
      <p:sp>
        <p:nvSpPr>
          <p:cNvPr id="4" name="Slide Number Placeholder 3"/>
          <p:cNvSpPr>
            <a:spLocks noGrp="1"/>
          </p:cNvSpPr>
          <p:nvPr>
            <p:ph type="sldNum" sz="quarter" idx="5"/>
          </p:nvPr>
        </p:nvSpPr>
        <p:spPr/>
        <p:txBody>
          <a:bodyPr/>
          <a:lstStyle/>
          <a:p>
            <a:fld id="{CA5BDE77-B7BB-1D4D-AAB4-338A52F6BA1C}" type="slidenum">
              <a:rPr lang="en-US" smtClean="0"/>
              <a:t>46</a:t>
            </a:fld>
            <a:endParaRPr lang="en-US"/>
          </a:p>
        </p:txBody>
      </p:sp>
    </p:spTree>
    <p:extLst>
      <p:ext uri="{BB962C8B-B14F-4D97-AF65-F5344CB8AC3E}">
        <p14:creationId xmlns:p14="http://schemas.microsoft.com/office/powerpoint/2010/main" val="3416430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David Vo</a:t>
            </a:r>
          </a:p>
          <a:p>
            <a:endParaRPr lang="en-US"/>
          </a:p>
          <a:p>
            <a:r>
              <a:rPr lang="en-US"/>
              <a:t>The trench depth will be at 3ft plus the outer diameter of the pipe of 19.5 in. O.D. to be a total of 4.625 ft depth and 3 ft width. The pipeline will be buried along the side of eagle canyon road, and it will be utilizing an American water works association reference for a type 3 Trench with a loose soil backfill because the pipe will not be place under heavy loading or any vehicles. </a:t>
            </a:r>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47</a:t>
            </a:fld>
            <a:endParaRPr lang="en-US"/>
          </a:p>
        </p:txBody>
      </p:sp>
    </p:spTree>
    <p:extLst>
      <p:ext uri="{BB962C8B-B14F-4D97-AF65-F5344CB8AC3E}">
        <p14:creationId xmlns:p14="http://schemas.microsoft.com/office/powerpoint/2010/main" val="158595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a:t>
            </a:fld>
            <a:endParaRPr lang="en-US"/>
          </a:p>
        </p:txBody>
      </p:sp>
    </p:spTree>
    <p:extLst>
      <p:ext uri="{BB962C8B-B14F-4D97-AF65-F5344CB8AC3E}">
        <p14:creationId xmlns:p14="http://schemas.microsoft.com/office/powerpoint/2010/main" val="1831989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48</a:t>
            </a:fld>
            <a:endParaRPr lang="en-US"/>
          </a:p>
        </p:txBody>
      </p:sp>
    </p:spTree>
    <p:extLst>
      <p:ext uri="{BB962C8B-B14F-4D97-AF65-F5344CB8AC3E}">
        <p14:creationId xmlns:p14="http://schemas.microsoft.com/office/powerpoint/2010/main" val="3516392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Jorge Cortes</a:t>
            </a:r>
          </a:p>
          <a:p>
            <a:pPr>
              <a:defRPr/>
            </a:pPr>
            <a:r>
              <a:rPr lang="en-US" b="1"/>
              <a:t>Now we will transition  into Pump Station . </a:t>
            </a:r>
            <a:r>
              <a:rPr lang="en-US"/>
              <a:t>As David Vo mentioned we will use Bernoulli equation to find the optimum balance between the velocity, diameter, and head pump. The calculated head pump was determined to be 256.29 ft which converts to 216.04 horsepower. With the total head calculated we identified the most advantageous pump system known as Gould's</a:t>
            </a:r>
            <a:r>
              <a:rPr lang="en-US">
                <a:cs typeface="Calibri"/>
              </a:rPr>
              <a:t> 3180 Heavy Duty Process pump </a:t>
            </a:r>
            <a:r>
              <a:rPr lang="en-US"/>
              <a:t>which has a head pump of 410 ft which is within range of our calculated total head. There will be a total of two pumps one will be the back up which will be linked in parallel to the first pump. Relief</a:t>
            </a:r>
            <a:r>
              <a:rPr lang="en-US">
                <a:cs typeface="Calibri"/>
              </a:rPr>
              <a:t> valve is included in the pump station to avoid any form surge pressure </a:t>
            </a:r>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49</a:t>
            </a:fld>
            <a:endParaRPr lang="en-US"/>
          </a:p>
        </p:txBody>
      </p:sp>
    </p:spTree>
    <p:extLst>
      <p:ext uri="{BB962C8B-B14F-4D97-AF65-F5344CB8AC3E}">
        <p14:creationId xmlns:p14="http://schemas.microsoft.com/office/powerpoint/2010/main" val="2799193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Onto the next slide, the picture shown in the left-hand side is the hydraulic coverage of our selected pump. the y-axis describes total head which we calculated 256 ft  and the x- axis represents the capacity of the pump which is determined by the inflow per hour required to meet the demand of the client. Which comes to a capacity of 3333 GPM.  Once we identify our x- and y axis values they will intersect to determine a pump model  .The picture in the right-hand side shows where jour pump station will be located.  </a:t>
            </a:r>
          </a:p>
        </p:txBody>
      </p:sp>
      <p:sp>
        <p:nvSpPr>
          <p:cNvPr id="4" name="Slide Number Placeholder 3"/>
          <p:cNvSpPr>
            <a:spLocks noGrp="1"/>
          </p:cNvSpPr>
          <p:nvPr>
            <p:ph type="sldNum" sz="quarter" idx="5"/>
          </p:nvPr>
        </p:nvSpPr>
        <p:spPr/>
        <p:txBody>
          <a:bodyPr/>
          <a:lstStyle/>
          <a:p>
            <a:fld id="{CA5BDE77-B7BB-1D4D-AAB4-338A52F6BA1C}" type="slidenum">
              <a:rPr lang="en-US" smtClean="0"/>
              <a:t>50</a:t>
            </a:fld>
            <a:endParaRPr lang="en-US"/>
          </a:p>
        </p:txBody>
      </p:sp>
    </p:spTree>
    <p:extLst>
      <p:ext uri="{BB962C8B-B14F-4D97-AF65-F5344CB8AC3E}">
        <p14:creationId xmlns:p14="http://schemas.microsoft.com/office/powerpoint/2010/main" val="2896460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a visual representation of a 3-D rendering of our Earthen Dam site, there is an indication where the pump station is located. </a:t>
            </a:r>
          </a:p>
        </p:txBody>
      </p:sp>
      <p:sp>
        <p:nvSpPr>
          <p:cNvPr id="4" name="Slide Number Placeholder 3"/>
          <p:cNvSpPr>
            <a:spLocks noGrp="1"/>
          </p:cNvSpPr>
          <p:nvPr>
            <p:ph type="sldNum" sz="quarter" idx="5"/>
          </p:nvPr>
        </p:nvSpPr>
        <p:spPr/>
        <p:txBody>
          <a:bodyPr/>
          <a:lstStyle/>
          <a:p>
            <a:fld id="{CA5BDE77-B7BB-1D4D-AAB4-338A52F6BA1C}" type="slidenum">
              <a:rPr lang="en-US" smtClean="0"/>
              <a:t>51</a:t>
            </a:fld>
            <a:endParaRPr lang="en-US"/>
          </a:p>
        </p:txBody>
      </p:sp>
    </p:spTree>
    <p:extLst>
      <p:ext uri="{BB962C8B-B14F-4D97-AF65-F5344CB8AC3E}">
        <p14:creationId xmlns:p14="http://schemas.microsoft.com/office/powerpoint/2010/main" val="52475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Now onto the pump station structure, as </a:t>
            </a:r>
          </a:p>
          <a:p>
            <a:pPr marL="285750" indent="-285750">
              <a:buFont typeface="Arial"/>
              <a:buChar cha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The concrete building will be manufactured by Butler Building Co. </a:t>
            </a:r>
          </a:p>
          <a:p>
            <a:endParaRPr lang="en-US" sz="1200"/>
          </a:p>
          <a:p>
            <a:pPr marL="285750" indent="-285750">
              <a:buFont typeface="Arial"/>
              <a:buChar char="•"/>
            </a:pPr>
            <a:r>
              <a:rPr lang="en-US" sz="1200"/>
              <a:t>This structure will be Housing one main pump and emergency pump</a:t>
            </a:r>
            <a:br>
              <a:rPr lang="en-US" sz="1200"/>
            </a:br>
            <a:endParaRPr lang="en-US" sz="1200">
              <a:cs typeface="Calibri"/>
            </a:endParaRPr>
          </a:p>
          <a:p>
            <a:pPr marL="285750" indent="-285750">
              <a:buFont typeface="Arial"/>
              <a:buChar char="•"/>
            </a:pPr>
            <a:r>
              <a:rPr lang="en-US" sz="1200">
                <a:cs typeface="Calibri"/>
              </a:rPr>
              <a:t>Dimension of structure: 20’ L by 30’ W  with15' H</a:t>
            </a:r>
            <a:br>
              <a:rPr lang="en-US" sz="1200">
                <a:cs typeface="Calibri"/>
              </a:rPr>
            </a:br>
            <a:endParaRPr lang="en-US" sz="1200">
              <a:cs typeface="Calibri"/>
            </a:endParaRPr>
          </a:p>
          <a:p>
            <a:pPr marL="285750" indent="-285750">
              <a:buFont typeface="Arial"/>
              <a:buChar char="•"/>
            </a:pPr>
            <a:r>
              <a:rPr lang="en-US" sz="1200">
                <a:cs typeface="Calibri"/>
              </a:rPr>
              <a:t>Lastly, the pump station structure will be Operated 9 hours a day, 7 days a week</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52</a:t>
            </a:fld>
            <a:endParaRPr lang="en-US"/>
          </a:p>
        </p:txBody>
      </p:sp>
    </p:spTree>
    <p:extLst>
      <p:ext uri="{BB962C8B-B14F-4D97-AF65-F5344CB8AC3E}">
        <p14:creationId xmlns:p14="http://schemas.microsoft.com/office/powerpoint/2010/main" val="2575238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53</a:t>
            </a:fld>
            <a:endParaRPr lang="en-US"/>
          </a:p>
        </p:txBody>
      </p:sp>
    </p:spTree>
    <p:extLst>
      <p:ext uri="{BB962C8B-B14F-4D97-AF65-F5344CB8AC3E}">
        <p14:creationId xmlns:p14="http://schemas.microsoft.com/office/powerpoint/2010/main" val="1401989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We will now talk about how we designed the Water Storage Tank. </a:t>
            </a:r>
            <a:endParaRPr lang="en-US"/>
          </a:p>
          <a:p>
            <a:r>
              <a:rPr lang="en-US"/>
              <a:t>2) In order to find the tank capacity needed , 1)the daily water buffer and 2)the firewater requirement needed to be calculated.</a:t>
            </a:r>
            <a:endParaRPr lang="en-US">
              <a:cs typeface="Calibri" panose="020F0502020204030204"/>
            </a:endParaRPr>
          </a:p>
          <a:p>
            <a:r>
              <a:rPr lang="en-US"/>
              <a:t>3) Tank dimensions were then chosen based on the capacity and site constraints.   </a:t>
            </a:r>
            <a:endParaRPr lang="en-US">
              <a:cs typeface="Calibri"/>
            </a:endParaRPr>
          </a:p>
          <a:p>
            <a:r>
              <a:rPr lang="en-US">
                <a:cs typeface="Calibri"/>
              </a:rPr>
              <a:t>4)</a:t>
            </a:r>
            <a:r>
              <a:rPr lang="en-US"/>
              <a:t> The illustration above shows where the tanks will be located, which is north of the reservoir.</a:t>
            </a:r>
            <a:endParaRPr lang="en-US">
              <a:cs typeface="Calibri"/>
            </a:endParaRP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54</a:t>
            </a:fld>
            <a:endParaRPr lang="en-US"/>
          </a:p>
        </p:txBody>
      </p:sp>
    </p:spTree>
    <p:extLst>
      <p:ext uri="{BB962C8B-B14F-4D97-AF65-F5344CB8AC3E}">
        <p14:creationId xmlns:p14="http://schemas.microsoft.com/office/powerpoint/2010/main" val="558067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a:t>
            </a:r>
            <a:r>
              <a:rPr lang="en-US"/>
              <a:t>A buffer in the tank capacity is needed in case hours of operation where water usage must be extended past normal times.</a:t>
            </a:r>
          </a:p>
          <a:p>
            <a:r>
              <a:rPr lang="en-US">
                <a:cs typeface="Calibri"/>
              </a:rPr>
              <a:t>2) </a:t>
            </a:r>
            <a:r>
              <a:rPr lang="en-US"/>
              <a:t>The pump is expected to be pumping water into the tank from 6:00 AM to 3:00 PM, while mining operations are expected to use water from the tank from 8:00 AM to 8:00 PM.</a:t>
            </a:r>
            <a:endParaRPr lang="en-US">
              <a:cs typeface="Calibri"/>
            </a:endParaRPr>
          </a:p>
          <a:p>
            <a:r>
              <a:rPr lang="en-US">
                <a:cs typeface="Calibri"/>
              </a:rPr>
              <a:t>3) </a:t>
            </a:r>
            <a:r>
              <a:rPr lang="en-US"/>
              <a:t>The daily demand of the client is 1.8 million gallons; the flowrate into the tank is 200,000 gal/</a:t>
            </a:r>
            <a:r>
              <a:rPr lang="en-US" err="1"/>
              <a:t>hr</a:t>
            </a:r>
            <a:r>
              <a:rPr lang="en-US"/>
              <a:t> for 9 hours and the flowrate out is 150,000 gal/</a:t>
            </a:r>
            <a:r>
              <a:rPr lang="en-US" err="1"/>
              <a:t>hr</a:t>
            </a:r>
            <a:r>
              <a:rPr lang="en-US"/>
              <a:t> for 12 hours. </a:t>
            </a:r>
            <a:endParaRPr lang="en-US">
              <a:cs typeface="Calibri"/>
            </a:endParaRPr>
          </a:p>
          <a:p>
            <a:r>
              <a:rPr lang="en-US"/>
              <a:t>4) These values can be seen on the graph where they were analyzed to find the maximum difference between the inflow and outflow.</a:t>
            </a:r>
            <a:endParaRPr lang="en-US">
              <a:cs typeface="Calibri"/>
            </a:endParaRPr>
          </a:p>
          <a:p>
            <a:r>
              <a:rPr lang="en-US">
                <a:cs typeface="Calibri"/>
              </a:rPr>
              <a:t>5) The</a:t>
            </a:r>
            <a:r>
              <a:rPr lang="en-US"/>
              <a:t> max difference can be seen in highlighted in green with a difference of 450,000 gallons. </a:t>
            </a:r>
            <a:endParaRPr lang="en-US">
              <a:cs typeface="Calibri"/>
            </a:endParaRPr>
          </a:p>
          <a:p>
            <a:r>
              <a:rPr lang="en-US">
                <a:cs typeface="Calibri"/>
              </a:rPr>
              <a:t>6) This is the daily water buffer</a:t>
            </a:r>
          </a:p>
        </p:txBody>
      </p:sp>
      <p:sp>
        <p:nvSpPr>
          <p:cNvPr id="4" name="Slide Number Placeholder 3"/>
          <p:cNvSpPr>
            <a:spLocks noGrp="1"/>
          </p:cNvSpPr>
          <p:nvPr>
            <p:ph type="sldNum" sz="quarter" idx="5"/>
          </p:nvPr>
        </p:nvSpPr>
        <p:spPr/>
        <p:txBody>
          <a:bodyPr/>
          <a:lstStyle/>
          <a:p>
            <a:fld id="{CA5BDE77-B7BB-1D4D-AAB4-338A52F6BA1C}" type="slidenum">
              <a:rPr lang="en-US" smtClean="0"/>
              <a:t>55</a:t>
            </a:fld>
            <a:endParaRPr lang="en-US"/>
          </a:p>
        </p:txBody>
      </p:sp>
    </p:spTree>
    <p:extLst>
      <p:ext uri="{BB962C8B-B14F-4D97-AF65-F5344CB8AC3E}">
        <p14:creationId xmlns:p14="http://schemas.microsoft.com/office/powerpoint/2010/main" val="126322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Speaker: Matthew </a:t>
            </a:r>
            <a:r>
              <a:rPr lang="en-US" err="1"/>
              <a:t>Mahlebashian</a:t>
            </a:r>
            <a:endParaRPr lang="en-US">
              <a:cs typeface="Calibri"/>
            </a:endParaRPr>
          </a:p>
          <a:p>
            <a:endParaRPr lang="en-US">
              <a:cs typeface="Calibri"/>
            </a:endParaRPr>
          </a:p>
          <a:p>
            <a:r>
              <a:rPr lang="en-US">
                <a:cs typeface="Calibri"/>
              </a:rPr>
              <a:t>1) </a:t>
            </a:r>
            <a:r>
              <a:rPr lang="en-US"/>
              <a:t>The United States Fire Administration firefighting requirement was also needed in order to calculate the tank capacity.</a:t>
            </a:r>
            <a:endParaRPr lang="en-US">
              <a:cs typeface="Calibri"/>
            </a:endParaRPr>
          </a:p>
          <a:p>
            <a:r>
              <a:rPr lang="en-US">
                <a:cs typeface="Calibri"/>
              </a:rPr>
              <a:t>2) </a:t>
            </a:r>
            <a:r>
              <a:rPr lang="en-US"/>
              <a:t>Using the community area of the site, the following formula was used to calculate the firefighting requirement, which calculated to be 3.14 million gallons.</a:t>
            </a:r>
            <a:endParaRPr lang="en-US">
              <a:cs typeface="Calibri"/>
            </a:endParaRPr>
          </a:p>
          <a:p>
            <a:r>
              <a:rPr lang="en-US">
                <a:cs typeface="Calibri"/>
              </a:rPr>
              <a:t>3) </a:t>
            </a:r>
            <a:r>
              <a:rPr lang="en-US"/>
              <a:t>By adding the four hundred fifty thousand gallon buffer and 3.14 million gallon firefighting requirement, the final tank capacity needed was found to be 3.59 million gallons.</a:t>
            </a:r>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56</a:t>
            </a:fld>
            <a:endParaRPr lang="en-US"/>
          </a:p>
        </p:txBody>
      </p:sp>
    </p:spTree>
    <p:extLst>
      <p:ext uri="{BB962C8B-B14F-4D97-AF65-F5344CB8AC3E}">
        <p14:creationId xmlns:p14="http://schemas.microsoft.com/office/powerpoint/2010/main" val="3852720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Speaker: Matthew </a:t>
            </a:r>
            <a:r>
              <a:rPr lang="en-US" err="1"/>
              <a:t>Mahlebashian</a:t>
            </a:r>
            <a:endParaRPr lang="en-US" err="1">
              <a:cs typeface="Calibri"/>
            </a:endParaRPr>
          </a:p>
          <a:p>
            <a:endParaRPr lang="en-US">
              <a:cs typeface="Calibri"/>
            </a:endParaRPr>
          </a:p>
          <a:p>
            <a:r>
              <a:rPr lang="en-US">
                <a:cs typeface="Calibri"/>
              </a:rPr>
              <a:t>1) T</a:t>
            </a:r>
            <a:r>
              <a:rPr lang="en-US"/>
              <a:t>o support this capacity the tanks dimension calculated were 100 feet in diameter and 66 feet high.</a:t>
            </a:r>
            <a:endParaRPr lang="en-US">
              <a:cs typeface="Calibri" panose="020F0502020204030204"/>
            </a:endParaRPr>
          </a:p>
          <a:p>
            <a:r>
              <a:rPr lang="en-US">
                <a:cs typeface="Calibri" panose="020F0502020204030204"/>
              </a:rPr>
              <a:t>2) However, one</a:t>
            </a:r>
            <a:r>
              <a:rPr lang="en-US"/>
              <a:t> singular tank would be too large to construct on the site because it could compromise the sites foundation, and would not leave room for an access road to the tanks.</a:t>
            </a:r>
            <a:endParaRPr lang="en-US">
              <a:cs typeface="Calibri" panose="020F0502020204030204"/>
            </a:endParaRPr>
          </a:p>
          <a:p>
            <a:r>
              <a:rPr lang="en-US">
                <a:cs typeface="Calibri" panose="020F0502020204030204"/>
              </a:rPr>
              <a:t>3) </a:t>
            </a:r>
            <a:r>
              <a:rPr lang="en-US"/>
              <a:t>To best support this capacity, our design includes two 100-foot-diameter and 34-foot-high tanks.</a:t>
            </a:r>
            <a:endParaRPr lang="en-US">
              <a:cs typeface="Calibri" panose="020F0502020204030204"/>
            </a:endParaRPr>
          </a:p>
          <a:p>
            <a:r>
              <a:rPr lang="en-US">
                <a:cs typeface="Calibri" panose="020F0502020204030204"/>
              </a:rPr>
              <a:t>4) </a:t>
            </a:r>
            <a:r>
              <a:rPr lang="en-US"/>
              <a:t>Two smaller tanks are much easier to construct than one larger tank, and more cost effective to construct compared to several smaller tanks, while also leaving space for a 20-foot-wide access road which will be placed between and around the tanks for vehicles to drive around for inspection</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57</a:t>
            </a:fld>
            <a:endParaRPr lang="en-US"/>
          </a:p>
        </p:txBody>
      </p:sp>
    </p:spTree>
    <p:extLst>
      <p:ext uri="{BB962C8B-B14F-4D97-AF65-F5344CB8AC3E}">
        <p14:creationId xmlns:p14="http://schemas.microsoft.com/office/powerpoint/2010/main" val="97693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inherit"/>
              </a:rPr>
              <a:t>purpose: technically feasible water supply</a:t>
            </a:r>
          </a:p>
          <a:p>
            <a:pPr algn="l" fontAlgn="base"/>
            <a:r>
              <a:rPr lang="en-US" b="0" i="0">
                <a:solidFill>
                  <a:srgbClr val="000000"/>
                </a:solidFill>
                <a:effectLst/>
                <a:latin typeface="inherit"/>
              </a:rPr>
              <a:t>identify reliable water supply</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6</a:t>
            </a:fld>
            <a:endParaRPr lang="en-US"/>
          </a:p>
        </p:txBody>
      </p:sp>
    </p:spTree>
    <p:extLst>
      <p:ext uri="{BB962C8B-B14F-4D97-AF65-F5344CB8AC3E}">
        <p14:creationId xmlns:p14="http://schemas.microsoft.com/office/powerpoint/2010/main" val="950160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total dead load of our tanks depended on the amount of steel used for the cylindrical shell, dome roof, and tank floor. Since there is 1,400 square feet of steel per tank and the density of our steel is 490 </a:t>
            </a:r>
            <a:r>
              <a:rPr lang="en-US" err="1">
                <a:cs typeface="Calibri"/>
              </a:rPr>
              <a:t>psf</a:t>
            </a:r>
            <a:r>
              <a:rPr lang="en-US">
                <a:cs typeface="Calibri"/>
              </a:rPr>
              <a:t>, the total dead load for this design is 700,000 lb.</a:t>
            </a:r>
          </a:p>
        </p:txBody>
      </p:sp>
      <p:sp>
        <p:nvSpPr>
          <p:cNvPr id="4" name="Slide Number Placeholder 3"/>
          <p:cNvSpPr>
            <a:spLocks noGrp="1"/>
          </p:cNvSpPr>
          <p:nvPr>
            <p:ph type="sldNum" sz="quarter" idx="5"/>
          </p:nvPr>
        </p:nvSpPr>
        <p:spPr/>
        <p:txBody>
          <a:bodyPr/>
          <a:lstStyle/>
          <a:p>
            <a:fld id="{CA5BDE77-B7BB-1D4D-AAB4-338A52F6BA1C}" type="slidenum">
              <a:rPr lang="en-US" smtClean="0"/>
              <a:t>59</a:t>
            </a:fld>
            <a:endParaRPr lang="en-US"/>
          </a:p>
        </p:txBody>
      </p:sp>
    </p:spTree>
    <p:extLst>
      <p:ext uri="{BB962C8B-B14F-4D97-AF65-F5344CB8AC3E}">
        <p14:creationId xmlns:p14="http://schemas.microsoft.com/office/powerpoint/2010/main" val="2668362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 loads we calculated for the water tank came from the American Water Works Association D100 Standard. We first calculated the weight of the water on the lower part of the tank which is the impulsive equation and the weight of the water on the upper part of the tank due to sloshing, which is the convective equation. Our D, H, and </a:t>
            </a:r>
            <a:r>
              <a:rPr lang="en-US" err="1"/>
              <a:t>Wt</a:t>
            </a:r>
            <a:r>
              <a:rPr lang="en-US"/>
              <a:t> variables represent the </a:t>
            </a:r>
            <a:r>
              <a:rPr lang="en-US" err="1"/>
              <a:t>diamater</a:t>
            </a:r>
            <a:r>
              <a:rPr lang="en-US"/>
              <a:t> of the tank, depth of water in the tank, and weight of the tank respectively. After calculating both equations our total water load came up to just over 14 million pounds.</a:t>
            </a:r>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60</a:t>
            </a:fld>
            <a:endParaRPr lang="en-US"/>
          </a:p>
        </p:txBody>
      </p:sp>
    </p:spTree>
    <p:extLst>
      <p:ext uri="{BB962C8B-B14F-4D97-AF65-F5344CB8AC3E}">
        <p14:creationId xmlns:p14="http://schemas.microsoft.com/office/powerpoint/2010/main" val="105561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we calculated the seismic load for the tank which was </a:t>
            </a:r>
            <a:r>
              <a:rPr lang="en-US" err="1">
                <a:cs typeface="Calibri"/>
              </a:rPr>
              <a:t>dependant</a:t>
            </a:r>
            <a:r>
              <a:rPr lang="en-US">
                <a:cs typeface="Calibri"/>
              </a:rPr>
              <a:t> on the impulsive and convective water weights from before. This time we multiplied both weights by the </a:t>
            </a:r>
            <a:r>
              <a:rPr lang="en-US" err="1">
                <a:cs typeface="Calibri"/>
              </a:rPr>
              <a:t>specratl</a:t>
            </a:r>
            <a:r>
              <a:rPr lang="en-US">
                <a:cs typeface="Calibri"/>
              </a:rPr>
              <a:t> acceleration and since the corresponding are for the impulsive water weight was slightly higher, the impulsive water weight force governs with a force of 56.13 kips</a:t>
            </a:r>
          </a:p>
        </p:txBody>
      </p:sp>
      <p:sp>
        <p:nvSpPr>
          <p:cNvPr id="4" name="Slide Number Placeholder 3"/>
          <p:cNvSpPr>
            <a:spLocks noGrp="1"/>
          </p:cNvSpPr>
          <p:nvPr>
            <p:ph type="sldNum" sz="quarter" idx="5"/>
          </p:nvPr>
        </p:nvSpPr>
        <p:spPr/>
        <p:txBody>
          <a:bodyPr/>
          <a:lstStyle/>
          <a:p>
            <a:fld id="{CA5BDE77-B7BB-1D4D-AAB4-338A52F6BA1C}" type="slidenum">
              <a:rPr lang="en-US" smtClean="0"/>
              <a:t>61</a:t>
            </a:fld>
            <a:endParaRPr lang="en-US"/>
          </a:p>
        </p:txBody>
      </p:sp>
    </p:spTree>
    <p:extLst>
      <p:ext uri="{BB962C8B-B14F-4D97-AF65-F5344CB8AC3E}">
        <p14:creationId xmlns:p14="http://schemas.microsoft.com/office/powerpoint/2010/main" val="4000422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our final wind loads, Pw, we calculated the loads to be 17.376 psf. However, since this equation provides a minimum design calculation, the wind load that we considered for our tanks was 18 psf.</a:t>
            </a:r>
          </a:p>
        </p:txBody>
      </p:sp>
      <p:sp>
        <p:nvSpPr>
          <p:cNvPr id="4" name="Slide Number Placeholder 3"/>
          <p:cNvSpPr>
            <a:spLocks noGrp="1"/>
          </p:cNvSpPr>
          <p:nvPr>
            <p:ph type="sldNum" sz="quarter" idx="5"/>
          </p:nvPr>
        </p:nvSpPr>
        <p:spPr/>
        <p:txBody>
          <a:bodyPr/>
          <a:lstStyle/>
          <a:p>
            <a:fld id="{CA5BDE77-B7BB-1D4D-AAB4-338A52F6BA1C}" type="slidenum">
              <a:rPr lang="en-US" smtClean="0"/>
              <a:t>62</a:t>
            </a:fld>
            <a:endParaRPr lang="en-US"/>
          </a:p>
        </p:txBody>
      </p:sp>
    </p:spTree>
    <p:extLst>
      <p:ext uri="{BB962C8B-B14F-4D97-AF65-F5344CB8AC3E}">
        <p14:creationId xmlns:p14="http://schemas.microsoft.com/office/powerpoint/2010/main" val="2379625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3 loads we considered for our water tank design, dead, seismic, and water. These loads were used on SAP2000 to determine </a:t>
            </a:r>
            <a:r>
              <a:rPr lang="en-US" err="1">
                <a:cs typeface="Calibri"/>
              </a:rPr>
              <a:t>wether</a:t>
            </a:r>
            <a:r>
              <a:rPr lang="en-US">
                <a:cs typeface="Calibri"/>
              </a:rPr>
              <a:t> or not the tank design would fail. One thing to note is that we did not consider wind loads since the seismic load governed in this case.</a:t>
            </a:r>
          </a:p>
        </p:txBody>
      </p:sp>
      <p:sp>
        <p:nvSpPr>
          <p:cNvPr id="4" name="Slide Number Placeholder 3"/>
          <p:cNvSpPr>
            <a:spLocks noGrp="1"/>
          </p:cNvSpPr>
          <p:nvPr>
            <p:ph type="sldNum" sz="quarter" idx="5"/>
          </p:nvPr>
        </p:nvSpPr>
        <p:spPr/>
        <p:txBody>
          <a:bodyPr/>
          <a:lstStyle/>
          <a:p>
            <a:fld id="{CA5BDE77-B7BB-1D4D-AAB4-338A52F6BA1C}" type="slidenum">
              <a:rPr lang="en-US" smtClean="0"/>
              <a:t>63</a:t>
            </a:fld>
            <a:endParaRPr lang="en-US"/>
          </a:p>
        </p:txBody>
      </p:sp>
    </p:spTree>
    <p:extLst>
      <p:ext uri="{BB962C8B-B14F-4D97-AF65-F5344CB8AC3E}">
        <p14:creationId xmlns:p14="http://schemas.microsoft.com/office/powerpoint/2010/main" val="119124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69</a:t>
            </a:fld>
            <a:endParaRPr lang="en-US"/>
          </a:p>
        </p:txBody>
      </p:sp>
    </p:spTree>
    <p:extLst>
      <p:ext uri="{BB962C8B-B14F-4D97-AF65-F5344CB8AC3E}">
        <p14:creationId xmlns:p14="http://schemas.microsoft.com/office/powerpoint/2010/main" val="4181995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70</a:t>
            </a:fld>
            <a:endParaRPr lang="en-US"/>
          </a:p>
        </p:txBody>
      </p:sp>
    </p:spTree>
    <p:extLst>
      <p:ext uri="{BB962C8B-B14F-4D97-AF65-F5344CB8AC3E}">
        <p14:creationId xmlns:p14="http://schemas.microsoft.com/office/powerpoint/2010/main" val="533458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anchor that we chose for this water tank is a grade 36 bonded anchor that will be 5 inches deep into the concrete slab. The maximum forces in the joints were just below 105 kips in the x and y direction and just under 19 kips in the z direction. Each tank has 16 panels that are 19.5 feet long so we decided to placed 1 anchor every foot and the forces we used to determine our anchor were 5.4 kips in x and y directions and 1 kip in the z direction. We used the </a:t>
            </a:r>
            <a:r>
              <a:rPr lang="en-US" err="1">
                <a:cs typeface="Calibri"/>
              </a:rPr>
              <a:t>simspon</a:t>
            </a:r>
            <a:r>
              <a:rPr lang="en-US">
                <a:cs typeface="Calibri"/>
              </a:rPr>
              <a:t> strong tie anchor designer software and the tension nominal over capacity percentage was about 16% and the shear nominal over capacity percentage was 101%. While the software declared this a failure in in shear, the conditions for this design already took into account a factor of safety and any nominal over capacity percentage under 105% would still be acceptable. We could have used a higher grade anchor to lower this value, but we stuck with this one in order to keep the over cost low since there will be 304 anchors per tank.</a:t>
            </a:r>
          </a:p>
        </p:txBody>
      </p:sp>
      <p:sp>
        <p:nvSpPr>
          <p:cNvPr id="4" name="Slide Number Placeholder 3"/>
          <p:cNvSpPr>
            <a:spLocks noGrp="1"/>
          </p:cNvSpPr>
          <p:nvPr>
            <p:ph type="sldNum" sz="quarter" idx="5"/>
          </p:nvPr>
        </p:nvSpPr>
        <p:spPr/>
        <p:txBody>
          <a:bodyPr/>
          <a:lstStyle/>
          <a:p>
            <a:fld id="{CA5BDE77-B7BB-1D4D-AAB4-338A52F6BA1C}" type="slidenum">
              <a:rPr lang="en-US" smtClean="0"/>
              <a:t>71</a:t>
            </a:fld>
            <a:endParaRPr lang="en-US"/>
          </a:p>
        </p:txBody>
      </p:sp>
    </p:spTree>
    <p:extLst>
      <p:ext uri="{BB962C8B-B14F-4D97-AF65-F5344CB8AC3E}">
        <p14:creationId xmlns:p14="http://schemas.microsoft.com/office/powerpoint/2010/main" val="1822870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72</a:t>
            </a:fld>
            <a:endParaRPr lang="en-US"/>
          </a:p>
        </p:txBody>
      </p:sp>
    </p:spTree>
    <p:extLst>
      <p:ext uri="{BB962C8B-B14F-4D97-AF65-F5344CB8AC3E}">
        <p14:creationId xmlns:p14="http://schemas.microsoft.com/office/powerpoint/2010/main" val="903933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a:rPr>
              <a:t>AutoCAD:</a:t>
            </a:r>
            <a:endParaRPr lang="en-US" u="sng">
              <a:cs typeface="Calibri"/>
            </a:endParaRPr>
          </a:p>
          <a:p>
            <a:endParaRPr lang="en-US" b="1">
              <a:cs typeface="Calibri"/>
            </a:endParaRPr>
          </a:p>
          <a:p>
            <a:r>
              <a:rPr lang="en-US" b="1">
                <a:cs typeface="Calibri"/>
              </a:rPr>
              <a:t>Transition: </a:t>
            </a:r>
            <a:r>
              <a:rPr lang="en-US" b="1"/>
              <a:t>One of the first steps in Civil 3D road design is creating the "Assembly".</a:t>
            </a:r>
            <a:endParaRPr lang="en-US" b="1">
              <a:cs typeface="Calibri"/>
            </a:endParaRPr>
          </a:p>
          <a:p>
            <a:endParaRPr lang="en-US">
              <a:cs typeface="Calibri"/>
            </a:endParaRPr>
          </a:p>
          <a:p>
            <a:r>
              <a:rPr lang="en-US">
                <a:cs typeface="Calibri"/>
              </a:rPr>
              <a:t>-Assembly: is essentially a cross section of the road.</a:t>
            </a:r>
          </a:p>
          <a:p>
            <a:r>
              <a:rPr lang="en-US">
                <a:cs typeface="Calibri"/>
              </a:rPr>
              <a:t>      *Within this detail we define our lane width, shoulder width, etc.</a:t>
            </a:r>
          </a:p>
          <a:p>
            <a:endParaRPr lang="en-US">
              <a:cs typeface="Calibri"/>
            </a:endParaRPr>
          </a:p>
          <a:p>
            <a:r>
              <a:rPr lang="en-US">
                <a:cs typeface="Calibri"/>
              </a:rPr>
              <a:t>-Cut and fill slope was defined as 2:1 per federal design standards.</a:t>
            </a:r>
          </a:p>
          <a:p>
            <a:endParaRPr lang="en-US">
              <a:cs typeface="Calibri"/>
            </a:endParaRPr>
          </a:p>
          <a:p>
            <a:r>
              <a:rPr lang="en-US" b="1">
                <a:cs typeface="Calibri"/>
              </a:rPr>
              <a:t>Transition: The next step is to create an alignment to create a layout for the road.</a:t>
            </a:r>
          </a:p>
        </p:txBody>
      </p:sp>
      <p:sp>
        <p:nvSpPr>
          <p:cNvPr id="4" name="Slide Number Placeholder 3"/>
          <p:cNvSpPr>
            <a:spLocks noGrp="1"/>
          </p:cNvSpPr>
          <p:nvPr>
            <p:ph type="sldNum" sz="quarter" idx="5"/>
          </p:nvPr>
        </p:nvSpPr>
        <p:spPr/>
        <p:txBody>
          <a:bodyPr/>
          <a:lstStyle/>
          <a:p>
            <a:fld id="{CA5BDE77-B7BB-1D4D-AAB4-338A52F6BA1C}" type="slidenum">
              <a:rPr lang="en-US" smtClean="0"/>
              <a:t>73</a:t>
            </a:fld>
            <a:endParaRPr lang="en-US"/>
          </a:p>
        </p:txBody>
      </p:sp>
    </p:spTree>
    <p:extLst>
      <p:ext uri="{BB962C8B-B14F-4D97-AF65-F5344CB8AC3E}">
        <p14:creationId xmlns:p14="http://schemas.microsoft.com/office/powerpoint/2010/main" val="205199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Valente</a:t>
            </a:r>
          </a:p>
          <a:p>
            <a:r>
              <a:rPr lang="en-US"/>
              <a:t>Engineering Design process</a:t>
            </a:r>
          </a:p>
          <a:p>
            <a:endParaRPr lang="en-US"/>
          </a:p>
          <a:p>
            <a:r>
              <a:rPr lang="en-US"/>
              <a:t>Correlate diagram to speech script better. Include bubble keywords into speech</a:t>
            </a:r>
          </a:p>
        </p:txBody>
      </p:sp>
      <p:sp>
        <p:nvSpPr>
          <p:cNvPr id="4" name="Slide Number Placeholder 3"/>
          <p:cNvSpPr>
            <a:spLocks noGrp="1"/>
          </p:cNvSpPr>
          <p:nvPr>
            <p:ph type="sldNum" sz="quarter" idx="5"/>
          </p:nvPr>
        </p:nvSpPr>
        <p:spPr/>
        <p:txBody>
          <a:bodyPr/>
          <a:lstStyle/>
          <a:p>
            <a:fld id="{10A5C2F4-63E3-4945-A8CB-5D55D3A164DC}" type="slidenum">
              <a:rPr lang="en-US" smtClean="0"/>
              <a:t>7</a:t>
            </a:fld>
            <a:endParaRPr lang="en-US"/>
          </a:p>
        </p:txBody>
      </p:sp>
    </p:spTree>
    <p:extLst>
      <p:ext uri="{BB962C8B-B14F-4D97-AF65-F5344CB8AC3E}">
        <p14:creationId xmlns:p14="http://schemas.microsoft.com/office/powerpoint/2010/main" val="3679789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cs typeface="Calibri"/>
            </a:endParaRPr>
          </a:p>
          <a:p>
            <a:endParaRPr lang="en-US" b="1" u="sng">
              <a:cs typeface="Calibri"/>
            </a:endParaRPr>
          </a:p>
          <a:p>
            <a:r>
              <a:rPr lang="en-US" b="1">
                <a:cs typeface="Calibri"/>
              </a:rPr>
              <a:t>At the top we have a profile view.</a:t>
            </a:r>
          </a:p>
          <a:p>
            <a:r>
              <a:rPr lang="en-US" b="1">
                <a:cs typeface="Calibri"/>
              </a:rPr>
              <a:t>Knowing the existing ground, we have a proposed alignment in a black bold line with a maximum slope of 14%.</a:t>
            </a:r>
          </a:p>
          <a:p>
            <a:r>
              <a:rPr lang="en-US" b="1">
                <a:cs typeface="Calibri"/>
              </a:rPr>
              <a:t>The figure on the bottom left illustrates a cross sectional view of the road corridor.</a:t>
            </a:r>
          </a:p>
          <a:p>
            <a:r>
              <a:rPr lang="en-US" b="1">
                <a:cs typeface="Calibri"/>
              </a:rPr>
              <a:t>Again, the dark bold line is the proposed ground  with 2 to 1 side slopes and the light gray line is the existing ground.</a:t>
            </a:r>
            <a:endParaRPr lang="en-US"/>
          </a:p>
          <a:p>
            <a:r>
              <a:rPr lang="en-US" b="1">
                <a:cs typeface="Calibri"/>
              </a:rPr>
              <a:t>Comparing the proposed and the existing ground, we are able to calculate our earthwork data.</a:t>
            </a:r>
          </a:p>
          <a:p>
            <a:r>
              <a:rPr lang="en-US" b="1">
                <a:cs typeface="Calibri"/>
              </a:rPr>
              <a:t>We have a cut of almost 39,000 cubic yards, a fill of almost 400 cubic yards, a total road length of 672 feet, and a max longitudinal slope of 14%.</a:t>
            </a:r>
          </a:p>
          <a:p>
            <a:endParaRPr lang="en-US" b="1">
              <a:cs typeface="Calibri"/>
            </a:endParaRPr>
          </a:p>
          <a:p>
            <a:r>
              <a:rPr lang="en-US" b="1">
                <a:cs typeface="Calibri"/>
              </a:rPr>
              <a:t>Hello my name is </a:t>
            </a:r>
            <a:r>
              <a:rPr lang="en-US" b="1" err="1">
                <a:cs typeface="Calibri"/>
              </a:rPr>
              <a:t>david</a:t>
            </a:r>
            <a:r>
              <a:rPr lang="en-US" b="1">
                <a:cs typeface="Calibri"/>
              </a:rPr>
              <a:t> </a:t>
            </a:r>
            <a:r>
              <a:rPr lang="en-US" b="1" err="1">
                <a:cs typeface="Calibri"/>
              </a:rPr>
              <a:t>phong</a:t>
            </a:r>
            <a:r>
              <a:rPr lang="en-US" b="1">
                <a:cs typeface="Calibri"/>
              </a:rPr>
              <a:t>, and I will be going over the dam site access road.</a:t>
            </a:r>
            <a:endParaRPr lang="en-US" b="1"/>
          </a:p>
          <a:p>
            <a:r>
              <a:rPr lang="en-US" b="1"/>
              <a:t>At the top we have a profile view.</a:t>
            </a:r>
            <a:endParaRPr lang="en-US"/>
          </a:p>
          <a:p>
            <a:r>
              <a:rPr lang="en-US" b="1"/>
              <a:t>Knowing the existing ground, we have a proposed alignment in a heavier line weight with a maximum slope of 14%.</a:t>
            </a:r>
            <a:endParaRPr lang="en-US"/>
          </a:p>
          <a:p>
            <a:r>
              <a:rPr lang="en-US" b="1"/>
              <a:t>The figure on the bottom left illustrates a cross sectional view of the road corridor.</a:t>
            </a:r>
            <a:endParaRPr lang="en-US"/>
          </a:p>
          <a:p>
            <a:r>
              <a:rPr lang="en-US" b="1"/>
              <a:t>Again, the heavier line weight is the proposed ground with 2 to 1 side slopes and the lighter line weight is the existing ground.</a:t>
            </a:r>
            <a:endParaRPr lang="en-US"/>
          </a:p>
          <a:p>
            <a:r>
              <a:rPr lang="en-US" b="1"/>
              <a:t>Comparing the proposed and the existing ground, we are able to calculate our earthwork data.</a:t>
            </a:r>
            <a:endParaRPr lang="en-US"/>
          </a:p>
          <a:p>
            <a:r>
              <a:rPr lang="en-US" b="1"/>
              <a:t>We have a cut of almost 39,000 cubic yards, a fill of almost 400 cubic yards, a total road length of 672 feet, and a max longitudinal slope of 14%.</a:t>
            </a:r>
            <a:endParaRPr lang="en-US"/>
          </a:p>
          <a:p>
            <a:endParaRPr lang="en-US" b="1">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74</a:t>
            </a:fld>
            <a:endParaRPr lang="en-US"/>
          </a:p>
        </p:txBody>
      </p:sp>
    </p:spTree>
    <p:extLst>
      <p:ext uri="{BB962C8B-B14F-4D97-AF65-F5344CB8AC3E}">
        <p14:creationId xmlns:p14="http://schemas.microsoft.com/office/powerpoint/2010/main" val="4207129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a:rPr>
              <a:t>AutoCAD:</a:t>
            </a:r>
            <a:endParaRPr lang="en-US" u="sng">
              <a:cs typeface="Calibri"/>
            </a:endParaRPr>
          </a:p>
          <a:p>
            <a:endParaRPr lang="en-US" b="1">
              <a:cs typeface="Calibri"/>
            </a:endParaRPr>
          </a:p>
          <a:p>
            <a:r>
              <a:rPr lang="en-US" b="1">
                <a:cs typeface="Calibri"/>
              </a:rPr>
              <a:t>Transition: </a:t>
            </a:r>
            <a:r>
              <a:rPr lang="en-US" b="1"/>
              <a:t>One of the first steps in Civil 3D road design is creating the "Assembly".</a:t>
            </a:r>
            <a:endParaRPr lang="en-US" b="1">
              <a:cs typeface="Calibri"/>
            </a:endParaRPr>
          </a:p>
          <a:p>
            <a:endParaRPr lang="en-US">
              <a:cs typeface="Calibri"/>
            </a:endParaRPr>
          </a:p>
          <a:p>
            <a:r>
              <a:rPr lang="en-US">
                <a:cs typeface="Calibri"/>
              </a:rPr>
              <a:t>-Assembly: is essentially a cross section of the road.</a:t>
            </a:r>
          </a:p>
          <a:p>
            <a:r>
              <a:rPr lang="en-US">
                <a:cs typeface="Calibri"/>
              </a:rPr>
              <a:t>      *Within this detail we define our lane width, shoulder width, etc.</a:t>
            </a:r>
          </a:p>
          <a:p>
            <a:endParaRPr lang="en-US">
              <a:cs typeface="Calibri"/>
            </a:endParaRPr>
          </a:p>
          <a:p>
            <a:r>
              <a:rPr lang="en-US">
                <a:cs typeface="Calibri"/>
              </a:rPr>
              <a:t>-Cut and fill slope was defined as 2:1 per federal design standards.</a:t>
            </a:r>
          </a:p>
          <a:p>
            <a:endParaRPr lang="en-US">
              <a:cs typeface="Calibri"/>
            </a:endParaRPr>
          </a:p>
          <a:p>
            <a:r>
              <a:rPr lang="en-US" b="1">
                <a:cs typeface="Calibri"/>
              </a:rPr>
              <a:t>Transition: The next step is to create an alignment to create a layout for the road.</a:t>
            </a:r>
          </a:p>
        </p:txBody>
      </p:sp>
      <p:sp>
        <p:nvSpPr>
          <p:cNvPr id="4" name="Slide Number Placeholder 3"/>
          <p:cNvSpPr>
            <a:spLocks noGrp="1"/>
          </p:cNvSpPr>
          <p:nvPr>
            <p:ph type="sldNum" sz="quarter" idx="5"/>
          </p:nvPr>
        </p:nvSpPr>
        <p:spPr/>
        <p:txBody>
          <a:bodyPr/>
          <a:lstStyle/>
          <a:p>
            <a:fld id="{CA5BDE77-B7BB-1D4D-AAB4-338A52F6BA1C}" type="slidenum">
              <a:rPr lang="en-US" smtClean="0"/>
              <a:t>76</a:t>
            </a:fld>
            <a:endParaRPr lang="en-US"/>
          </a:p>
        </p:txBody>
      </p:sp>
    </p:spTree>
    <p:extLst>
      <p:ext uri="{BB962C8B-B14F-4D97-AF65-F5344CB8AC3E}">
        <p14:creationId xmlns:p14="http://schemas.microsoft.com/office/powerpoint/2010/main" val="739925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cs typeface="Calibri"/>
              </a:rPr>
              <a:t>This is basically our best slide so lets just show this slide for 45 mins</a:t>
            </a:r>
          </a:p>
          <a:p>
            <a:r>
              <a:rPr lang="en-US" b="1" u="sng">
                <a:cs typeface="Calibri"/>
              </a:rPr>
              <a:t>AutoCAD:</a:t>
            </a:r>
          </a:p>
          <a:p>
            <a:endParaRPr lang="en-US" u="sng">
              <a:cs typeface="Calibri"/>
            </a:endParaRPr>
          </a:p>
          <a:p>
            <a:r>
              <a:rPr lang="en-US">
                <a:cs typeface="Calibri"/>
              </a:rPr>
              <a:t>-Review Road design specs for Drive Mode.</a:t>
            </a:r>
          </a:p>
          <a:p>
            <a:r>
              <a:rPr lang="en-US">
                <a:cs typeface="Calibri"/>
              </a:rPr>
              <a:t>    *2:1 slope for sides</a:t>
            </a:r>
          </a:p>
          <a:p>
            <a:r>
              <a:rPr lang="en-US">
                <a:cs typeface="Calibri"/>
              </a:rPr>
              <a:t>    *24' lanes</a:t>
            </a:r>
          </a:p>
          <a:p>
            <a:r>
              <a:rPr lang="en-US">
                <a:cs typeface="Calibri"/>
              </a:rPr>
              <a:t>    *2' curb....etc.</a:t>
            </a:r>
          </a:p>
          <a:p>
            <a:endParaRPr lang="en-US" u="sng">
              <a:cs typeface="Calibri"/>
            </a:endParaRPr>
          </a:p>
          <a:p>
            <a:r>
              <a:rPr lang="en-US">
                <a:cs typeface="Calibri"/>
              </a:rPr>
              <a:t>-Review benefits of </a:t>
            </a:r>
            <a:r>
              <a:rPr lang="en-US" err="1">
                <a:cs typeface="Calibri"/>
              </a:rPr>
              <a:t>AutoTurn</a:t>
            </a:r>
            <a:r>
              <a:rPr lang="en-US">
                <a:cs typeface="Calibri"/>
              </a:rPr>
              <a:t> in design</a:t>
            </a:r>
          </a:p>
          <a:p>
            <a:r>
              <a:rPr lang="en-US">
                <a:cs typeface="Calibri"/>
              </a:rPr>
              <a:t>   * Verify that trucks can make turn and reverse at the top of the dam.</a:t>
            </a:r>
          </a:p>
          <a:p>
            <a:endParaRPr lang="en-US">
              <a:cs typeface="Calibri"/>
            </a:endParaRPr>
          </a:p>
          <a:p>
            <a:r>
              <a:rPr lang="en-US" b="1">
                <a:cs typeface="Calibri"/>
              </a:rPr>
              <a:t>Transition: Transition to Water Conveyance. </a:t>
            </a:r>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77</a:t>
            </a:fld>
            <a:endParaRPr lang="en-US"/>
          </a:p>
        </p:txBody>
      </p:sp>
    </p:spTree>
    <p:extLst>
      <p:ext uri="{BB962C8B-B14F-4D97-AF65-F5344CB8AC3E}">
        <p14:creationId xmlns:p14="http://schemas.microsoft.com/office/powerpoint/2010/main" val="1061898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81</a:t>
            </a:fld>
            <a:endParaRPr lang="en-US"/>
          </a:p>
        </p:txBody>
      </p:sp>
    </p:spTree>
    <p:extLst>
      <p:ext uri="{BB962C8B-B14F-4D97-AF65-F5344CB8AC3E}">
        <p14:creationId xmlns:p14="http://schemas.microsoft.com/office/powerpoint/2010/main" val="223303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83</a:t>
            </a:fld>
            <a:endParaRPr lang="en-US"/>
          </a:p>
        </p:txBody>
      </p:sp>
    </p:spTree>
    <p:extLst>
      <p:ext uri="{BB962C8B-B14F-4D97-AF65-F5344CB8AC3E}">
        <p14:creationId xmlns:p14="http://schemas.microsoft.com/office/powerpoint/2010/main" val="1321782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84</a:t>
            </a:fld>
            <a:endParaRPr lang="en-US"/>
          </a:p>
        </p:txBody>
      </p:sp>
    </p:spTree>
    <p:extLst>
      <p:ext uri="{BB962C8B-B14F-4D97-AF65-F5344CB8AC3E}">
        <p14:creationId xmlns:p14="http://schemas.microsoft.com/office/powerpoint/2010/main" val="4168645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91</a:t>
            </a:fld>
            <a:endParaRPr lang="en-US"/>
          </a:p>
        </p:txBody>
      </p:sp>
    </p:spTree>
    <p:extLst>
      <p:ext uri="{BB962C8B-B14F-4D97-AF65-F5344CB8AC3E}">
        <p14:creationId xmlns:p14="http://schemas.microsoft.com/office/powerpoint/2010/main" val="848920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94</a:t>
            </a:fld>
            <a:endParaRPr lang="en-US"/>
          </a:p>
        </p:txBody>
      </p:sp>
    </p:spTree>
    <p:extLst>
      <p:ext uri="{BB962C8B-B14F-4D97-AF65-F5344CB8AC3E}">
        <p14:creationId xmlns:p14="http://schemas.microsoft.com/office/powerpoint/2010/main" val="87568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8</a:t>
            </a:fld>
            <a:endParaRPr lang="en-US"/>
          </a:p>
        </p:txBody>
      </p:sp>
    </p:spTree>
    <p:extLst>
      <p:ext uri="{BB962C8B-B14F-4D97-AF65-F5344CB8AC3E}">
        <p14:creationId xmlns:p14="http://schemas.microsoft.com/office/powerpoint/2010/main" val="125872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Ana: One sentence summary of why we need the ripple method. ( To determine the reservoir  capacity and the supply rate of MWD)</a:t>
            </a:r>
          </a:p>
          <a:p>
            <a:r>
              <a:rPr lang="en-US"/>
              <a:t>Refer to the graph in voice lines. Explain red/blue lines briefly.</a:t>
            </a:r>
          </a:p>
          <a:p>
            <a:endParaRPr lang="en-US"/>
          </a:p>
          <a:p>
            <a:r>
              <a:rPr lang="en-US"/>
              <a:t>Hydraulics Group</a:t>
            </a:r>
            <a:endParaRPr lang="en-US">
              <a:cs typeface="Calibri" panose="020F0502020204030204"/>
            </a:endParaRPr>
          </a:p>
          <a:p>
            <a:r>
              <a:rPr lang="en-US"/>
              <a:t>Demand rate</a:t>
            </a:r>
            <a:endParaRPr lang="en-US">
              <a:cs typeface="Calibri" panose="020F0502020204030204"/>
            </a:endParaRPr>
          </a:p>
          <a:p>
            <a:r>
              <a:rPr lang="en-US"/>
              <a:t>Supply rate (reservoir + MWD)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10A5C2F4-63E3-4945-A8CB-5D55D3A164DC}" type="slidenum">
              <a:rPr lang="en-US" smtClean="0"/>
              <a:t>9</a:t>
            </a:fld>
            <a:endParaRPr lang="en-US"/>
          </a:p>
        </p:txBody>
      </p:sp>
    </p:spTree>
    <p:extLst>
      <p:ext uri="{BB962C8B-B14F-4D97-AF65-F5344CB8AC3E}">
        <p14:creationId xmlns:p14="http://schemas.microsoft.com/office/powerpoint/2010/main" val="59755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Ana: Speaker should mention that the client requires two sources of water to meet their demand (reservoir and MWD)</a:t>
            </a:r>
          </a:p>
          <a:p>
            <a:r>
              <a:rPr lang="en-US">
                <a:cs typeface="Calibri"/>
              </a:rPr>
              <a:t>3/28/21 fixed by </a:t>
            </a:r>
            <a:r>
              <a:rPr lang="en-US" err="1">
                <a:cs typeface="Calibri"/>
              </a:rPr>
              <a:t>david</a:t>
            </a:r>
            <a:r>
              <a:rPr lang="en-US">
                <a:cs typeface="Calibri"/>
              </a:rPr>
              <a:t>: added ….. </a:t>
            </a:r>
          </a:p>
        </p:txBody>
      </p:sp>
      <p:sp>
        <p:nvSpPr>
          <p:cNvPr id="4" name="Slide Number Placeholder 3"/>
          <p:cNvSpPr>
            <a:spLocks noGrp="1"/>
          </p:cNvSpPr>
          <p:nvPr>
            <p:ph type="sldNum" sz="quarter" idx="5"/>
          </p:nvPr>
        </p:nvSpPr>
        <p:spPr/>
        <p:txBody>
          <a:bodyPr/>
          <a:lstStyle/>
          <a:p>
            <a:fld id="{10A5C2F4-63E3-4945-A8CB-5D55D3A164DC}" type="slidenum">
              <a:rPr lang="en-US" smtClean="0"/>
              <a:t>10</a:t>
            </a:fld>
            <a:endParaRPr lang="en-US"/>
          </a:p>
        </p:txBody>
      </p:sp>
    </p:spTree>
    <p:extLst>
      <p:ext uri="{BB962C8B-B14F-4D97-AF65-F5344CB8AC3E}">
        <p14:creationId xmlns:p14="http://schemas.microsoft.com/office/powerpoint/2010/main" val="175610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11</a:t>
            </a:fld>
            <a:endParaRPr lang="en-US"/>
          </a:p>
        </p:txBody>
      </p:sp>
    </p:spTree>
    <p:extLst>
      <p:ext uri="{BB962C8B-B14F-4D97-AF65-F5344CB8AC3E}">
        <p14:creationId xmlns:p14="http://schemas.microsoft.com/office/powerpoint/2010/main" val="3018179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6491789"/>
            <a:ext cx="12192000" cy="365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6427781"/>
            <a:ext cx="12192000"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129296"/>
            <a:ext cx="10058400" cy="2384943"/>
          </a:xfrm>
        </p:spPr>
        <p:txBody>
          <a:bodyPr anchor="b">
            <a:normAutofit/>
          </a:bodyPr>
          <a:lstStyle>
            <a:lvl1pPr algn="ctr">
              <a:lnSpc>
                <a:spcPct val="85000"/>
              </a:lnSpc>
              <a:defRPr sz="8000" spc="-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1097280" y="3906470"/>
            <a:ext cx="10058400" cy="1143000"/>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DATE:</a:t>
            </a:r>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sz="1800"/>
          </a:p>
        </p:txBody>
      </p:sp>
      <p:cxnSp>
        <p:nvCxnSpPr>
          <p:cNvPr id="9" name="Straight Connector 8"/>
          <p:cNvCxnSpPr/>
          <p:nvPr/>
        </p:nvCxnSpPr>
        <p:spPr>
          <a:xfrm>
            <a:off x="1158240" y="371035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409CCDA7-A830-4842-A72E-2DEE0EAB54E7}"/>
              </a:ext>
            </a:extLst>
          </p:cNvPr>
          <p:cNvPicPr>
            <a:picLocks noChangeAspect="1"/>
          </p:cNvPicPr>
          <p:nvPr userDrawn="1"/>
        </p:nvPicPr>
        <p:blipFill>
          <a:blip r:embed="rId2"/>
          <a:stretch>
            <a:fillRect/>
          </a:stretch>
        </p:blipFill>
        <p:spPr>
          <a:xfrm>
            <a:off x="1027455" y="6453561"/>
            <a:ext cx="1989015" cy="457432"/>
          </a:xfrm>
          <a:prstGeom prst="rect">
            <a:avLst/>
          </a:prstGeom>
        </p:spPr>
      </p:pic>
    </p:spTree>
    <p:extLst>
      <p:ext uri="{BB962C8B-B14F-4D97-AF65-F5344CB8AC3E}">
        <p14:creationId xmlns:p14="http://schemas.microsoft.com/office/powerpoint/2010/main" val="190972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 y="6492874"/>
            <a:ext cx="12192000"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a:t>SPEAKER: Your name</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a:extLst>
              <a:ext uri="{FF2B5EF4-FFF2-40B4-BE49-F238E27FC236}">
                <a16:creationId xmlns:a16="http://schemas.microsoft.com/office/drawing/2014/main" id="{E115AADB-62A5-479B-A01E-4ECEE9F2BEE0}"/>
              </a:ext>
            </a:extLst>
          </p:cNvPr>
          <p:cNvSpPr/>
          <p:nvPr userDrawn="1"/>
        </p:nvSpPr>
        <p:spPr>
          <a:xfrm>
            <a:off x="0" y="642687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descr="Text&#10;&#10;Description automatically generated">
            <a:extLst>
              <a:ext uri="{FF2B5EF4-FFF2-40B4-BE49-F238E27FC236}">
                <a16:creationId xmlns:a16="http://schemas.microsoft.com/office/drawing/2014/main" id="{135C0354-383D-44FE-9D08-CA0D2827B882}"/>
              </a:ext>
            </a:extLst>
          </p:cNvPr>
          <p:cNvPicPr>
            <a:picLocks noChangeAspect="1"/>
          </p:cNvPicPr>
          <p:nvPr userDrawn="1"/>
        </p:nvPicPr>
        <p:blipFill>
          <a:blip r:embed="rId2"/>
          <a:stretch>
            <a:fillRect/>
          </a:stretch>
        </p:blipFill>
        <p:spPr>
          <a:xfrm>
            <a:off x="1027455" y="6453561"/>
            <a:ext cx="1989015" cy="457432"/>
          </a:xfrm>
          <a:prstGeom prst="rect">
            <a:avLst/>
          </a:prstGeom>
        </p:spPr>
      </p:pic>
    </p:spTree>
    <p:extLst>
      <p:ext uri="{BB962C8B-B14F-4D97-AF65-F5344CB8AC3E}">
        <p14:creationId xmlns:p14="http://schemas.microsoft.com/office/powerpoint/2010/main" val="264639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Footer Placeholder 4"/>
          <p:cNvSpPr>
            <a:spLocks noGrp="1"/>
          </p:cNvSpPr>
          <p:nvPr>
            <p:ph type="ftr" sz="quarter" idx="11"/>
          </p:nvPr>
        </p:nvSpPr>
        <p:spPr/>
        <p:txBody>
          <a:bodyPr/>
          <a:lstStyle/>
          <a:p>
            <a:r>
              <a:rPr lang="en-US"/>
              <a:t>SPEAKER: Your name</a:t>
            </a:r>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80119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409571"/>
            <a:ext cx="10058400" cy="846406"/>
          </a:xfrm>
        </p:spPr>
        <p:txBody>
          <a:bodyPr/>
          <a:lstStyle>
            <a:lvl1pPr>
              <a:defRPr>
                <a:solidFill>
                  <a:schemeClr val="tx1">
                    <a:lumMod val="75000"/>
                    <a:lumOff val="25000"/>
                  </a:schemeClr>
                </a:solidFill>
              </a:defRPr>
            </a:lvl1pPr>
          </a:lstStyle>
          <a:p>
            <a:r>
              <a:rPr lang="en-US"/>
              <a:t>Click to edit Master title style</a:t>
            </a:r>
          </a:p>
        </p:txBody>
      </p:sp>
      <p:sp>
        <p:nvSpPr>
          <p:cNvPr id="4" name="Content Placeholder 3"/>
          <p:cNvSpPr>
            <a:spLocks noGrp="1"/>
          </p:cNvSpPr>
          <p:nvPr>
            <p:ph sz="half" idx="2"/>
          </p:nvPr>
        </p:nvSpPr>
        <p:spPr>
          <a:xfrm>
            <a:off x="1093694" y="1905184"/>
            <a:ext cx="4937760" cy="3378200"/>
          </a:xfrm>
        </p:spPr>
        <p:txBody>
          <a:bodyPr>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0748" y="1905184"/>
            <a:ext cx="4937760" cy="3378200"/>
          </a:xfrm>
        </p:spPr>
        <p:txBody>
          <a:bodyPr>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SPEAKER: Your name</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1" name="Content Placeholder 3">
            <a:extLst>
              <a:ext uri="{FF2B5EF4-FFF2-40B4-BE49-F238E27FC236}">
                <a16:creationId xmlns:a16="http://schemas.microsoft.com/office/drawing/2014/main" id="{4E910D94-8806-48D3-8C84-F27E5CF74F9C}"/>
              </a:ext>
            </a:extLst>
          </p:cNvPr>
          <p:cNvSpPr>
            <a:spLocks noGrp="1"/>
          </p:cNvSpPr>
          <p:nvPr>
            <p:ph sz="half" idx="13" hasCustomPrompt="1"/>
          </p:nvPr>
        </p:nvSpPr>
        <p:spPr>
          <a:xfrm>
            <a:off x="1097280" y="1401368"/>
            <a:ext cx="4937760" cy="388469"/>
          </a:xfrm>
        </p:spPr>
        <p:txBody>
          <a:bodyPr>
            <a:noAutofit/>
          </a:bodyPr>
          <a:lstStyle>
            <a:lvl1pPr>
              <a:defRPr sz="2800">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TEXT</a:t>
            </a:r>
          </a:p>
        </p:txBody>
      </p:sp>
      <p:sp>
        <p:nvSpPr>
          <p:cNvPr id="12" name="Content Placeholder 3">
            <a:extLst>
              <a:ext uri="{FF2B5EF4-FFF2-40B4-BE49-F238E27FC236}">
                <a16:creationId xmlns:a16="http://schemas.microsoft.com/office/drawing/2014/main" id="{44DC0D50-8D92-48CD-B08C-5C155251A4DB}"/>
              </a:ext>
            </a:extLst>
          </p:cNvPr>
          <p:cNvSpPr>
            <a:spLocks noGrp="1"/>
          </p:cNvSpPr>
          <p:nvPr>
            <p:ph sz="half" idx="14" hasCustomPrompt="1"/>
          </p:nvPr>
        </p:nvSpPr>
        <p:spPr>
          <a:xfrm>
            <a:off x="6217920" y="1401368"/>
            <a:ext cx="4937760" cy="388469"/>
          </a:xfrm>
        </p:spPr>
        <p:txBody>
          <a:bodyPr>
            <a:noAutofit/>
          </a:bodyPr>
          <a:lstStyle>
            <a:lvl1pPr>
              <a:defRPr sz="2800">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TEXT</a:t>
            </a:r>
          </a:p>
        </p:txBody>
      </p:sp>
    </p:spTree>
    <p:extLst>
      <p:ext uri="{BB962C8B-B14F-4D97-AF65-F5344CB8AC3E}">
        <p14:creationId xmlns:p14="http://schemas.microsoft.com/office/powerpoint/2010/main" val="302782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SPEAKER: Your name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3989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 y="6492874"/>
            <a:ext cx="12192000"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a:t>SPEAKER: Your name</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a:extLst>
              <a:ext uri="{FF2B5EF4-FFF2-40B4-BE49-F238E27FC236}">
                <a16:creationId xmlns:a16="http://schemas.microsoft.com/office/drawing/2014/main" id="{E115AADB-62A5-479B-A01E-4ECEE9F2BEE0}"/>
              </a:ext>
            </a:extLst>
          </p:cNvPr>
          <p:cNvSpPr/>
          <p:nvPr userDrawn="1"/>
        </p:nvSpPr>
        <p:spPr>
          <a:xfrm>
            <a:off x="0" y="642687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descr="Text&#10;&#10;Description automatically generated">
            <a:extLst>
              <a:ext uri="{FF2B5EF4-FFF2-40B4-BE49-F238E27FC236}">
                <a16:creationId xmlns:a16="http://schemas.microsoft.com/office/drawing/2014/main" id="{135C0354-383D-44FE-9D08-CA0D2827B882}"/>
              </a:ext>
            </a:extLst>
          </p:cNvPr>
          <p:cNvPicPr>
            <a:picLocks noChangeAspect="1"/>
          </p:cNvPicPr>
          <p:nvPr userDrawn="1"/>
        </p:nvPicPr>
        <p:blipFill>
          <a:blip r:embed="rId2"/>
          <a:stretch>
            <a:fillRect/>
          </a:stretch>
        </p:blipFill>
        <p:spPr>
          <a:xfrm>
            <a:off x="1027455" y="6453561"/>
            <a:ext cx="1989015" cy="457432"/>
          </a:xfrm>
          <a:prstGeom prst="rect">
            <a:avLst/>
          </a:prstGeom>
        </p:spPr>
      </p:pic>
    </p:spTree>
    <p:extLst>
      <p:ext uri="{BB962C8B-B14F-4D97-AF65-F5344CB8AC3E}">
        <p14:creationId xmlns:p14="http://schemas.microsoft.com/office/powerpoint/2010/main" val="264639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6491789"/>
            <a:ext cx="12192000" cy="365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6427781"/>
            <a:ext cx="12192000"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129296"/>
            <a:ext cx="10058400" cy="2384943"/>
          </a:xfrm>
        </p:spPr>
        <p:txBody>
          <a:bodyPr anchor="b">
            <a:normAutofit/>
          </a:bodyPr>
          <a:lstStyle>
            <a:lvl1pPr algn="l">
              <a:lnSpc>
                <a:spcPct val="85000"/>
              </a:lnSpc>
              <a:defRPr sz="8000" spc="-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1097280" y="390647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SPEAKER: Your name</a:t>
            </a:r>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sz="1800"/>
          </a:p>
        </p:txBody>
      </p:sp>
      <p:cxnSp>
        <p:nvCxnSpPr>
          <p:cNvPr id="9" name="Straight Connector 8"/>
          <p:cNvCxnSpPr/>
          <p:nvPr/>
        </p:nvCxnSpPr>
        <p:spPr>
          <a:xfrm>
            <a:off x="1158240" y="371035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72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Footer Placeholder 4"/>
          <p:cNvSpPr>
            <a:spLocks noGrp="1"/>
          </p:cNvSpPr>
          <p:nvPr>
            <p:ph type="ftr" sz="quarter" idx="11"/>
          </p:nvPr>
        </p:nvSpPr>
        <p:spPr/>
        <p:txBody>
          <a:bodyPr/>
          <a:lstStyle/>
          <a:p>
            <a:r>
              <a:rPr lang="en-US"/>
              <a:t>SPEAKER: Your name</a:t>
            </a:r>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80119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tx1">
                    <a:lumMod val="75000"/>
                    <a:lumOff val="25000"/>
                  </a:schemeClr>
                </a:solidFill>
              </a:defRPr>
            </a:lvl1pPr>
          </a:lstStyle>
          <a:p>
            <a:r>
              <a:rPr lang="en-US"/>
              <a:t>Click to edit Master title style</a:t>
            </a:r>
          </a:p>
        </p:txBody>
      </p:sp>
      <p:sp>
        <p:nvSpPr>
          <p:cNvPr id="4" name="Content Placeholder 3"/>
          <p:cNvSpPr>
            <a:spLocks noGrp="1"/>
          </p:cNvSpPr>
          <p:nvPr>
            <p:ph sz="half" idx="2"/>
          </p:nvPr>
        </p:nvSpPr>
        <p:spPr>
          <a:xfrm>
            <a:off x="1093694" y="2356523"/>
            <a:ext cx="4937760" cy="33782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0748" y="2356523"/>
            <a:ext cx="4937760" cy="33782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SPEAKER: Your name</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1" name="Content Placeholder 3">
            <a:extLst>
              <a:ext uri="{FF2B5EF4-FFF2-40B4-BE49-F238E27FC236}">
                <a16:creationId xmlns:a16="http://schemas.microsoft.com/office/drawing/2014/main" id="{4E910D94-8806-48D3-8C84-F27E5CF74F9C}"/>
              </a:ext>
            </a:extLst>
          </p:cNvPr>
          <p:cNvSpPr>
            <a:spLocks noGrp="1"/>
          </p:cNvSpPr>
          <p:nvPr>
            <p:ph sz="half" idx="13" hasCustomPrompt="1"/>
          </p:nvPr>
        </p:nvSpPr>
        <p:spPr>
          <a:xfrm>
            <a:off x="1097280" y="1852707"/>
            <a:ext cx="4937760" cy="388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TEXT</a:t>
            </a:r>
          </a:p>
        </p:txBody>
      </p:sp>
      <p:sp>
        <p:nvSpPr>
          <p:cNvPr id="12" name="Content Placeholder 3">
            <a:extLst>
              <a:ext uri="{FF2B5EF4-FFF2-40B4-BE49-F238E27FC236}">
                <a16:creationId xmlns:a16="http://schemas.microsoft.com/office/drawing/2014/main" id="{44DC0D50-8D92-48CD-B08C-5C155251A4DB}"/>
              </a:ext>
            </a:extLst>
          </p:cNvPr>
          <p:cNvSpPr>
            <a:spLocks noGrp="1"/>
          </p:cNvSpPr>
          <p:nvPr>
            <p:ph sz="half" idx="14" hasCustomPrompt="1"/>
          </p:nvPr>
        </p:nvSpPr>
        <p:spPr>
          <a:xfrm>
            <a:off x="6217920" y="1852707"/>
            <a:ext cx="4937760" cy="388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TEXT</a:t>
            </a:r>
          </a:p>
        </p:txBody>
      </p:sp>
    </p:spTree>
    <p:extLst>
      <p:ext uri="{BB962C8B-B14F-4D97-AF65-F5344CB8AC3E}">
        <p14:creationId xmlns:p14="http://schemas.microsoft.com/office/powerpoint/2010/main" val="3027829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SPEAKER: Your name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3989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99715"/>
            <a:ext cx="12192000" cy="365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 y="6434411"/>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338870"/>
            <a:ext cx="10058400" cy="91088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417320"/>
            <a:ext cx="10058400" cy="4023360"/>
          </a:xfrm>
          <a:prstGeom prst="rect">
            <a:avLst/>
          </a:prstGeom>
        </p:spPr>
        <p:txBody>
          <a:bodyPr vert="horz" lIns="0" tIns="45720" rIns="0" bIns="45720" rtlCol="0">
            <a:normAutofit/>
          </a:body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Footer Placeholder 4"/>
          <p:cNvSpPr>
            <a:spLocks noGrp="1"/>
          </p:cNvSpPr>
          <p:nvPr>
            <p:ph type="ftr" sz="quarter" idx="3"/>
          </p:nvPr>
        </p:nvSpPr>
        <p:spPr>
          <a:xfrm>
            <a:off x="3684597" y="6499715"/>
            <a:ext cx="4822804" cy="365126"/>
          </a:xfrm>
          <a:prstGeom prst="rect">
            <a:avLst/>
          </a:prstGeom>
        </p:spPr>
        <p:txBody>
          <a:bodyPr vert="horz" lIns="91440" tIns="45720" rIns="91440" bIns="45720" rtlCol="0" anchor="ctr"/>
          <a:lstStyle>
            <a:lvl1pPr algn="ctr">
              <a:defRPr sz="1800" cap="all" baseline="0">
                <a:solidFill>
                  <a:schemeClr val="tx1">
                    <a:lumMod val="85000"/>
                    <a:lumOff val="15000"/>
                  </a:schemeClr>
                </a:solidFill>
              </a:defRPr>
            </a:lvl1pPr>
          </a:lstStyle>
          <a:p>
            <a:r>
              <a:rPr lang="en-US"/>
              <a:t>SPEAKER: Your name</a:t>
            </a:r>
          </a:p>
        </p:txBody>
      </p:sp>
      <p:sp>
        <p:nvSpPr>
          <p:cNvPr id="6" name="Slide Number Placeholder 5"/>
          <p:cNvSpPr>
            <a:spLocks noGrp="1"/>
          </p:cNvSpPr>
          <p:nvPr>
            <p:ph type="sldNum" sz="quarter" idx="4"/>
          </p:nvPr>
        </p:nvSpPr>
        <p:spPr>
          <a:xfrm>
            <a:off x="9843655" y="6499716"/>
            <a:ext cx="1312025" cy="365125"/>
          </a:xfrm>
          <a:prstGeom prst="rect">
            <a:avLst/>
          </a:prstGeom>
        </p:spPr>
        <p:txBody>
          <a:bodyPr vert="horz" lIns="91440" tIns="45720" rIns="91440" bIns="45720" rtlCol="0" anchor="ctr"/>
          <a:lstStyle>
            <a:lvl1pPr algn="r">
              <a:defRPr sz="1800">
                <a:solidFill>
                  <a:schemeClr val="tx1">
                    <a:lumMod val="85000"/>
                    <a:lumOff val="15000"/>
                  </a:schemeClr>
                </a:solidFill>
              </a:defRPr>
            </a:lvl1pPr>
          </a:lstStyle>
          <a:p>
            <a:fld id="{D57F1E4F-1CFF-5643-939E-217C01CDF565}" type="slidenum">
              <a:rPr lang="en-US" smtClean="0"/>
              <a:pPr/>
              <a:t>‹#›</a:t>
            </a:fld>
            <a:endParaRPr lang="en-US">
              <a:solidFill>
                <a:schemeClr val="tx1">
                  <a:lumMod val="85000"/>
                  <a:lumOff val="15000"/>
                </a:schemeClr>
              </a:solidFill>
            </a:endParaRPr>
          </a:p>
        </p:txBody>
      </p:sp>
      <p:cxnSp>
        <p:nvCxnSpPr>
          <p:cNvPr id="10" name="Straight Connector 9"/>
          <p:cNvCxnSpPr>
            <a:cxnSpLocks/>
          </p:cNvCxnSpPr>
          <p:nvPr/>
        </p:nvCxnSpPr>
        <p:spPr>
          <a:xfrm>
            <a:off x="1141180" y="1332121"/>
            <a:ext cx="9970600" cy="283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id="{E20C9F62-ECAA-4231-B921-4FC0982F83CC}"/>
              </a:ext>
            </a:extLst>
          </p:cNvPr>
          <p:cNvPicPr>
            <a:picLocks noChangeAspect="1"/>
          </p:cNvPicPr>
          <p:nvPr userDrawn="1"/>
        </p:nvPicPr>
        <p:blipFill>
          <a:blip r:embed="rId7"/>
          <a:stretch>
            <a:fillRect/>
          </a:stretch>
        </p:blipFill>
        <p:spPr>
          <a:xfrm>
            <a:off x="1027455" y="6453561"/>
            <a:ext cx="1989015" cy="457432"/>
          </a:xfrm>
          <a:prstGeom prst="rect">
            <a:avLst/>
          </a:prstGeom>
        </p:spPr>
      </p:pic>
    </p:spTree>
    <p:extLst>
      <p:ext uri="{BB962C8B-B14F-4D97-AF65-F5344CB8AC3E}">
        <p14:creationId xmlns:p14="http://schemas.microsoft.com/office/powerpoint/2010/main" val="206203544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3" r:id="rId3"/>
    <p:sldLayoutId id="2147483814" r:id="rId4"/>
    <p:sldLayoutId id="2147483815" r:id="rId5"/>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Arial" panose="020B0604020202020204" pitchFamily="34" charset="0"/>
        <a:buChar char="•"/>
        <a:defRPr sz="32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99715"/>
            <a:ext cx="12192000" cy="365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 y="6434411"/>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Footer Placeholder 4"/>
          <p:cNvSpPr>
            <a:spLocks noGrp="1"/>
          </p:cNvSpPr>
          <p:nvPr>
            <p:ph type="ftr" sz="quarter" idx="3"/>
          </p:nvPr>
        </p:nvSpPr>
        <p:spPr>
          <a:xfrm>
            <a:off x="3684597" y="6499715"/>
            <a:ext cx="4822804" cy="365126"/>
          </a:xfrm>
          <a:prstGeom prst="rect">
            <a:avLst/>
          </a:prstGeom>
        </p:spPr>
        <p:txBody>
          <a:bodyPr vert="horz" lIns="91440" tIns="45720" rIns="91440" bIns="45720" rtlCol="0" anchor="ctr"/>
          <a:lstStyle>
            <a:lvl1pPr algn="ctr">
              <a:defRPr sz="1800" cap="all" baseline="0">
                <a:solidFill>
                  <a:schemeClr val="tx1">
                    <a:lumMod val="85000"/>
                    <a:lumOff val="15000"/>
                  </a:schemeClr>
                </a:solidFill>
              </a:defRPr>
            </a:lvl1pPr>
          </a:lstStyle>
          <a:p>
            <a:r>
              <a:rPr lang="en-US"/>
              <a:t>SPEAKER: Your name</a:t>
            </a:r>
          </a:p>
        </p:txBody>
      </p:sp>
      <p:sp>
        <p:nvSpPr>
          <p:cNvPr id="6" name="Slide Number Placeholder 5"/>
          <p:cNvSpPr>
            <a:spLocks noGrp="1"/>
          </p:cNvSpPr>
          <p:nvPr>
            <p:ph type="sldNum" sz="quarter" idx="4"/>
          </p:nvPr>
        </p:nvSpPr>
        <p:spPr>
          <a:xfrm>
            <a:off x="9843655" y="6499716"/>
            <a:ext cx="1312025" cy="365125"/>
          </a:xfrm>
          <a:prstGeom prst="rect">
            <a:avLst/>
          </a:prstGeom>
        </p:spPr>
        <p:txBody>
          <a:bodyPr vert="horz" lIns="91440" tIns="45720" rIns="91440" bIns="45720" rtlCol="0" anchor="ctr"/>
          <a:lstStyle>
            <a:lvl1pPr algn="r">
              <a:defRPr sz="1800">
                <a:solidFill>
                  <a:schemeClr val="tx1">
                    <a:lumMod val="85000"/>
                    <a:lumOff val="15000"/>
                  </a:schemeClr>
                </a:solidFill>
              </a:defRPr>
            </a:lvl1pPr>
          </a:lstStyle>
          <a:p>
            <a:fld id="{D57F1E4F-1CFF-5643-939E-217C01CDF565}" type="slidenum">
              <a:rPr lang="en-US" smtClean="0"/>
              <a:pPr/>
              <a:t>‹#›</a:t>
            </a:fld>
            <a:endParaRPr lang="en-US">
              <a:solidFill>
                <a:schemeClr val="tx1">
                  <a:lumMod val="85000"/>
                  <a:lumOff val="15000"/>
                </a:scheme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id="{E20C9F62-ECAA-4231-B921-4FC0982F83CC}"/>
              </a:ext>
            </a:extLst>
          </p:cNvPr>
          <p:cNvPicPr>
            <a:picLocks noChangeAspect="1"/>
          </p:cNvPicPr>
          <p:nvPr userDrawn="1"/>
        </p:nvPicPr>
        <p:blipFill>
          <a:blip r:embed="rId7"/>
          <a:stretch>
            <a:fillRect/>
          </a:stretch>
        </p:blipFill>
        <p:spPr>
          <a:xfrm>
            <a:off x="1027455" y="6453561"/>
            <a:ext cx="1989015" cy="457432"/>
          </a:xfrm>
          <a:prstGeom prst="rect">
            <a:avLst/>
          </a:prstGeom>
        </p:spPr>
      </p:pic>
    </p:spTree>
    <p:extLst>
      <p:ext uri="{BB962C8B-B14F-4D97-AF65-F5344CB8AC3E}">
        <p14:creationId xmlns:p14="http://schemas.microsoft.com/office/powerpoint/2010/main" val="206203544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hyperlink" Target="https://pixabay.com/en/north-mark-arrow-compass-map-30842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75.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78.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3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9371-6E05-45E0-803B-4C39AC28CC69}"/>
              </a:ext>
            </a:extLst>
          </p:cNvPr>
          <p:cNvSpPr>
            <a:spLocks noGrp="1"/>
          </p:cNvSpPr>
          <p:nvPr>
            <p:ph type="ctrTitle"/>
          </p:nvPr>
        </p:nvSpPr>
        <p:spPr/>
        <p:txBody>
          <a:bodyPr/>
          <a:lstStyle/>
          <a:p>
            <a:pPr algn="ctr"/>
            <a:r>
              <a:rPr lang="en-US" sz="6600"/>
              <a:t>Cajalco Road Dam</a:t>
            </a:r>
            <a:endParaRPr lang="ru-RU" sz="6600"/>
          </a:p>
        </p:txBody>
      </p:sp>
      <p:sp>
        <p:nvSpPr>
          <p:cNvPr id="3" name="Text Placeholder 2">
            <a:extLst>
              <a:ext uri="{FF2B5EF4-FFF2-40B4-BE49-F238E27FC236}">
                <a16:creationId xmlns:a16="http://schemas.microsoft.com/office/drawing/2014/main" id="{E0A0FE25-038A-4A14-B11A-432FECB7FA1E}"/>
              </a:ext>
            </a:extLst>
          </p:cNvPr>
          <p:cNvSpPr>
            <a:spLocks noGrp="1"/>
          </p:cNvSpPr>
          <p:nvPr>
            <p:ph type="subTitle" idx="1"/>
          </p:nvPr>
        </p:nvSpPr>
        <p:spPr>
          <a:xfrm>
            <a:off x="1159484" y="4051300"/>
            <a:ext cx="10058400" cy="1143000"/>
          </a:xfrm>
        </p:spPr>
        <p:txBody>
          <a:bodyPr vert="horz" lIns="91440" tIns="45720" rIns="91440" bIns="45720" rtlCol="0" anchor="t">
            <a:normAutofit/>
          </a:bodyPr>
          <a:lstStyle/>
          <a:p>
            <a:pPr algn="ctr"/>
            <a:r>
              <a:rPr lang="en-US" sz="3200">
                <a:solidFill>
                  <a:schemeClr val="tx1">
                    <a:lumMod val="75000"/>
                    <a:lumOff val="25000"/>
                  </a:schemeClr>
                </a:solidFill>
              </a:rPr>
              <a:t>2021 Senior Design Presentation</a:t>
            </a:r>
            <a:endParaRPr lang="ru-RU" sz="3200">
              <a:solidFill>
                <a:schemeClr val="tx1">
                  <a:lumMod val="75000"/>
                  <a:lumOff val="25000"/>
                </a:schemeClr>
              </a:solidFill>
            </a:endParaRPr>
          </a:p>
        </p:txBody>
      </p:sp>
      <p:sp>
        <p:nvSpPr>
          <p:cNvPr id="17" name="Text Placeholder 16">
            <a:extLst>
              <a:ext uri="{FF2B5EF4-FFF2-40B4-BE49-F238E27FC236}">
                <a16:creationId xmlns:a16="http://schemas.microsoft.com/office/drawing/2014/main" id="{52B2187B-4D83-4B41-8D78-613C9FA0CEB3}"/>
              </a:ext>
            </a:extLst>
          </p:cNvPr>
          <p:cNvSpPr>
            <a:spLocks noGrp="1"/>
          </p:cNvSpPr>
          <p:nvPr>
            <p:ph type="body" sz="quarter" idx="4294967295"/>
          </p:nvPr>
        </p:nvSpPr>
        <p:spPr>
          <a:xfrm>
            <a:off x="5464783" y="6520543"/>
            <a:ext cx="1459707" cy="339158"/>
          </a:xfrm>
        </p:spPr>
        <p:txBody>
          <a:bodyPr vert="horz" lIns="0" tIns="45720" rIns="0" bIns="45720" rtlCol="0" anchor="t">
            <a:noAutofit/>
          </a:bodyPr>
          <a:lstStyle/>
          <a:p>
            <a:r>
              <a:rPr lang="en-US" sz="1800"/>
              <a:t>May 6</a:t>
            </a:r>
            <a:r>
              <a:rPr lang="en-US" sz="1800" baseline="30000"/>
              <a:t>th</a:t>
            </a:r>
            <a:r>
              <a:rPr lang="en-US" sz="1800"/>
              <a:t>, 2021</a:t>
            </a:r>
          </a:p>
        </p:txBody>
      </p:sp>
      <p:pic>
        <p:nvPicPr>
          <p:cNvPr id="13" name="Picture 12" descr="Text, logo&#10;&#10;Description automatically generated">
            <a:extLst>
              <a:ext uri="{FF2B5EF4-FFF2-40B4-BE49-F238E27FC236}">
                <a16:creationId xmlns:a16="http://schemas.microsoft.com/office/drawing/2014/main" id="{6783F508-9414-E741-85B1-C6AFE3208BC6}"/>
              </a:ext>
            </a:extLst>
          </p:cNvPr>
          <p:cNvPicPr>
            <a:picLocks noChangeAspect="1"/>
          </p:cNvPicPr>
          <p:nvPr/>
        </p:nvPicPr>
        <p:blipFill>
          <a:blip r:embed="rId3"/>
          <a:stretch>
            <a:fillRect/>
          </a:stretch>
        </p:blipFill>
        <p:spPr>
          <a:xfrm>
            <a:off x="10688776" y="4772438"/>
            <a:ext cx="1150293" cy="1432750"/>
          </a:xfrm>
          <a:prstGeom prst="rect">
            <a:avLst/>
          </a:prstGeom>
        </p:spPr>
      </p:pic>
    </p:spTree>
    <p:extLst>
      <p:ext uri="{BB962C8B-B14F-4D97-AF65-F5344CB8AC3E}">
        <p14:creationId xmlns:p14="http://schemas.microsoft.com/office/powerpoint/2010/main" val="275708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0C13-17F3-4D4E-A0F4-2D1F04CC0F40}"/>
              </a:ext>
            </a:extLst>
          </p:cNvPr>
          <p:cNvSpPr>
            <a:spLocks noGrp="1"/>
          </p:cNvSpPr>
          <p:nvPr>
            <p:ph type="title"/>
          </p:nvPr>
        </p:nvSpPr>
        <p:spPr/>
        <p:txBody>
          <a:bodyPr/>
          <a:lstStyle/>
          <a:p>
            <a:r>
              <a:rPr lang="en-US"/>
              <a:t>Reservoir Capacity and Supply Rates</a:t>
            </a:r>
          </a:p>
        </p:txBody>
      </p:sp>
      <p:sp>
        <p:nvSpPr>
          <p:cNvPr id="8" name="Content Placeholder 7">
            <a:extLst>
              <a:ext uri="{FF2B5EF4-FFF2-40B4-BE49-F238E27FC236}">
                <a16:creationId xmlns:a16="http://schemas.microsoft.com/office/drawing/2014/main" id="{761D3BF9-AA6C-4170-A2D3-8B3053D5090D}"/>
              </a:ext>
            </a:extLst>
          </p:cNvPr>
          <p:cNvSpPr>
            <a:spLocks noGrp="1"/>
          </p:cNvSpPr>
          <p:nvPr>
            <p:ph idx="1"/>
          </p:nvPr>
        </p:nvSpPr>
        <p:spPr>
          <a:xfrm>
            <a:off x="1097280" y="1845734"/>
            <a:ext cx="10058400" cy="2402590"/>
          </a:xfrm>
        </p:spPr>
        <p:txBody>
          <a:bodyPr vert="horz" lIns="0" tIns="45720" rIns="0" bIns="45720" rtlCol="0" anchor="t">
            <a:normAutofit/>
          </a:bodyPr>
          <a:lstStyle/>
          <a:p>
            <a:pPr marL="0" indent="0">
              <a:buNone/>
            </a:pPr>
            <a:endParaRPr lang="en-US" b="1" baseline="-25000">
              <a:cs typeface="Calibri" panose="020F0502020204030204"/>
            </a:endParaRPr>
          </a:p>
          <a:p>
            <a:endParaRPr lang="en-US"/>
          </a:p>
        </p:txBody>
      </p:sp>
      <p:sp>
        <p:nvSpPr>
          <p:cNvPr id="7" name="Footer Placeholder 6">
            <a:extLst>
              <a:ext uri="{FF2B5EF4-FFF2-40B4-BE49-F238E27FC236}">
                <a16:creationId xmlns:a16="http://schemas.microsoft.com/office/drawing/2014/main" id="{22DE53C0-BE9C-4C47-9992-B93B27C90E44}"/>
              </a:ext>
            </a:extLst>
          </p:cNvPr>
          <p:cNvSpPr>
            <a:spLocks noGrp="1"/>
          </p:cNvSpPr>
          <p:nvPr>
            <p:ph type="ftr" sz="quarter" idx="11"/>
          </p:nvPr>
        </p:nvSpPr>
        <p:spPr/>
        <p:txBody>
          <a:bodyPr/>
          <a:lstStyle/>
          <a:p>
            <a:r>
              <a:rPr lang="en-US"/>
              <a:t>Speaker: </a:t>
            </a:r>
            <a:r>
              <a:rPr lang="en-US" err="1"/>
              <a:t>valente</a:t>
            </a:r>
            <a:r>
              <a:rPr lang="en-US"/>
              <a:t> </a:t>
            </a:r>
            <a:r>
              <a:rPr lang="en-US" err="1"/>
              <a:t>rodriguez</a:t>
            </a:r>
            <a:endParaRPr lang="en-US"/>
          </a:p>
        </p:txBody>
      </p:sp>
      <p:sp>
        <p:nvSpPr>
          <p:cNvPr id="4" name="Slide Number Placeholder 3">
            <a:extLst>
              <a:ext uri="{FF2B5EF4-FFF2-40B4-BE49-F238E27FC236}">
                <a16:creationId xmlns:a16="http://schemas.microsoft.com/office/drawing/2014/main" id="{2D402C59-2587-4EF7-AAB1-F45981680A95}"/>
              </a:ext>
            </a:extLst>
          </p:cNvPr>
          <p:cNvSpPr>
            <a:spLocks noGrp="1"/>
          </p:cNvSpPr>
          <p:nvPr>
            <p:ph type="sldNum" sz="quarter" idx="12"/>
          </p:nvPr>
        </p:nvSpPr>
        <p:spPr/>
        <p:txBody>
          <a:bodyPr/>
          <a:lstStyle/>
          <a:p>
            <a:fld id="{D57F1E4F-1CFF-5643-939E-217C01CDF565}" type="slidenum">
              <a:rPr lang="en-US" dirty="0" smtClean="0"/>
              <a:pPr/>
              <a:t>10</a:t>
            </a:fld>
            <a:endParaRPr lang="en-US"/>
          </a:p>
        </p:txBody>
      </p:sp>
      <p:graphicFrame>
        <p:nvGraphicFramePr>
          <p:cNvPr id="11" name="Table 10">
            <a:extLst>
              <a:ext uri="{FF2B5EF4-FFF2-40B4-BE49-F238E27FC236}">
                <a16:creationId xmlns:a16="http://schemas.microsoft.com/office/drawing/2014/main" id="{3D125C42-F5F0-4DB1-8EFC-873427DE3868}"/>
              </a:ext>
            </a:extLst>
          </p:cNvPr>
          <p:cNvGraphicFramePr>
            <a:graphicFrameLocks noGrp="1"/>
          </p:cNvGraphicFramePr>
          <p:nvPr>
            <p:extLst>
              <p:ext uri="{D42A27DB-BD31-4B8C-83A1-F6EECF244321}">
                <p14:modId xmlns:p14="http://schemas.microsoft.com/office/powerpoint/2010/main" val="221197523"/>
              </p:ext>
            </p:extLst>
          </p:nvPr>
        </p:nvGraphicFramePr>
        <p:xfrm>
          <a:off x="1135340" y="1773848"/>
          <a:ext cx="9975110" cy="2696319"/>
        </p:xfrm>
        <a:graphic>
          <a:graphicData uri="http://schemas.openxmlformats.org/drawingml/2006/table">
            <a:tbl>
              <a:tblPr firstRow="1" bandRow="1">
                <a:tableStyleId>{5C22544A-7EE6-4342-B048-85BDC9FD1C3A}</a:tableStyleId>
              </a:tblPr>
              <a:tblGrid>
                <a:gridCol w="4987555">
                  <a:extLst>
                    <a:ext uri="{9D8B030D-6E8A-4147-A177-3AD203B41FA5}">
                      <a16:colId xmlns:a16="http://schemas.microsoft.com/office/drawing/2014/main" val="147923522"/>
                    </a:ext>
                  </a:extLst>
                </a:gridCol>
                <a:gridCol w="4987555">
                  <a:extLst>
                    <a:ext uri="{9D8B030D-6E8A-4147-A177-3AD203B41FA5}">
                      <a16:colId xmlns:a16="http://schemas.microsoft.com/office/drawing/2014/main" val="1874341223"/>
                    </a:ext>
                  </a:extLst>
                </a:gridCol>
              </a:tblGrid>
              <a:tr h="506827">
                <a:tc gridSpan="2">
                  <a:txBody>
                    <a:bodyPr/>
                    <a:lstStyle/>
                    <a:p>
                      <a:pPr algn="ctr" rtl="0" fontAlgn="base"/>
                      <a:r>
                        <a:rPr lang="en-US" sz="2400">
                          <a:effectLst/>
                        </a:rPr>
                        <a:t>Recommendations </a:t>
                      </a:r>
                    </a:p>
                  </a:txBody>
                  <a:tcPr anchor="ctr"/>
                </a:tc>
                <a:tc hMerge="1">
                  <a:txBody>
                    <a:bodyPr/>
                    <a:lstStyle/>
                    <a:p>
                      <a:endParaRPr lang="en-US"/>
                    </a:p>
                  </a:txBody>
                  <a:tcPr/>
                </a:tc>
                <a:extLst>
                  <a:ext uri="{0D108BD9-81ED-4DB2-BD59-A6C34878D82A}">
                    <a16:rowId xmlns:a16="http://schemas.microsoft.com/office/drawing/2014/main" val="3080908058"/>
                  </a:ext>
                </a:extLst>
              </a:tr>
              <a:tr h="547373">
                <a:tc>
                  <a:txBody>
                    <a:bodyPr/>
                    <a:lstStyle/>
                    <a:p>
                      <a:pPr algn="ctr" rtl="0" fontAlgn="base"/>
                      <a:r>
                        <a:rPr lang="en-US" sz="2400" b="1">
                          <a:effectLst/>
                        </a:rPr>
                        <a:t>Reservoir Capacity </a:t>
                      </a:r>
                    </a:p>
                  </a:txBody>
                  <a:tcPr anchor="ctr"/>
                </a:tc>
                <a:tc>
                  <a:txBody>
                    <a:bodyPr/>
                    <a:lstStyle/>
                    <a:p>
                      <a:pPr algn="ctr" rtl="0" fontAlgn="base"/>
                      <a:r>
                        <a:rPr lang="en-US" sz="2400" b="1">
                          <a:effectLst/>
                        </a:rPr>
                        <a:t>159 million gallons </a:t>
                      </a:r>
                    </a:p>
                  </a:txBody>
                  <a:tcPr anchor="ctr"/>
                </a:tc>
                <a:extLst>
                  <a:ext uri="{0D108BD9-81ED-4DB2-BD59-A6C34878D82A}">
                    <a16:rowId xmlns:a16="http://schemas.microsoft.com/office/drawing/2014/main" val="4141385559"/>
                  </a:ext>
                </a:extLst>
              </a:tr>
              <a:tr h="547373">
                <a:tc>
                  <a:txBody>
                    <a:bodyPr/>
                    <a:lstStyle/>
                    <a:p>
                      <a:pPr algn="ctr" rtl="0" fontAlgn="base"/>
                      <a:r>
                        <a:rPr lang="en-US" sz="2400" b="1">
                          <a:effectLst/>
                        </a:rPr>
                        <a:t>Runoff Supply Rate </a:t>
                      </a:r>
                    </a:p>
                  </a:txBody>
                  <a:tcPr anchor="ctr"/>
                </a:tc>
                <a:tc>
                  <a:txBody>
                    <a:bodyPr/>
                    <a:lstStyle/>
                    <a:p>
                      <a:pPr algn="ctr" rtl="0" fontAlgn="base"/>
                      <a:r>
                        <a:rPr lang="en-US" sz="2400" b="1">
                          <a:effectLst/>
                        </a:rPr>
                        <a:t>25 million gallons/month </a:t>
                      </a:r>
                    </a:p>
                  </a:txBody>
                  <a:tcPr anchor="ctr"/>
                </a:tc>
                <a:extLst>
                  <a:ext uri="{0D108BD9-81ED-4DB2-BD59-A6C34878D82A}">
                    <a16:rowId xmlns:a16="http://schemas.microsoft.com/office/drawing/2014/main" val="1695288904"/>
                  </a:ext>
                </a:extLst>
              </a:tr>
              <a:tr h="547373">
                <a:tc>
                  <a:txBody>
                    <a:bodyPr/>
                    <a:lstStyle/>
                    <a:p>
                      <a:pPr algn="ctr" rtl="0" fontAlgn="base"/>
                      <a:r>
                        <a:rPr lang="en-US" sz="2400" b="1">
                          <a:effectLst/>
                        </a:rPr>
                        <a:t>Purchased Water</a:t>
                      </a:r>
                    </a:p>
                  </a:txBody>
                  <a:tcPr anchor="ctr"/>
                </a:tc>
                <a:tc>
                  <a:txBody>
                    <a:bodyPr/>
                    <a:lstStyle/>
                    <a:p>
                      <a:pPr algn="ctr" rtl="0" fontAlgn="base"/>
                      <a:r>
                        <a:rPr lang="en-US" sz="2400" b="1">
                          <a:effectLst/>
                        </a:rPr>
                        <a:t>29.75 million gallons/month </a:t>
                      </a:r>
                    </a:p>
                  </a:txBody>
                  <a:tcPr anchor="ctr"/>
                </a:tc>
                <a:extLst>
                  <a:ext uri="{0D108BD9-81ED-4DB2-BD59-A6C34878D82A}">
                    <a16:rowId xmlns:a16="http://schemas.microsoft.com/office/drawing/2014/main" val="1988629202"/>
                  </a:ext>
                </a:extLst>
              </a:tr>
              <a:tr h="547373">
                <a:tc>
                  <a:txBody>
                    <a:bodyPr/>
                    <a:lstStyle/>
                    <a:p>
                      <a:pPr algn="ctr" rtl="0" fontAlgn="base"/>
                      <a:r>
                        <a:rPr lang="en-US" sz="2400" b="1">
                          <a:effectLst/>
                        </a:rPr>
                        <a:t>Given Required Demand Rate </a:t>
                      </a:r>
                    </a:p>
                  </a:txBody>
                  <a:tcPr anchor="ctr"/>
                </a:tc>
                <a:tc>
                  <a:txBody>
                    <a:bodyPr/>
                    <a:lstStyle/>
                    <a:p>
                      <a:pPr algn="ctr" rtl="0" fontAlgn="base"/>
                      <a:r>
                        <a:rPr lang="en-US" sz="2400" b="1">
                          <a:effectLst/>
                        </a:rPr>
                        <a:t>54.75 million gallons/month </a:t>
                      </a:r>
                    </a:p>
                  </a:txBody>
                  <a:tcPr anchor="ctr"/>
                </a:tc>
                <a:extLst>
                  <a:ext uri="{0D108BD9-81ED-4DB2-BD59-A6C34878D82A}">
                    <a16:rowId xmlns:a16="http://schemas.microsoft.com/office/drawing/2014/main" val="2473117031"/>
                  </a:ext>
                </a:extLst>
              </a:tr>
            </a:tbl>
          </a:graphicData>
        </a:graphic>
      </p:graphicFrame>
      <p:sp>
        <p:nvSpPr>
          <p:cNvPr id="10" name="TextBox 9">
            <a:extLst>
              <a:ext uri="{FF2B5EF4-FFF2-40B4-BE49-F238E27FC236}">
                <a16:creationId xmlns:a16="http://schemas.microsoft.com/office/drawing/2014/main" id="{B0797AD6-473A-4D46-8E21-AF0E65E19C7E}"/>
              </a:ext>
            </a:extLst>
          </p:cNvPr>
          <p:cNvSpPr txBox="1"/>
          <p:nvPr/>
        </p:nvSpPr>
        <p:spPr>
          <a:xfrm>
            <a:off x="1401976" y="4852173"/>
            <a:ext cx="94743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262626"/>
                </a:solidFill>
                <a:cs typeface="Segoe UI"/>
              </a:rPr>
              <a:t>Supply Reservoir + Supply MWD</a:t>
            </a:r>
            <a:r>
              <a:rPr lang="en-US" sz="2800">
                <a:cs typeface="Segoe UI"/>
              </a:rPr>
              <a:t>​</a:t>
            </a:r>
            <a:r>
              <a:rPr lang="en-US" sz="2800">
                <a:cs typeface="Calibri"/>
              </a:rPr>
              <a:t> = </a:t>
            </a:r>
            <a:r>
              <a:rPr lang="en-US" sz="2800" b="1">
                <a:solidFill>
                  <a:srgbClr val="262626"/>
                </a:solidFill>
                <a:cs typeface="Segoe UI"/>
              </a:rPr>
              <a:t>Demand of Client</a:t>
            </a:r>
          </a:p>
          <a:p>
            <a:pPr algn="ctr"/>
            <a:r>
              <a:rPr lang="en-US" sz="2800">
                <a:solidFill>
                  <a:srgbClr val="262626"/>
                </a:solidFill>
                <a:cs typeface="Segoe UI"/>
              </a:rPr>
              <a:t>25 M gal/</a:t>
            </a:r>
            <a:r>
              <a:rPr lang="en-US" sz="2800" err="1">
                <a:solidFill>
                  <a:srgbClr val="262626"/>
                </a:solidFill>
                <a:cs typeface="Segoe UI"/>
              </a:rPr>
              <a:t>mo</a:t>
            </a:r>
            <a:r>
              <a:rPr lang="en-US" sz="2800">
                <a:solidFill>
                  <a:srgbClr val="262626"/>
                </a:solidFill>
                <a:cs typeface="Segoe UI"/>
              </a:rPr>
              <a:t> + 29.75 M gal/</a:t>
            </a:r>
            <a:r>
              <a:rPr lang="en-US" sz="2800" err="1">
                <a:solidFill>
                  <a:srgbClr val="262626"/>
                </a:solidFill>
                <a:cs typeface="Segoe UI"/>
              </a:rPr>
              <a:t>mo</a:t>
            </a:r>
            <a:r>
              <a:rPr lang="en-US" sz="2800">
                <a:solidFill>
                  <a:srgbClr val="262626"/>
                </a:solidFill>
                <a:cs typeface="Segoe UI"/>
              </a:rPr>
              <a:t> = 54.75 </a:t>
            </a:r>
            <a:r>
              <a:rPr lang="en-US" sz="2800">
                <a:solidFill>
                  <a:srgbClr val="262626"/>
                </a:solidFill>
                <a:ea typeface="+mn-lt"/>
                <a:cs typeface="+mn-lt"/>
              </a:rPr>
              <a:t>million gallons/month</a:t>
            </a:r>
            <a:r>
              <a:rPr lang="en-US" sz="2800">
                <a:solidFill>
                  <a:srgbClr val="262626"/>
                </a:solidFill>
                <a:cs typeface="Segoe UI"/>
              </a:rPr>
              <a:t> </a:t>
            </a:r>
            <a:endParaRPr lang="en-US" sz="2800">
              <a:cs typeface="Calibri" panose="020F0502020204030204"/>
            </a:endParaRPr>
          </a:p>
        </p:txBody>
      </p:sp>
    </p:spTree>
    <p:extLst>
      <p:ext uri="{BB962C8B-B14F-4D97-AF65-F5344CB8AC3E}">
        <p14:creationId xmlns:p14="http://schemas.microsoft.com/office/powerpoint/2010/main" val="4173428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98EA648-DE2E-485F-97CD-16726347A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Soumya PUVVADA</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11</a:t>
            </a:fld>
            <a:endParaRPr lang="en-US"/>
          </a:p>
        </p:txBody>
      </p:sp>
      <p:sp>
        <p:nvSpPr>
          <p:cNvPr id="3" name="Oval 2">
            <a:extLst>
              <a:ext uri="{FF2B5EF4-FFF2-40B4-BE49-F238E27FC236}">
                <a16:creationId xmlns:a16="http://schemas.microsoft.com/office/drawing/2014/main" id="{DC0A6BDA-71E6-4F61-86F3-2E4D9183CFB2}"/>
              </a:ext>
            </a:extLst>
          </p:cNvPr>
          <p:cNvSpPr/>
          <p:nvPr/>
        </p:nvSpPr>
        <p:spPr>
          <a:xfrm>
            <a:off x="9946132" y="4883790"/>
            <a:ext cx="445585" cy="311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45F1CA23-A3E4-499D-9A08-6EEFEDDC1845}"/>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b="1">
                <a:solidFill>
                  <a:srgbClr val="FF0000"/>
                </a:solidFill>
                <a:ea typeface="+mn-lt"/>
                <a:cs typeface="+mn-lt"/>
              </a:rPr>
              <a:t>Dam</a:t>
            </a:r>
            <a:endParaRPr lang="en-US" b="1">
              <a:solidFill>
                <a:srgbClr val="FF0000"/>
              </a:solidFill>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Tree>
    <p:extLst>
      <p:ext uri="{BB962C8B-B14F-4D97-AF65-F5344CB8AC3E}">
        <p14:creationId xmlns:p14="http://schemas.microsoft.com/office/powerpoint/2010/main" val="1034727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C68514-33EF-4DA8-9C6E-3CA1DE3E5EAB}"/>
              </a:ext>
            </a:extLst>
          </p:cNvPr>
          <p:cNvPicPr>
            <a:picLocks noGrp="1" noChangeAspect="1"/>
          </p:cNvPicPr>
          <p:nvPr>
            <p:ph idx="1"/>
          </p:nvPr>
        </p:nvPicPr>
        <p:blipFill>
          <a:blip r:embed="rId2"/>
          <a:stretch>
            <a:fillRect/>
          </a:stretch>
        </p:blipFill>
        <p:spPr>
          <a:xfrm>
            <a:off x="1523263" y="2300406"/>
            <a:ext cx="8611363" cy="3891010"/>
          </a:xfrm>
          <a:prstGeom prst="rect">
            <a:avLst/>
          </a:prstGeom>
        </p:spPr>
      </p:pic>
      <p:sp>
        <p:nvSpPr>
          <p:cNvPr id="2" name="Title 1">
            <a:extLst>
              <a:ext uri="{FF2B5EF4-FFF2-40B4-BE49-F238E27FC236}">
                <a16:creationId xmlns:a16="http://schemas.microsoft.com/office/drawing/2014/main" id="{28272696-21A8-44F8-BFA6-C7AE69C448B3}"/>
              </a:ext>
            </a:extLst>
          </p:cNvPr>
          <p:cNvSpPr>
            <a:spLocks noGrp="1"/>
          </p:cNvSpPr>
          <p:nvPr>
            <p:ph type="title"/>
          </p:nvPr>
        </p:nvSpPr>
        <p:spPr/>
        <p:txBody>
          <a:bodyPr/>
          <a:lstStyle/>
          <a:p>
            <a:r>
              <a:rPr lang="en-US">
                <a:cs typeface="Calibri"/>
              </a:rPr>
              <a:t>Embankment Dam</a:t>
            </a:r>
            <a:endParaRPr lang="en-US"/>
          </a:p>
        </p:txBody>
      </p:sp>
      <p:sp>
        <p:nvSpPr>
          <p:cNvPr id="4" name="Footer Placeholder 3">
            <a:extLst>
              <a:ext uri="{FF2B5EF4-FFF2-40B4-BE49-F238E27FC236}">
                <a16:creationId xmlns:a16="http://schemas.microsoft.com/office/drawing/2014/main" id="{76FCEDDD-3891-4C2C-97E9-CC7E78C4D6C9}"/>
              </a:ext>
            </a:extLst>
          </p:cNvPr>
          <p:cNvSpPr>
            <a:spLocks noGrp="1"/>
          </p:cNvSpPr>
          <p:nvPr>
            <p:ph type="ftr" sz="quarter" idx="11"/>
          </p:nvPr>
        </p:nvSpPr>
        <p:spPr/>
        <p:txBody>
          <a:bodyPr/>
          <a:lstStyle/>
          <a:p>
            <a:r>
              <a:rPr lang="en-US"/>
              <a:t>SPEAKER: SOUMYA PUVVADA</a:t>
            </a:r>
          </a:p>
        </p:txBody>
      </p:sp>
      <p:sp>
        <p:nvSpPr>
          <p:cNvPr id="5" name="Slide Number Placeholder 4">
            <a:extLst>
              <a:ext uri="{FF2B5EF4-FFF2-40B4-BE49-F238E27FC236}">
                <a16:creationId xmlns:a16="http://schemas.microsoft.com/office/drawing/2014/main" id="{4AACD41C-5390-48C5-AF4E-D8E47EEB5BF5}"/>
              </a:ext>
            </a:extLst>
          </p:cNvPr>
          <p:cNvSpPr>
            <a:spLocks noGrp="1"/>
          </p:cNvSpPr>
          <p:nvPr>
            <p:ph type="sldNum" sz="quarter" idx="12"/>
          </p:nvPr>
        </p:nvSpPr>
        <p:spPr/>
        <p:txBody>
          <a:bodyPr/>
          <a:lstStyle/>
          <a:p>
            <a:fld id="{519954A3-9DFD-4C44-94BA-B95130A3BA1C}" type="slidenum">
              <a:rPr lang="en-US" smtClean="0"/>
              <a:t>12</a:t>
            </a:fld>
            <a:endParaRPr lang="en-US"/>
          </a:p>
        </p:txBody>
      </p:sp>
      <p:sp>
        <p:nvSpPr>
          <p:cNvPr id="7" name="TextBox 6">
            <a:extLst>
              <a:ext uri="{FF2B5EF4-FFF2-40B4-BE49-F238E27FC236}">
                <a16:creationId xmlns:a16="http://schemas.microsoft.com/office/drawing/2014/main" id="{7DA8B85F-24EF-43A9-92EE-F380EEC4D26E}"/>
              </a:ext>
            </a:extLst>
          </p:cNvPr>
          <p:cNvSpPr txBox="1"/>
          <p:nvPr/>
        </p:nvSpPr>
        <p:spPr>
          <a:xfrm>
            <a:off x="1081269" y="1325197"/>
            <a:ext cx="10029460" cy="1754326"/>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en-US">
                <a:solidFill>
                  <a:srgbClr val="262626"/>
                </a:solidFill>
                <a:latin typeface="Calibri"/>
                <a:cs typeface="Calibri"/>
              </a:rPr>
              <a:t> </a:t>
            </a:r>
            <a:r>
              <a:rPr lang="en-US" b="0" i="0" u="none" strike="noStrike">
                <a:solidFill>
                  <a:srgbClr val="262626"/>
                </a:solidFill>
                <a:effectLst/>
                <a:latin typeface="Calibri"/>
                <a:cs typeface="Calibri"/>
              </a:rPr>
              <a:t>Most common type of dams </a:t>
            </a:r>
          </a:p>
          <a:p>
            <a:pPr fontAlgn="base"/>
            <a:r>
              <a:rPr lang="en-US">
                <a:solidFill>
                  <a:srgbClr val="262626"/>
                </a:solidFill>
                <a:latin typeface="Calibri"/>
                <a:cs typeface="Calibri"/>
              </a:rPr>
              <a:t>Advantages:</a:t>
            </a:r>
          </a:p>
          <a:p>
            <a:pPr marL="285750" indent="-285750" fontAlgn="base">
              <a:buFont typeface="Arial" panose="020B0604020202020204" pitchFamily="34" charset="0"/>
              <a:buChar char="•"/>
            </a:pPr>
            <a:r>
              <a:rPr lang="en-US">
                <a:solidFill>
                  <a:srgbClr val="000000"/>
                </a:solidFill>
                <a:latin typeface="Calibri"/>
                <a:cs typeface="Calibri"/>
              </a:rPr>
              <a:t>Proven construction method </a:t>
            </a:r>
          </a:p>
          <a:p>
            <a:pPr marL="285750" indent="-285750" fontAlgn="base">
              <a:buFont typeface="Arial" panose="020B0604020202020204" pitchFamily="34" charset="0"/>
              <a:buChar char="•"/>
            </a:pPr>
            <a:r>
              <a:rPr lang="en-US" b="0" i="0" u="none" strike="noStrike">
                <a:solidFill>
                  <a:srgbClr val="000000"/>
                </a:solidFill>
                <a:effectLst/>
                <a:latin typeface="Calibri"/>
                <a:cs typeface="Calibri"/>
              </a:rPr>
              <a:t>Lower cost compared to other dams</a:t>
            </a:r>
          </a:p>
          <a:p>
            <a:pPr marL="285750" indent="-285750" fontAlgn="base">
              <a:buFont typeface="Arial" panose="020B0604020202020204" pitchFamily="34" charset="0"/>
              <a:buChar char="•"/>
            </a:pPr>
            <a:r>
              <a:rPr lang="en-US" b="0" i="0" u="none" strike="noStrike">
                <a:solidFill>
                  <a:srgbClr val="262626"/>
                </a:solidFill>
                <a:effectLst/>
                <a:latin typeface="Calibri"/>
                <a:cs typeface="Calibri"/>
              </a:rPr>
              <a:t>local availability of suitable materials​</a:t>
            </a:r>
            <a:r>
              <a:rPr lang="en-US" b="0" i="0">
                <a:solidFill>
                  <a:srgbClr val="000000"/>
                </a:solidFill>
                <a:effectLst/>
                <a:latin typeface="Calibri"/>
                <a:cs typeface="Calibri"/>
              </a:rPr>
              <a:t>​</a:t>
            </a:r>
            <a:endParaRPr lang="en-US">
              <a:solidFill>
                <a:srgbClr val="000000"/>
              </a:solidFill>
              <a:latin typeface="Calibri"/>
              <a:cs typeface="Calibri"/>
            </a:endParaRPr>
          </a:p>
          <a:p>
            <a:pPr marL="285750" indent="-285750" fontAlgn="base">
              <a:buFont typeface="Arial" panose="020B0604020202020204" pitchFamily="34" charset="0"/>
              <a:buChar char="•"/>
            </a:pPr>
            <a:r>
              <a:rPr lang="en-US" b="0" i="0" u="none" strike="noStrike">
                <a:solidFill>
                  <a:srgbClr val="262626"/>
                </a:solidFill>
                <a:effectLst/>
                <a:latin typeface="Calibri"/>
                <a:cs typeface="Calibri"/>
              </a:rPr>
              <a:t>Made of Rockfill or compacted soil</a:t>
            </a:r>
            <a:endParaRPr lang="en-US" b="0" i="0">
              <a:solidFill>
                <a:srgbClr val="000000"/>
              </a:solidFill>
              <a:effectLst/>
              <a:latin typeface="Calibri"/>
              <a:cs typeface="Calibri"/>
            </a:endParaRPr>
          </a:p>
        </p:txBody>
      </p:sp>
      <p:sp>
        <p:nvSpPr>
          <p:cNvPr id="3" name="TextBox 2">
            <a:extLst>
              <a:ext uri="{FF2B5EF4-FFF2-40B4-BE49-F238E27FC236}">
                <a16:creationId xmlns:a16="http://schemas.microsoft.com/office/drawing/2014/main" id="{E3B6F270-3E65-48FA-BD58-B4BDBEA8093B}"/>
              </a:ext>
            </a:extLst>
          </p:cNvPr>
          <p:cNvSpPr txBox="1"/>
          <p:nvPr/>
        </p:nvSpPr>
        <p:spPr>
          <a:xfrm>
            <a:off x="4723932" y="6085716"/>
            <a:ext cx="333954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cs typeface="Calibri"/>
              </a:rPr>
              <a:t>Cross-Section Embankment Dam</a:t>
            </a:r>
          </a:p>
        </p:txBody>
      </p:sp>
    </p:spTree>
    <p:extLst>
      <p:ext uri="{BB962C8B-B14F-4D97-AF65-F5344CB8AC3E}">
        <p14:creationId xmlns:p14="http://schemas.microsoft.com/office/powerpoint/2010/main" val="216550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F6-8F08-414C-B50F-32B635E4C24B}"/>
              </a:ext>
            </a:extLst>
          </p:cNvPr>
          <p:cNvSpPr>
            <a:spLocks noGrp="1"/>
          </p:cNvSpPr>
          <p:nvPr>
            <p:ph type="title"/>
          </p:nvPr>
        </p:nvSpPr>
        <p:spPr/>
        <p:txBody>
          <a:bodyPr/>
          <a:lstStyle/>
          <a:p>
            <a:r>
              <a:rPr lang="en-US">
                <a:cs typeface="Calibri"/>
              </a:rPr>
              <a:t>Faults and Seismic Data </a:t>
            </a:r>
            <a:endParaRPr lang="en-US"/>
          </a:p>
        </p:txBody>
      </p:sp>
      <p:sp>
        <p:nvSpPr>
          <p:cNvPr id="4" name="Footer Placeholder 3">
            <a:extLst>
              <a:ext uri="{FF2B5EF4-FFF2-40B4-BE49-F238E27FC236}">
                <a16:creationId xmlns:a16="http://schemas.microsoft.com/office/drawing/2014/main" id="{DF8ACC65-1539-4688-9B83-70A3EE22C5C3}"/>
              </a:ext>
            </a:extLst>
          </p:cNvPr>
          <p:cNvSpPr>
            <a:spLocks noGrp="1"/>
          </p:cNvSpPr>
          <p:nvPr>
            <p:ph type="ftr" sz="quarter" idx="11"/>
          </p:nvPr>
        </p:nvSpPr>
        <p:spPr/>
        <p:txBody>
          <a:bodyPr/>
          <a:lstStyle/>
          <a:p>
            <a:r>
              <a:rPr lang="en-US"/>
              <a:t>SPEAKER: Steven Medina </a:t>
            </a:r>
          </a:p>
        </p:txBody>
      </p:sp>
      <p:sp>
        <p:nvSpPr>
          <p:cNvPr id="5" name="Slide Number Placeholder 4">
            <a:extLst>
              <a:ext uri="{FF2B5EF4-FFF2-40B4-BE49-F238E27FC236}">
                <a16:creationId xmlns:a16="http://schemas.microsoft.com/office/drawing/2014/main" id="{732C396E-6A11-423A-919B-3012F48C8343}"/>
              </a:ext>
            </a:extLst>
          </p:cNvPr>
          <p:cNvSpPr>
            <a:spLocks noGrp="1"/>
          </p:cNvSpPr>
          <p:nvPr>
            <p:ph type="sldNum" sz="quarter" idx="12"/>
          </p:nvPr>
        </p:nvSpPr>
        <p:spPr/>
        <p:txBody>
          <a:bodyPr/>
          <a:lstStyle/>
          <a:p>
            <a:fld id="{519954A3-9DFD-4C44-94BA-B95130A3BA1C}" type="slidenum">
              <a:rPr lang="en-US" smtClean="0"/>
              <a:t>13</a:t>
            </a:fld>
            <a:endParaRPr lang="en-US"/>
          </a:p>
        </p:txBody>
      </p:sp>
      <p:graphicFrame>
        <p:nvGraphicFramePr>
          <p:cNvPr id="7" name="Table 5">
            <a:extLst>
              <a:ext uri="{FF2B5EF4-FFF2-40B4-BE49-F238E27FC236}">
                <a16:creationId xmlns:a16="http://schemas.microsoft.com/office/drawing/2014/main" id="{0E997CF8-92F0-4704-A9A8-ADEC23A6D8DA}"/>
              </a:ext>
            </a:extLst>
          </p:cNvPr>
          <p:cNvGraphicFramePr>
            <a:graphicFrameLocks noGrp="1"/>
          </p:cNvGraphicFramePr>
          <p:nvPr>
            <p:extLst>
              <p:ext uri="{D42A27DB-BD31-4B8C-83A1-F6EECF244321}">
                <p14:modId xmlns:p14="http://schemas.microsoft.com/office/powerpoint/2010/main" val="2197407923"/>
              </p:ext>
            </p:extLst>
          </p:nvPr>
        </p:nvGraphicFramePr>
        <p:xfrm>
          <a:off x="254000" y="1534160"/>
          <a:ext cx="3275740" cy="2094749"/>
        </p:xfrm>
        <a:graphic>
          <a:graphicData uri="http://schemas.openxmlformats.org/drawingml/2006/table">
            <a:tbl>
              <a:tblPr firstRow="1" bandRow="1">
                <a:tableStyleId>{5C22544A-7EE6-4342-B048-85BDC9FD1C3A}</a:tableStyleId>
              </a:tblPr>
              <a:tblGrid>
                <a:gridCol w="1637870">
                  <a:extLst>
                    <a:ext uri="{9D8B030D-6E8A-4147-A177-3AD203B41FA5}">
                      <a16:colId xmlns:a16="http://schemas.microsoft.com/office/drawing/2014/main" val="1577690064"/>
                    </a:ext>
                  </a:extLst>
                </a:gridCol>
                <a:gridCol w="1637870">
                  <a:extLst>
                    <a:ext uri="{9D8B030D-6E8A-4147-A177-3AD203B41FA5}">
                      <a16:colId xmlns:a16="http://schemas.microsoft.com/office/drawing/2014/main" val="2647930462"/>
                    </a:ext>
                  </a:extLst>
                </a:gridCol>
              </a:tblGrid>
              <a:tr h="926882">
                <a:tc>
                  <a:txBody>
                    <a:bodyPr/>
                    <a:lstStyle/>
                    <a:p>
                      <a:pPr algn="ctr"/>
                      <a:r>
                        <a:rPr lang="en-US" sz="1600"/>
                        <a:t>Major Faults</a:t>
                      </a:r>
                    </a:p>
                  </a:txBody>
                  <a:tcPr/>
                </a:tc>
                <a:tc>
                  <a:txBody>
                    <a:bodyPr/>
                    <a:lstStyle/>
                    <a:p>
                      <a:pPr algn="ctr"/>
                      <a:r>
                        <a:rPr lang="en-US" sz="1600"/>
                        <a:t>Maximum Probable Magnitude</a:t>
                      </a:r>
                    </a:p>
                  </a:txBody>
                  <a:tcPr/>
                </a:tc>
                <a:extLst>
                  <a:ext uri="{0D108BD9-81ED-4DB2-BD59-A6C34878D82A}">
                    <a16:rowId xmlns:a16="http://schemas.microsoft.com/office/drawing/2014/main" val="248304084"/>
                  </a:ext>
                </a:extLst>
              </a:tr>
              <a:tr h="389289">
                <a:tc>
                  <a:txBody>
                    <a:bodyPr/>
                    <a:lstStyle/>
                    <a:p>
                      <a:pPr algn="ctr"/>
                      <a:r>
                        <a:rPr lang="en-US" sz="1600"/>
                        <a:t>Elsinore</a:t>
                      </a:r>
                    </a:p>
                  </a:txBody>
                  <a:tcPr/>
                </a:tc>
                <a:tc>
                  <a:txBody>
                    <a:bodyPr/>
                    <a:lstStyle/>
                    <a:p>
                      <a:pPr algn="ctr"/>
                      <a:r>
                        <a:rPr lang="en-US" sz="1600"/>
                        <a:t>7.5</a:t>
                      </a:r>
                    </a:p>
                  </a:txBody>
                  <a:tcPr/>
                </a:tc>
                <a:extLst>
                  <a:ext uri="{0D108BD9-81ED-4DB2-BD59-A6C34878D82A}">
                    <a16:rowId xmlns:a16="http://schemas.microsoft.com/office/drawing/2014/main" val="292388175"/>
                  </a:ext>
                </a:extLst>
              </a:tr>
              <a:tr h="389289">
                <a:tc>
                  <a:txBody>
                    <a:bodyPr/>
                    <a:lstStyle/>
                    <a:p>
                      <a:pPr algn="ctr"/>
                      <a:r>
                        <a:rPr lang="en-US" sz="1600"/>
                        <a:t>San Jacinto</a:t>
                      </a:r>
                    </a:p>
                  </a:txBody>
                  <a:tcPr/>
                </a:tc>
                <a:tc>
                  <a:txBody>
                    <a:bodyPr/>
                    <a:lstStyle/>
                    <a:p>
                      <a:pPr algn="ctr"/>
                      <a:r>
                        <a:rPr lang="en-US" sz="1600"/>
                        <a:t>7.5</a:t>
                      </a:r>
                    </a:p>
                  </a:txBody>
                  <a:tcPr/>
                </a:tc>
                <a:extLst>
                  <a:ext uri="{0D108BD9-81ED-4DB2-BD59-A6C34878D82A}">
                    <a16:rowId xmlns:a16="http://schemas.microsoft.com/office/drawing/2014/main" val="1160628538"/>
                  </a:ext>
                </a:extLst>
              </a:tr>
              <a:tr h="389289">
                <a:tc>
                  <a:txBody>
                    <a:bodyPr/>
                    <a:lstStyle/>
                    <a:p>
                      <a:pPr algn="ctr"/>
                      <a:r>
                        <a:rPr lang="en-US" sz="1600"/>
                        <a:t>San Andreas</a:t>
                      </a:r>
                    </a:p>
                  </a:txBody>
                  <a:tcPr/>
                </a:tc>
                <a:tc>
                  <a:txBody>
                    <a:bodyPr/>
                    <a:lstStyle/>
                    <a:p>
                      <a:pPr algn="ctr"/>
                      <a:r>
                        <a:rPr lang="en-US" sz="1600"/>
                        <a:t>8.0</a:t>
                      </a:r>
                    </a:p>
                  </a:txBody>
                  <a:tcPr/>
                </a:tc>
                <a:extLst>
                  <a:ext uri="{0D108BD9-81ED-4DB2-BD59-A6C34878D82A}">
                    <a16:rowId xmlns:a16="http://schemas.microsoft.com/office/drawing/2014/main" val="3439901697"/>
                  </a:ext>
                </a:extLst>
              </a:tr>
            </a:tbl>
          </a:graphicData>
        </a:graphic>
      </p:graphicFrame>
      <p:pic>
        <p:nvPicPr>
          <p:cNvPr id="9" name="Picture 10" descr="Map&#10;&#10;Description automatically generated">
            <a:extLst>
              <a:ext uri="{FF2B5EF4-FFF2-40B4-BE49-F238E27FC236}">
                <a16:creationId xmlns:a16="http://schemas.microsoft.com/office/drawing/2014/main" id="{5A0A95C0-2E1C-4881-A623-500FC0029765}"/>
              </a:ext>
            </a:extLst>
          </p:cNvPr>
          <p:cNvPicPr>
            <a:picLocks noChangeAspect="1"/>
          </p:cNvPicPr>
          <p:nvPr/>
        </p:nvPicPr>
        <p:blipFill rotWithShape="1">
          <a:blip r:embed="rId2"/>
          <a:srcRect l="20671" t="14135" r="2148" b="7173"/>
          <a:stretch/>
        </p:blipFill>
        <p:spPr>
          <a:xfrm>
            <a:off x="3860265" y="1520594"/>
            <a:ext cx="7438283" cy="4614376"/>
          </a:xfrm>
          <a:prstGeom prst="rect">
            <a:avLst/>
          </a:prstGeom>
        </p:spPr>
      </p:pic>
      <p:sp>
        <p:nvSpPr>
          <p:cNvPr id="11" name="TextBox 10">
            <a:extLst>
              <a:ext uri="{FF2B5EF4-FFF2-40B4-BE49-F238E27FC236}">
                <a16:creationId xmlns:a16="http://schemas.microsoft.com/office/drawing/2014/main" id="{22FEE7A4-6E94-46AE-B79E-E03B3A5F7C2F}"/>
              </a:ext>
            </a:extLst>
          </p:cNvPr>
          <p:cNvSpPr txBox="1"/>
          <p:nvPr/>
        </p:nvSpPr>
        <p:spPr>
          <a:xfrm rot="1260000">
            <a:off x="5983264" y="1990187"/>
            <a:ext cx="1917310" cy="369332"/>
          </a:xfrm>
          <a:prstGeom prst="rect">
            <a:avLst/>
          </a:prstGeom>
          <a:solidFill>
            <a:schemeClr val="bg1">
              <a:lumMod val="95000"/>
            </a:scheme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San Andreas Fault</a:t>
            </a:r>
            <a:endParaRPr lang="en-US">
              <a:cs typeface="Calibri"/>
            </a:endParaRPr>
          </a:p>
        </p:txBody>
      </p:sp>
      <p:sp>
        <p:nvSpPr>
          <p:cNvPr id="13" name="TextBox 12">
            <a:extLst>
              <a:ext uri="{FF2B5EF4-FFF2-40B4-BE49-F238E27FC236}">
                <a16:creationId xmlns:a16="http://schemas.microsoft.com/office/drawing/2014/main" id="{5B2CAC86-3E0C-4BC1-91A9-7877FAAC17BF}"/>
              </a:ext>
            </a:extLst>
          </p:cNvPr>
          <p:cNvSpPr txBox="1"/>
          <p:nvPr/>
        </p:nvSpPr>
        <p:spPr>
          <a:xfrm rot="2280000">
            <a:off x="8032512" y="4282466"/>
            <a:ext cx="1893225" cy="369332"/>
          </a:xfrm>
          <a:prstGeom prst="rect">
            <a:avLst/>
          </a:prstGeom>
          <a:solidFill>
            <a:schemeClr val="bg1">
              <a:lumMod val="95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0000"/>
                </a:solidFill>
              </a:rPr>
              <a:t>San Jacinto Fault</a:t>
            </a:r>
          </a:p>
        </p:txBody>
      </p:sp>
      <p:sp>
        <p:nvSpPr>
          <p:cNvPr id="15" name="TextBox 14">
            <a:extLst>
              <a:ext uri="{FF2B5EF4-FFF2-40B4-BE49-F238E27FC236}">
                <a16:creationId xmlns:a16="http://schemas.microsoft.com/office/drawing/2014/main" id="{1A0538B5-4EED-4BB2-9365-335ACC41FF10}"/>
              </a:ext>
            </a:extLst>
          </p:cNvPr>
          <p:cNvSpPr txBox="1"/>
          <p:nvPr/>
        </p:nvSpPr>
        <p:spPr>
          <a:xfrm rot="2580000">
            <a:off x="5549340" y="4742060"/>
            <a:ext cx="1519025" cy="369332"/>
          </a:xfrm>
          <a:prstGeom prst="rect">
            <a:avLst/>
          </a:prstGeom>
          <a:solidFill>
            <a:schemeClr val="bg1">
              <a:lumMod val="95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0000"/>
                </a:solidFill>
              </a:rPr>
              <a:t>Elsinore Fault</a:t>
            </a:r>
          </a:p>
        </p:txBody>
      </p:sp>
      <p:sp>
        <p:nvSpPr>
          <p:cNvPr id="17" name="TextBox 16">
            <a:extLst>
              <a:ext uri="{FF2B5EF4-FFF2-40B4-BE49-F238E27FC236}">
                <a16:creationId xmlns:a16="http://schemas.microsoft.com/office/drawing/2014/main" id="{0B16A884-0263-40CA-8F5A-2D909288C462}"/>
              </a:ext>
            </a:extLst>
          </p:cNvPr>
          <p:cNvSpPr txBox="1"/>
          <p:nvPr/>
        </p:nvSpPr>
        <p:spPr>
          <a:xfrm>
            <a:off x="3998321" y="3648940"/>
            <a:ext cx="1890575" cy="369332"/>
          </a:xfrm>
          <a:prstGeom prst="rect">
            <a:avLst/>
          </a:prstGeom>
          <a:solidFill>
            <a:schemeClr val="bg1">
              <a:lumMod val="95000"/>
            </a:scheme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err="1"/>
              <a:t>Cajalco</a:t>
            </a:r>
            <a:r>
              <a:rPr lang="en-US"/>
              <a:t> Road Dam</a:t>
            </a:r>
          </a:p>
        </p:txBody>
      </p:sp>
      <p:sp>
        <p:nvSpPr>
          <p:cNvPr id="19" name="Oval 18">
            <a:extLst>
              <a:ext uri="{FF2B5EF4-FFF2-40B4-BE49-F238E27FC236}">
                <a16:creationId xmlns:a16="http://schemas.microsoft.com/office/drawing/2014/main" id="{8AEF00FD-AAEE-49E7-AB02-6C230ED90AB2}"/>
              </a:ext>
            </a:extLst>
          </p:cNvPr>
          <p:cNvSpPr/>
          <p:nvPr/>
        </p:nvSpPr>
        <p:spPr>
          <a:xfrm>
            <a:off x="6035675" y="3734435"/>
            <a:ext cx="843280" cy="782320"/>
          </a:xfrm>
          <a:prstGeom prst="ellipse">
            <a:avLst/>
          </a:prstGeom>
          <a:no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Table 5">
            <a:extLst>
              <a:ext uri="{FF2B5EF4-FFF2-40B4-BE49-F238E27FC236}">
                <a16:creationId xmlns:a16="http://schemas.microsoft.com/office/drawing/2014/main" id="{11ECA944-66B2-4FA7-9C77-37A708122C64}"/>
              </a:ext>
            </a:extLst>
          </p:cNvPr>
          <p:cNvGraphicFramePr>
            <a:graphicFrameLocks noGrp="1"/>
          </p:cNvGraphicFramePr>
          <p:nvPr>
            <p:extLst>
              <p:ext uri="{D42A27DB-BD31-4B8C-83A1-F6EECF244321}">
                <p14:modId xmlns:p14="http://schemas.microsoft.com/office/powerpoint/2010/main" val="1915802697"/>
              </p:ext>
            </p:extLst>
          </p:nvPr>
        </p:nvGraphicFramePr>
        <p:xfrm>
          <a:off x="223520" y="3850640"/>
          <a:ext cx="3275740" cy="2094748"/>
        </p:xfrm>
        <a:graphic>
          <a:graphicData uri="http://schemas.openxmlformats.org/drawingml/2006/table">
            <a:tbl>
              <a:tblPr firstRow="1" bandRow="1">
                <a:tableStyleId>{5C22544A-7EE6-4342-B048-85BDC9FD1C3A}</a:tableStyleId>
              </a:tblPr>
              <a:tblGrid>
                <a:gridCol w="1637870">
                  <a:extLst>
                    <a:ext uri="{9D8B030D-6E8A-4147-A177-3AD203B41FA5}">
                      <a16:colId xmlns:a16="http://schemas.microsoft.com/office/drawing/2014/main" val="1577690064"/>
                    </a:ext>
                  </a:extLst>
                </a:gridCol>
                <a:gridCol w="1637870">
                  <a:extLst>
                    <a:ext uri="{9D8B030D-6E8A-4147-A177-3AD203B41FA5}">
                      <a16:colId xmlns:a16="http://schemas.microsoft.com/office/drawing/2014/main" val="2647930462"/>
                    </a:ext>
                  </a:extLst>
                </a:gridCol>
              </a:tblGrid>
              <a:tr h="926881">
                <a:tc>
                  <a:txBody>
                    <a:bodyPr/>
                    <a:lstStyle/>
                    <a:p>
                      <a:pPr algn="ctr"/>
                      <a:r>
                        <a:rPr lang="en-US" sz="1600"/>
                        <a:t>Major Faults</a:t>
                      </a:r>
                    </a:p>
                  </a:txBody>
                  <a:tcPr/>
                </a:tc>
                <a:tc>
                  <a:txBody>
                    <a:bodyPr/>
                    <a:lstStyle/>
                    <a:p>
                      <a:pPr algn="ctr"/>
                      <a:r>
                        <a:rPr lang="en-US" sz="1600"/>
                        <a:t>Horizontal Ground Acceleration</a:t>
                      </a:r>
                    </a:p>
                  </a:txBody>
                  <a:tcPr/>
                </a:tc>
                <a:extLst>
                  <a:ext uri="{0D108BD9-81ED-4DB2-BD59-A6C34878D82A}">
                    <a16:rowId xmlns:a16="http://schemas.microsoft.com/office/drawing/2014/main" val="248304084"/>
                  </a:ext>
                </a:extLst>
              </a:tr>
              <a:tr h="389289">
                <a:tc>
                  <a:txBody>
                    <a:bodyPr/>
                    <a:lstStyle/>
                    <a:p>
                      <a:pPr algn="ctr"/>
                      <a:r>
                        <a:rPr lang="en-US" sz="1600"/>
                        <a:t>Elsinore</a:t>
                      </a:r>
                    </a:p>
                  </a:txBody>
                  <a:tcPr/>
                </a:tc>
                <a:tc>
                  <a:txBody>
                    <a:bodyPr/>
                    <a:lstStyle/>
                    <a:p>
                      <a:pPr algn="ctr"/>
                      <a:r>
                        <a:rPr lang="en-US" sz="1600"/>
                        <a:t>0.62</a:t>
                      </a:r>
                    </a:p>
                  </a:txBody>
                  <a:tcPr/>
                </a:tc>
                <a:extLst>
                  <a:ext uri="{0D108BD9-81ED-4DB2-BD59-A6C34878D82A}">
                    <a16:rowId xmlns:a16="http://schemas.microsoft.com/office/drawing/2014/main" val="292388175"/>
                  </a:ext>
                </a:extLst>
              </a:tr>
              <a:tr h="389289">
                <a:tc>
                  <a:txBody>
                    <a:bodyPr/>
                    <a:lstStyle/>
                    <a:p>
                      <a:pPr algn="ctr"/>
                      <a:r>
                        <a:rPr lang="en-US" sz="1600"/>
                        <a:t>San Jacinto</a:t>
                      </a:r>
                    </a:p>
                  </a:txBody>
                  <a:tcPr/>
                </a:tc>
                <a:tc>
                  <a:txBody>
                    <a:bodyPr/>
                    <a:lstStyle/>
                    <a:p>
                      <a:pPr algn="ctr"/>
                      <a:r>
                        <a:rPr lang="en-US" sz="1600"/>
                        <a:t>0.3</a:t>
                      </a:r>
                    </a:p>
                  </a:txBody>
                  <a:tcPr/>
                </a:tc>
                <a:extLst>
                  <a:ext uri="{0D108BD9-81ED-4DB2-BD59-A6C34878D82A}">
                    <a16:rowId xmlns:a16="http://schemas.microsoft.com/office/drawing/2014/main" val="1160628538"/>
                  </a:ext>
                </a:extLst>
              </a:tr>
              <a:tr h="389289">
                <a:tc>
                  <a:txBody>
                    <a:bodyPr/>
                    <a:lstStyle/>
                    <a:p>
                      <a:pPr algn="ctr"/>
                      <a:r>
                        <a:rPr lang="en-US" sz="1600"/>
                        <a:t>San Andreas</a:t>
                      </a:r>
                    </a:p>
                  </a:txBody>
                  <a:tcPr/>
                </a:tc>
                <a:tc>
                  <a:txBody>
                    <a:bodyPr/>
                    <a:lstStyle/>
                    <a:p>
                      <a:pPr algn="ctr"/>
                      <a:r>
                        <a:rPr lang="en-US" sz="1600"/>
                        <a:t>0.3 </a:t>
                      </a:r>
                    </a:p>
                  </a:txBody>
                  <a:tcPr/>
                </a:tc>
                <a:extLst>
                  <a:ext uri="{0D108BD9-81ED-4DB2-BD59-A6C34878D82A}">
                    <a16:rowId xmlns:a16="http://schemas.microsoft.com/office/drawing/2014/main" val="3439901697"/>
                  </a:ext>
                </a:extLst>
              </a:tr>
            </a:tbl>
          </a:graphicData>
        </a:graphic>
      </p:graphicFrame>
    </p:spTree>
    <p:extLst>
      <p:ext uri="{BB962C8B-B14F-4D97-AF65-F5344CB8AC3E}">
        <p14:creationId xmlns:p14="http://schemas.microsoft.com/office/powerpoint/2010/main" val="2004082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BBD6-7E6B-407D-B76C-C2A657255968}"/>
              </a:ext>
            </a:extLst>
          </p:cNvPr>
          <p:cNvSpPr>
            <a:spLocks noGrp="1"/>
          </p:cNvSpPr>
          <p:nvPr>
            <p:ph type="title"/>
          </p:nvPr>
        </p:nvSpPr>
        <p:spPr/>
        <p:txBody>
          <a:bodyPr/>
          <a:lstStyle/>
          <a:p>
            <a:r>
              <a:rPr lang="en-US">
                <a:cs typeface="Calibri"/>
              </a:rPr>
              <a:t>Seismic Parameters </a:t>
            </a:r>
            <a:endParaRPr lang="en-US"/>
          </a:p>
        </p:txBody>
      </p:sp>
      <p:graphicFrame>
        <p:nvGraphicFramePr>
          <p:cNvPr id="7" name="Content Placeholder 6">
            <a:extLst>
              <a:ext uri="{FF2B5EF4-FFF2-40B4-BE49-F238E27FC236}">
                <a16:creationId xmlns:a16="http://schemas.microsoft.com/office/drawing/2014/main" id="{ACF7160C-C5A1-40F8-8F19-73DDE13909B5}"/>
              </a:ext>
            </a:extLst>
          </p:cNvPr>
          <p:cNvGraphicFramePr>
            <a:graphicFrameLocks noGrp="1"/>
          </p:cNvGraphicFramePr>
          <p:nvPr>
            <p:ph idx="1"/>
            <p:extLst>
              <p:ext uri="{D42A27DB-BD31-4B8C-83A1-F6EECF244321}">
                <p14:modId xmlns:p14="http://schemas.microsoft.com/office/powerpoint/2010/main" val="2707241480"/>
              </p:ext>
            </p:extLst>
          </p:nvPr>
        </p:nvGraphicFramePr>
        <p:xfrm>
          <a:off x="4985349" y="1596785"/>
          <a:ext cx="7047692" cy="4020426"/>
        </p:xfrm>
        <a:graphic>
          <a:graphicData uri="http://schemas.openxmlformats.org/drawingml/2006/table">
            <a:tbl>
              <a:tblPr firstRow="1" bandRow="1">
                <a:tableStyleId>{5C22544A-7EE6-4342-B048-85BDC9FD1C3A}</a:tableStyleId>
              </a:tblPr>
              <a:tblGrid>
                <a:gridCol w="1295684">
                  <a:extLst>
                    <a:ext uri="{9D8B030D-6E8A-4147-A177-3AD203B41FA5}">
                      <a16:colId xmlns:a16="http://schemas.microsoft.com/office/drawing/2014/main" val="1007983237"/>
                    </a:ext>
                  </a:extLst>
                </a:gridCol>
                <a:gridCol w="1570872">
                  <a:extLst>
                    <a:ext uri="{9D8B030D-6E8A-4147-A177-3AD203B41FA5}">
                      <a16:colId xmlns:a16="http://schemas.microsoft.com/office/drawing/2014/main" val="1210033091"/>
                    </a:ext>
                  </a:extLst>
                </a:gridCol>
                <a:gridCol w="4181136">
                  <a:extLst>
                    <a:ext uri="{9D8B030D-6E8A-4147-A177-3AD203B41FA5}">
                      <a16:colId xmlns:a16="http://schemas.microsoft.com/office/drawing/2014/main" val="167093552"/>
                    </a:ext>
                  </a:extLst>
                </a:gridCol>
              </a:tblGrid>
              <a:tr h="388447">
                <a:tc gridSpan="3">
                  <a:txBody>
                    <a:bodyPr/>
                    <a:lstStyle/>
                    <a:p>
                      <a:pPr algn="ctr" rtl="0" fontAlgn="base"/>
                      <a:r>
                        <a:rPr lang="en-US">
                          <a:effectLst/>
                        </a:rPr>
                        <a:t>Hazards by Location Seismic Values ​</a:t>
                      </a:r>
                      <a:endParaRPr lang="en-US" b="1" i="0">
                        <a:solidFill>
                          <a:srgbClr val="FFFFFF"/>
                        </a:solidFill>
                        <a:effectLst/>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102705"/>
                  </a:ext>
                </a:extLst>
              </a:tr>
              <a:tr h="524403">
                <a:tc>
                  <a:txBody>
                    <a:bodyPr/>
                    <a:lstStyle/>
                    <a:p>
                      <a:pPr algn="l" rtl="0" fontAlgn="base"/>
                      <a:r>
                        <a:rPr lang="en-US">
                          <a:effectLst/>
                        </a:rPr>
                        <a:t>Name ​</a:t>
                      </a:r>
                      <a:endParaRPr lang="en-US" b="0" i="0">
                        <a:solidFill>
                          <a:srgbClr val="000000"/>
                        </a:solidFill>
                        <a:effectLst/>
                      </a:endParaRPr>
                    </a:p>
                  </a:txBody>
                  <a:tcPr/>
                </a:tc>
                <a:tc>
                  <a:txBody>
                    <a:bodyPr/>
                    <a:lstStyle/>
                    <a:p>
                      <a:pPr algn="l" rtl="0" fontAlgn="base"/>
                      <a:r>
                        <a:rPr lang="en-US">
                          <a:effectLst/>
                        </a:rPr>
                        <a:t>Value ​</a:t>
                      </a:r>
                      <a:endParaRPr lang="en-US" b="0" i="0">
                        <a:solidFill>
                          <a:srgbClr val="000000"/>
                        </a:solidFill>
                        <a:effectLst/>
                      </a:endParaRPr>
                    </a:p>
                  </a:txBody>
                  <a:tcPr/>
                </a:tc>
                <a:tc>
                  <a:txBody>
                    <a:bodyPr/>
                    <a:lstStyle/>
                    <a:p>
                      <a:pPr algn="l" rtl="0" fontAlgn="base"/>
                      <a:r>
                        <a:rPr lang="en-US">
                          <a:effectLst/>
                        </a:rPr>
                        <a:t>Description  ​</a:t>
                      </a:r>
                      <a:endParaRPr lang="en-US" b="0" i="0">
                        <a:solidFill>
                          <a:srgbClr val="000000"/>
                        </a:solidFill>
                        <a:effectLst/>
                      </a:endParaRPr>
                    </a:p>
                  </a:txBody>
                  <a:tcPr/>
                </a:tc>
                <a:extLst>
                  <a:ext uri="{0D108BD9-81ED-4DB2-BD59-A6C34878D82A}">
                    <a16:rowId xmlns:a16="http://schemas.microsoft.com/office/drawing/2014/main" val="4205018604"/>
                  </a:ext>
                </a:extLst>
              </a:tr>
              <a:tr h="388447">
                <a:tc>
                  <a:txBody>
                    <a:bodyPr/>
                    <a:lstStyle/>
                    <a:p>
                      <a:pPr algn="l" rtl="0" fontAlgn="base"/>
                      <a:r>
                        <a:rPr lang="en-US">
                          <a:effectLst/>
                        </a:rPr>
                        <a:t>Ss ​</a:t>
                      </a:r>
                      <a:endParaRPr lang="en-US" b="0" i="0">
                        <a:solidFill>
                          <a:srgbClr val="000000"/>
                        </a:solidFill>
                        <a:effectLst/>
                      </a:endParaRPr>
                    </a:p>
                  </a:txBody>
                  <a:tcPr/>
                </a:tc>
                <a:tc>
                  <a:txBody>
                    <a:bodyPr/>
                    <a:lstStyle/>
                    <a:p>
                      <a:pPr algn="l" rtl="0" fontAlgn="base"/>
                      <a:r>
                        <a:rPr lang="en-US">
                          <a:effectLst/>
                        </a:rPr>
                        <a:t>2.022 ​</a:t>
                      </a:r>
                      <a:endParaRPr lang="en-US" b="0" i="0">
                        <a:solidFill>
                          <a:srgbClr val="000000"/>
                        </a:solidFill>
                        <a:effectLst/>
                      </a:endParaRPr>
                    </a:p>
                  </a:txBody>
                  <a:tcPr/>
                </a:tc>
                <a:tc>
                  <a:txBody>
                    <a:bodyPr/>
                    <a:lstStyle/>
                    <a:p>
                      <a:pPr algn="l" rtl="0" fontAlgn="base"/>
                      <a:r>
                        <a:rPr lang="en-US">
                          <a:effectLst/>
                        </a:rPr>
                        <a:t>MCER ground motion (period=0.2s) ​</a:t>
                      </a:r>
                      <a:endParaRPr lang="en-US" b="0" i="0">
                        <a:solidFill>
                          <a:srgbClr val="000000"/>
                        </a:solidFill>
                        <a:effectLst/>
                      </a:endParaRPr>
                    </a:p>
                  </a:txBody>
                  <a:tcPr/>
                </a:tc>
                <a:extLst>
                  <a:ext uri="{0D108BD9-81ED-4DB2-BD59-A6C34878D82A}">
                    <a16:rowId xmlns:a16="http://schemas.microsoft.com/office/drawing/2014/main" val="1387506918"/>
                  </a:ext>
                </a:extLst>
              </a:tr>
              <a:tr h="388447">
                <a:tc>
                  <a:txBody>
                    <a:bodyPr/>
                    <a:lstStyle/>
                    <a:p>
                      <a:pPr algn="l" rtl="0" fontAlgn="base"/>
                      <a:r>
                        <a:rPr lang="en-US">
                          <a:effectLst/>
                        </a:rPr>
                        <a:t>S1 ​</a:t>
                      </a:r>
                      <a:endParaRPr lang="en-US" b="0" i="0">
                        <a:solidFill>
                          <a:srgbClr val="000000"/>
                        </a:solidFill>
                        <a:effectLst/>
                      </a:endParaRPr>
                    </a:p>
                  </a:txBody>
                  <a:tcPr/>
                </a:tc>
                <a:tc>
                  <a:txBody>
                    <a:bodyPr/>
                    <a:lstStyle/>
                    <a:p>
                      <a:pPr algn="l" rtl="0" fontAlgn="base"/>
                      <a:r>
                        <a:rPr lang="en-US">
                          <a:effectLst/>
                        </a:rPr>
                        <a:t>0.797 ​</a:t>
                      </a:r>
                      <a:endParaRPr lang="en-US" b="0" i="0">
                        <a:solidFill>
                          <a:srgbClr val="000000"/>
                        </a:solidFill>
                        <a:effectLst/>
                      </a:endParaRPr>
                    </a:p>
                  </a:txBody>
                  <a:tcPr/>
                </a:tc>
                <a:tc>
                  <a:txBody>
                    <a:bodyPr/>
                    <a:lstStyle/>
                    <a:p>
                      <a:pPr algn="l" rtl="0" fontAlgn="base"/>
                      <a:r>
                        <a:rPr lang="en-US">
                          <a:effectLst/>
                        </a:rPr>
                        <a:t>MCER ground motion (period=0.1s) ​</a:t>
                      </a:r>
                      <a:endParaRPr lang="en-US" b="0" i="0">
                        <a:solidFill>
                          <a:srgbClr val="000000"/>
                        </a:solidFill>
                        <a:effectLst/>
                      </a:endParaRPr>
                    </a:p>
                  </a:txBody>
                  <a:tcPr/>
                </a:tc>
                <a:extLst>
                  <a:ext uri="{0D108BD9-81ED-4DB2-BD59-A6C34878D82A}">
                    <a16:rowId xmlns:a16="http://schemas.microsoft.com/office/drawing/2014/main" val="831344361"/>
                  </a:ext>
                </a:extLst>
              </a:tr>
              <a:tr h="388447">
                <a:tc>
                  <a:txBody>
                    <a:bodyPr/>
                    <a:lstStyle/>
                    <a:p>
                      <a:pPr algn="l" rtl="0" fontAlgn="base"/>
                      <a:r>
                        <a:rPr lang="en-US">
                          <a:effectLst/>
                        </a:rPr>
                        <a:t>Fa ​</a:t>
                      </a:r>
                      <a:endParaRPr lang="en-US" b="0" i="0">
                        <a:solidFill>
                          <a:srgbClr val="000000"/>
                        </a:solidFill>
                        <a:effectLst/>
                      </a:endParaRPr>
                    </a:p>
                  </a:txBody>
                  <a:tcPr/>
                </a:tc>
                <a:tc>
                  <a:txBody>
                    <a:bodyPr/>
                    <a:lstStyle/>
                    <a:p>
                      <a:pPr algn="l" rtl="0" fontAlgn="base"/>
                      <a:r>
                        <a:rPr lang="en-US">
                          <a:effectLst/>
                        </a:rPr>
                        <a:t>0.8 ​</a:t>
                      </a:r>
                      <a:endParaRPr lang="en-US" b="0" i="0">
                        <a:solidFill>
                          <a:srgbClr val="000000"/>
                        </a:solidFill>
                        <a:effectLst/>
                      </a:endParaRPr>
                    </a:p>
                  </a:txBody>
                  <a:tcPr/>
                </a:tc>
                <a:tc>
                  <a:txBody>
                    <a:bodyPr/>
                    <a:lstStyle/>
                    <a:p>
                      <a:pPr algn="l" rtl="0" fontAlgn="base"/>
                      <a:r>
                        <a:rPr lang="en-US">
                          <a:effectLst/>
                        </a:rPr>
                        <a:t>Site amplification factor at 0.2s ​</a:t>
                      </a:r>
                      <a:endParaRPr lang="en-US" b="0" i="0">
                        <a:solidFill>
                          <a:srgbClr val="000000"/>
                        </a:solidFill>
                        <a:effectLst/>
                      </a:endParaRPr>
                    </a:p>
                  </a:txBody>
                  <a:tcPr/>
                </a:tc>
                <a:extLst>
                  <a:ext uri="{0D108BD9-81ED-4DB2-BD59-A6C34878D82A}">
                    <a16:rowId xmlns:a16="http://schemas.microsoft.com/office/drawing/2014/main" val="1749874568"/>
                  </a:ext>
                </a:extLst>
              </a:tr>
              <a:tr h="388447">
                <a:tc>
                  <a:txBody>
                    <a:bodyPr/>
                    <a:lstStyle/>
                    <a:p>
                      <a:pPr algn="l" rtl="0" fontAlgn="base"/>
                      <a:r>
                        <a:rPr lang="en-US">
                          <a:effectLst/>
                        </a:rPr>
                        <a:t>Fv​</a:t>
                      </a:r>
                      <a:endParaRPr lang="en-US" b="0" i="0">
                        <a:solidFill>
                          <a:srgbClr val="000000"/>
                        </a:solidFill>
                        <a:effectLst/>
                      </a:endParaRPr>
                    </a:p>
                  </a:txBody>
                  <a:tcPr/>
                </a:tc>
                <a:tc>
                  <a:txBody>
                    <a:bodyPr/>
                    <a:lstStyle/>
                    <a:p>
                      <a:pPr algn="l" rtl="0" fontAlgn="base"/>
                      <a:r>
                        <a:rPr lang="en-US">
                          <a:effectLst/>
                        </a:rPr>
                        <a:t>0.8 ​</a:t>
                      </a:r>
                      <a:endParaRPr lang="en-US" b="0" i="0">
                        <a:solidFill>
                          <a:srgbClr val="000000"/>
                        </a:solidFill>
                        <a:effectLst/>
                      </a:endParaRPr>
                    </a:p>
                  </a:txBody>
                  <a:tcPr/>
                </a:tc>
                <a:tc>
                  <a:txBody>
                    <a:bodyPr/>
                    <a:lstStyle/>
                    <a:p>
                      <a:pPr algn="l" rtl="0" fontAlgn="base"/>
                      <a:r>
                        <a:rPr lang="en-US">
                          <a:effectLst/>
                        </a:rPr>
                        <a:t>Site amplification factor at 1.0 s ​</a:t>
                      </a:r>
                      <a:endParaRPr lang="en-US" b="0" i="0">
                        <a:solidFill>
                          <a:srgbClr val="000000"/>
                        </a:solidFill>
                        <a:effectLst/>
                      </a:endParaRPr>
                    </a:p>
                  </a:txBody>
                  <a:tcPr/>
                </a:tc>
                <a:extLst>
                  <a:ext uri="{0D108BD9-81ED-4DB2-BD59-A6C34878D82A}">
                    <a16:rowId xmlns:a16="http://schemas.microsoft.com/office/drawing/2014/main" val="3541274024"/>
                  </a:ext>
                </a:extLst>
              </a:tr>
              <a:tr h="388447">
                <a:tc>
                  <a:txBody>
                    <a:bodyPr/>
                    <a:lstStyle/>
                    <a:p>
                      <a:pPr algn="l" rtl="0" fontAlgn="base"/>
                      <a:r>
                        <a:rPr lang="en-US">
                          <a:effectLst/>
                        </a:rPr>
                        <a:t>SMS ​</a:t>
                      </a:r>
                      <a:endParaRPr lang="en-US" b="0" i="0">
                        <a:solidFill>
                          <a:srgbClr val="000000"/>
                        </a:solidFill>
                        <a:effectLst/>
                      </a:endParaRPr>
                    </a:p>
                  </a:txBody>
                  <a:tcPr/>
                </a:tc>
                <a:tc>
                  <a:txBody>
                    <a:bodyPr/>
                    <a:lstStyle/>
                    <a:p>
                      <a:pPr algn="l" rtl="0" fontAlgn="base"/>
                      <a:r>
                        <a:rPr lang="en-US">
                          <a:effectLst/>
                        </a:rPr>
                        <a:t>1.618 ​</a:t>
                      </a:r>
                      <a:endParaRPr lang="en-US" b="0" i="0">
                        <a:solidFill>
                          <a:srgbClr val="000000"/>
                        </a:solidFill>
                        <a:effectLst/>
                      </a:endParaRPr>
                    </a:p>
                  </a:txBody>
                  <a:tcPr/>
                </a:tc>
                <a:tc>
                  <a:txBody>
                    <a:bodyPr/>
                    <a:lstStyle/>
                    <a:p>
                      <a:pPr algn="l" rtl="0" fontAlgn="base"/>
                      <a:r>
                        <a:rPr lang="en-US">
                          <a:effectLst/>
                        </a:rPr>
                        <a:t>Site-modified spectral acceleration value ​</a:t>
                      </a:r>
                      <a:endParaRPr lang="en-US" b="0" i="0">
                        <a:solidFill>
                          <a:srgbClr val="000000"/>
                        </a:solidFill>
                        <a:effectLst/>
                      </a:endParaRPr>
                    </a:p>
                  </a:txBody>
                  <a:tcPr/>
                </a:tc>
                <a:extLst>
                  <a:ext uri="{0D108BD9-81ED-4DB2-BD59-A6C34878D82A}">
                    <a16:rowId xmlns:a16="http://schemas.microsoft.com/office/drawing/2014/main" val="198982940"/>
                  </a:ext>
                </a:extLst>
              </a:tr>
              <a:tr h="388447">
                <a:tc>
                  <a:txBody>
                    <a:bodyPr/>
                    <a:lstStyle/>
                    <a:p>
                      <a:pPr algn="l" rtl="0" fontAlgn="base"/>
                      <a:r>
                        <a:rPr lang="en-US">
                          <a:effectLst/>
                        </a:rPr>
                        <a:t>SM1 ​</a:t>
                      </a:r>
                      <a:endParaRPr lang="en-US" b="0" i="0">
                        <a:solidFill>
                          <a:srgbClr val="000000"/>
                        </a:solidFill>
                        <a:effectLst/>
                      </a:endParaRPr>
                    </a:p>
                  </a:txBody>
                  <a:tcPr/>
                </a:tc>
                <a:tc>
                  <a:txBody>
                    <a:bodyPr/>
                    <a:lstStyle/>
                    <a:p>
                      <a:pPr algn="l" rtl="0" fontAlgn="base"/>
                      <a:r>
                        <a:rPr lang="en-US">
                          <a:effectLst/>
                        </a:rPr>
                        <a:t>0.638 ​</a:t>
                      </a:r>
                      <a:endParaRPr lang="en-US" b="0" i="0">
                        <a:solidFill>
                          <a:srgbClr val="000000"/>
                        </a:solidFill>
                        <a:effectLst/>
                      </a:endParaRPr>
                    </a:p>
                  </a:txBody>
                  <a:tcPr/>
                </a:tc>
                <a:tc>
                  <a:txBody>
                    <a:bodyPr/>
                    <a:lstStyle/>
                    <a:p>
                      <a:pPr algn="l" rtl="0" fontAlgn="base"/>
                      <a:r>
                        <a:rPr lang="en-US">
                          <a:effectLst/>
                        </a:rPr>
                        <a:t>Site-modified spectral acceleration value ​</a:t>
                      </a:r>
                      <a:endParaRPr lang="en-US" b="0" i="0">
                        <a:solidFill>
                          <a:srgbClr val="000000"/>
                        </a:solidFill>
                        <a:effectLst/>
                      </a:endParaRPr>
                    </a:p>
                  </a:txBody>
                  <a:tcPr/>
                </a:tc>
                <a:extLst>
                  <a:ext uri="{0D108BD9-81ED-4DB2-BD59-A6C34878D82A}">
                    <a16:rowId xmlns:a16="http://schemas.microsoft.com/office/drawing/2014/main" val="1974112210"/>
                  </a:ext>
                </a:extLst>
              </a:tr>
              <a:tr h="388447">
                <a:tc>
                  <a:txBody>
                    <a:bodyPr/>
                    <a:lstStyle/>
                    <a:p>
                      <a:pPr algn="l" rtl="0" fontAlgn="base"/>
                      <a:r>
                        <a:rPr lang="en-US">
                          <a:effectLst/>
                        </a:rPr>
                        <a:t>PGA ​</a:t>
                      </a:r>
                      <a:endParaRPr lang="en-US" b="0" i="0">
                        <a:solidFill>
                          <a:srgbClr val="000000"/>
                        </a:solidFill>
                        <a:effectLst/>
                      </a:endParaRPr>
                    </a:p>
                  </a:txBody>
                  <a:tcPr/>
                </a:tc>
                <a:tc>
                  <a:txBody>
                    <a:bodyPr/>
                    <a:lstStyle/>
                    <a:p>
                      <a:pPr algn="l" rtl="0" fontAlgn="base"/>
                      <a:r>
                        <a:rPr lang="en-US">
                          <a:effectLst/>
                        </a:rPr>
                        <a:t>0.853 ​</a:t>
                      </a:r>
                      <a:endParaRPr lang="en-US" b="0" i="0">
                        <a:solidFill>
                          <a:srgbClr val="000000"/>
                        </a:solidFill>
                        <a:effectLst/>
                      </a:endParaRPr>
                    </a:p>
                  </a:txBody>
                  <a:tcPr/>
                </a:tc>
                <a:tc>
                  <a:txBody>
                    <a:bodyPr/>
                    <a:lstStyle/>
                    <a:p>
                      <a:pPr algn="l" rtl="0" fontAlgn="base"/>
                      <a:r>
                        <a:rPr lang="en-US">
                          <a:effectLst/>
                        </a:rPr>
                        <a:t>MCEG peak ground acceleration  ​</a:t>
                      </a:r>
                      <a:endParaRPr lang="en-US" b="0" i="0">
                        <a:solidFill>
                          <a:srgbClr val="000000"/>
                        </a:solidFill>
                        <a:effectLst/>
                      </a:endParaRPr>
                    </a:p>
                  </a:txBody>
                  <a:tcPr/>
                </a:tc>
                <a:extLst>
                  <a:ext uri="{0D108BD9-81ED-4DB2-BD59-A6C34878D82A}">
                    <a16:rowId xmlns:a16="http://schemas.microsoft.com/office/drawing/2014/main" val="3209085169"/>
                  </a:ext>
                </a:extLst>
              </a:tr>
              <a:tr h="388447">
                <a:tc>
                  <a:txBody>
                    <a:bodyPr/>
                    <a:lstStyle/>
                    <a:p>
                      <a:pPr algn="l" rtl="0" fontAlgn="base"/>
                      <a:r>
                        <a:rPr lang="en-US">
                          <a:effectLst/>
                        </a:rPr>
                        <a:t>PGAM</a:t>
                      </a:r>
                    </a:p>
                  </a:txBody>
                  <a:tcPr>
                    <a:solidFill>
                      <a:srgbClr val="FFFF00"/>
                    </a:solidFill>
                  </a:tcPr>
                </a:tc>
                <a:tc>
                  <a:txBody>
                    <a:bodyPr/>
                    <a:lstStyle/>
                    <a:p>
                      <a:pPr algn="l" rtl="0" fontAlgn="base"/>
                      <a:r>
                        <a:rPr lang="en-US">
                          <a:effectLst/>
                        </a:rPr>
                        <a:t>0.683 ​</a:t>
                      </a:r>
                      <a:endParaRPr lang="en-US" b="0" i="0">
                        <a:solidFill>
                          <a:srgbClr val="000000"/>
                        </a:solidFill>
                        <a:effectLst/>
                      </a:endParaRPr>
                    </a:p>
                  </a:txBody>
                  <a:tcPr>
                    <a:solidFill>
                      <a:srgbClr val="FFFF00"/>
                    </a:solidFill>
                  </a:tcPr>
                </a:tc>
                <a:tc>
                  <a:txBody>
                    <a:bodyPr/>
                    <a:lstStyle/>
                    <a:p>
                      <a:pPr algn="l" rtl="0" fontAlgn="base"/>
                      <a:r>
                        <a:rPr lang="en-US">
                          <a:effectLst/>
                        </a:rPr>
                        <a:t>Site modified peak ground acceleration ​</a:t>
                      </a:r>
                      <a:endParaRPr lang="en-US" b="0" i="0">
                        <a:solidFill>
                          <a:srgbClr val="000000"/>
                        </a:solidFill>
                        <a:effectLst/>
                      </a:endParaRPr>
                    </a:p>
                  </a:txBody>
                  <a:tcPr>
                    <a:solidFill>
                      <a:srgbClr val="FFFF00"/>
                    </a:solidFill>
                  </a:tcPr>
                </a:tc>
                <a:extLst>
                  <a:ext uri="{0D108BD9-81ED-4DB2-BD59-A6C34878D82A}">
                    <a16:rowId xmlns:a16="http://schemas.microsoft.com/office/drawing/2014/main" val="2846007581"/>
                  </a:ext>
                </a:extLst>
              </a:tr>
            </a:tbl>
          </a:graphicData>
        </a:graphic>
      </p:graphicFrame>
      <p:sp>
        <p:nvSpPr>
          <p:cNvPr id="4" name="Footer Placeholder 3">
            <a:extLst>
              <a:ext uri="{FF2B5EF4-FFF2-40B4-BE49-F238E27FC236}">
                <a16:creationId xmlns:a16="http://schemas.microsoft.com/office/drawing/2014/main" id="{75088985-07A1-490B-8FD2-B11D68ECB2D7}"/>
              </a:ext>
            </a:extLst>
          </p:cNvPr>
          <p:cNvSpPr>
            <a:spLocks noGrp="1"/>
          </p:cNvSpPr>
          <p:nvPr>
            <p:ph type="ftr" sz="quarter" idx="11"/>
          </p:nvPr>
        </p:nvSpPr>
        <p:spPr/>
        <p:txBody>
          <a:bodyPr/>
          <a:lstStyle/>
          <a:p>
            <a:r>
              <a:rPr lang="en-US"/>
              <a:t>SPEAKER: Anthony Mena</a:t>
            </a:r>
          </a:p>
        </p:txBody>
      </p:sp>
      <p:sp>
        <p:nvSpPr>
          <p:cNvPr id="5" name="Slide Number Placeholder 4">
            <a:extLst>
              <a:ext uri="{FF2B5EF4-FFF2-40B4-BE49-F238E27FC236}">
                <a16:creationId xmlns:a16="http://schemas.microsoft.com/office/drawing/2014/main" id="{7BED6EEF-8EC8-496C-9320-EE56DD6B33FD}"/>
              </a:ext>
            </a:extLst>
          </p:cNvPr>
          <p:cNvSpPr>
            <a:spLocks noGrp="1"/>
          </p:cNvSpPr>
          <p:nvPr>
            <p:ph type="sldNum" sz="quarter" idx="12"/>
          </p:nvPr>
        </p:nvSpPr>
        <p:spPr/>
        <p:txBody>
          <a:bodyPr/>
          <a:lstStyle/>
          <a:p>
            <a:fld id="{519954A3-9DFD-4C44-94BA-B95130A3BA1C}" type="slidenum">
              <a:rPr lang="en-US" smtClean="0"/>
              <a:t>14</a:t>
            </a:fld>
            <a:endParaRPr lang="en-US"/>
          </a:p>
        </p:txBody>
      </p:sp>
      <p:sp>
        <p:nvSpPr>
          <p:cNvPr id="3" name="TextBox 2">
            <a:extLst>
              <a:ext uri="{FF2B5EF4-FFF2-40B4-BE49-F238E27FC236}">
                <a16:creationId xmlns:a16="http://schemas.microsoft.com/office/drawing/2014/main" id="{EFEAA4C6-3ACC-409F-940D-30D5D67A09CE}"/>
              </a:ext>
            </a:extLst>
          </p:cNvPr>
          <p:cNvSpPr txBox="1"/>
          <p:nvPr/>
        </p:nvSpPr>
        <p:spPr>
          <a:xfrm>
            <a:off x="305858" y="1422400"/>
            <a:ext cx="43796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Coordinates of Dam</a:t>
            </a:r>
            <a:endParaRPr lang="en-US"/>
          </a:p>
          <a:p>
            <a:pPr marL="742950" lvl="1" indent="-285750">
              <a:buFont typeface="Arial"/>
              <a:buChar char="•"/>
            </a:pPr>
            <a:r>
              <a:rPr lang="en-US">
                <a:ea typeface="+mn-lt"/>
                <a:cs typeface="+mn-lt"/>
              </a:rPr>
              <a:t>N 33° 49' 39.59"</a:t>
            </a:r>
          </a:p>
          <a:p>
            <a:pPr marL="742950" lvl="1" indent="-285750">
              <a:buFont typeface="Arial"/>
              <a:buChar char="•"/>
            </a:pPr>
            <a:r>
              <a:rPr lang="en-US">
                <a:ea typeface="+mn-lt"/>
                <a:cs typeface="+mn-lt"/>
              </a:rPr>
              <a:t>W 117° 29' 49.24"</a:t>
            </a:r>
          </a:p>
          <a:p>
            <a:pPr marL="285750" indent="-285750">
              <a:buFont typeface="Arial"/>
              <a:buChar char="•"/>
            </a:pPr>
            <a:r>
              <a:rPr lang="en-US">
                <a:ea typeface="+mn-lt"/>
                <a:cs typeface="+mn-lt"/>
              </a:rPr>
              <a:t>ASCE7-16 </a:t>
            </a:r>
          </a:p>
          <a:p>
            <a:pPr marL="742950" lvl="1" indent="-285750">
              <a:buFont typeface="Arial"/>
              <a:buChar char="•"/>
            </a:pPr>
            <a:r>
              <a:rPr lang="en-US">
                <a:ea typeface="+mn-lt"/>
                <a:cs typeface="+mn-lt"/>
              </a:rPr>
              <a:t>Category 3/Site class A (hard rock) </a:t>
            </a:r>
          </a:p>
        </p:txBody>
      </p:sp>
      <p:pic>
        <p:nvPicPr>
          <p:cNvPr id="6" name="Picture 7" descr="Chart, histogram&#10;&#10;Description automatically generated">
            <a:extLst>
              <a:ext uri="{FF2B5EF4-FFF2-40B4-BE49-F238E27FC236}">
                <a16:creationId xmlns:a16="http://schemas.microsoft.com/office/drawing/2014/main" id="{B37C9526-B8C3-475A-985A-CC7EEB594FDE}"/>
              </a:ext>
            </a:extLst>
          </p:cNvPr>
          <p:cNvPicPr>
            <a:picLocks noChangeAspect="1"/>
          </p:cNvPicPr>
          <p:nvPr/>
        </p:nvPicPr>
        <p:blipFill>
          <a:blip r:embed="rId2"/>
          <a:stretch>
            <a:fillRect/>
          </a:stretch>
        </p:blipFill>
        <p:spPr>
          <a:xfrm>
            <a:off x="92043" y="2849123"/>
            <a:ext cx="4885853" cy="3453300"/>
          </a:xfrm>
          <a:prstGeom prst="rect">
            <a:avLst/>
          </a:prstGeom>
        </p:spPr>
      </p:pic>
    </p:spTree>
    <p:extLst>
      <p:ext uri="{BB962C8B-B14F-4D97-AF65-F5344CB8AC3E}">
        <p14:creationId xmlns:p14="http://schemas.microsoft.com/office/powerpoint/2010/main" val="3209212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EBA6-DE58-4C36-ACDA-598CBF9185E8}"/>
              </a:ext>
            </a:extLst>
          </p:cNvPr>
          <p:cNvSpPr>
            <a:spLocks noGrp="1"/>
          </p:cNvSpPr>
          <p:nvPr>
            <p:ph type="title"/>
          </p:nvPr>
        </p:nvSpPr>
        <p:spPr/>
        <p:txBody>
          <a:bodyPr/>
          <a:lstStyle/>
          <a:p>
            <a:r>
              <a:rPr lang="en-US"/>
              <a:t>Structural Analysis of the Dam</a:t>
            </a:r>
          </a:p>
        </p:txBody>
      </p:sp>
      <p:sp>
        <p:nvSpPr>
          <p:cNvPr id="4" name="Footer Placeholder 3">
            <a:extLst>
              <a:ext uri="{FF2B5EF4-FFF2-40B4-BE49-F238E27FC236}">
                <a16:creationId xmlns:a16="http://schemas.microsoft.com/office/drawing/2014/main" id="{C4FB5B53-0113-47D7-BF1F-D1B6E84C9F00}"/>
              </a:ext>
            </a:extLst>
          </p:cNvPr>
          <p:cNvSpPr>
            <a:spLocks noGrp="1"/>
          </p:cNvSpPr>
          <p:nvPr>
            <p:ph type="ftr" sz="quarter" idx="11"/>
          </p:nvPr>
        </p:nvSpPr>
        <p:spPr/>
        <p:txBody>
          <a:bodyPr/>
          <a:lstStyle/>
          <a:p>
            <a:r>
              <a:rPr lang="en-US"/>
              <a:t>SPEAKER: Soumya PUVVADA</a:t>
            </a:r>
          </a:p>
        </p:txBody>
      </p:sp>
      <p:sp>
        <p:nvSpPr>
          <p:cNvPr id="5" name="Slide Number Placeholder 4">
            <a:extLst>
              <a:ext uri="{FF2B5EF4-FFF2-40B4-BE49-F238E27FC236}">
                <a16:creationId xmlns:a16="http://schemas.microsoft.com/office/drawing/2014/main" id="{7041B83E-ED75-44E2-81B9-7F64E3F41CF9}"/>
              </a:ext>
            </a:extLst>
          </p:cNvPr>
          <p:cNvSpPr>
            <a:spLocks noGrp="1"/>
          </p:cNvSpPr>
          <p:nvPr>
            <p:ph type="sldNum" sz="quarter" idx="12"/>
          </p:nvPr>
        </p:nvSpPr>
        <p:spPr/>
        <p:txBody>
          <a:bodyPr/>
          <a:lstStyle/>
          <a:p>
            <a:fld id="{519954A3-9DFD-4C44-94BA-B95130A3BA1C}" type="slidenum">
              <a:rPr lang="en-US" smtClean="0"/>
              <a:t>15</a:t>
            </a:fld>
            <a:endParaRPr lang="en-US"/>
          </a:p>
        </p:txBody>
      </p:sp>
      <p:sp>
        <p:nvSpPr>
          <p:cNvPr id="16" name="Content Placeholder 15">
            <a:extLst>
              <a:ext uri="{FF2B5EF4-FFF2-40B4-BE49-F238E27FC236}">
                <a16:creationId xmlns:a16="http://schemas.microsoft.com/office/drawing/2014/main" id="{902B17D8-6E69-4290-927D-163129465E80}"/>
              </a:ext>
            </a:extLst>
          </p:cNvPr>
          <p:cNvSpPr>
            <a:spLocks noGrp="1"/>
          </p:cNvSpPr>
          <p:nvPr>
            <p:ph sz="quarter" idx="13"/>
          </p:nvPr>
        </p:nvSpPr>
        <p:spPr>
          <a:xfrm>
            <a:off x="1097279" y="1401368"/>
            <a:ext cx="6412653" cy="388469"/>
          </a:xfrm>
        </p:spPr>
        <p:txBody>
          <a:bodyPr>
            <a:noAutofit/>
          </a:bodyPr>
          <a:lstStyle/>
          <a:p>
            <a:r>
              <a:rPr lang="en-US" sz="1800">
                <a:solidFill>
                  <a:schemeClr val="tx1"/>
                </a:solidFill>
                <a:cs typeface="Calibri"/>
              </a:rPr>
              <a:t>To check the stability of the dam from overturning and sliding:</a:t>
            </a:r>
          </a:p>
        </p:txBody>
      </p:sp>
      <p:sp>
        <p:nvSpPr>
          <p:cNvPr id="7" name="TextBox 6">
            <a:extLst>
              <a:ext uri="{FF2B5EF4-FFF2-40B4-BE49-F238E27FC236}">
                <a16:creationId xmlns:a16="http://schemas.microsoft.com/office/drawing/2014/main" id="{D96B7661-AEA1-48E0-A1D7-18DF894BD347}"/>
              </a:ext>
            </a:extLst>
          </p:cNvPr>
          <p:cNvSpPr txBox="1"/>
          <p:nvPr/>
        </p:nvSpPr>
        <p:spPr>
          <a:xfrm>
            <a:off x="2181637" y="5883965"/>
            <a:ext cx="79327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cs typeface="Calibri"/>
              </a:rPr>
              <a:t>Cross-Section  of the Embankment Dam with Forces (Hydrostatic, Hydrodynamic, Uplift Pressure, Seismic)</a:t>
            </a:r>
          </a:p>
        </p:txBody>
      </p:sp>
      <p:pic>
        <p:nvPicPr>
          <p:cNvPr id="12" name="Picture 11">
            <a:extLst>
              <a:ext uri="{FF2B5EF4-FFF2-40B4-BE49-F238E27FC236}">
                <a16:creationId xmlns:a16="http://schemas.microsoft.com/office/drawing/2014/main" id="{0BEC5155-1A76-49B5-ACD5-644521EB463E}"/>
              </a:ext>
            </a:extLst>
          </p:cNvPr>
          <p:cNvPicPr>
            <a:picLocks noChangeAspect="1"/>
          </p:cNvPicPr>
          <p:nvPr/>
        </p:nvPicPr>
        <p:blipFill>
          <a:blip r:embed="rId2"/>
          <a:stretch>
            <a:fillRect/>
          </a:stretch>
        </p:blipFill>
        <p:spPr>
          <a:xfrm>
            <a:off x="1166327" y="1974587"/>
            <a:ext cx="9526555" cy="3806518"/>
          </a:xfrm>
          <a:prstGeom prst="rect">
            <a:avLst/>
          </a:prstGeom>
        </p:spPr>
      </p:pic>
    </p:spTree>
    <p:extLst>
      <p:ext uri="{BB962C8B-B14F-4D97-AF65-F5344CB8AC3E}">
        <p14:creationId xmlns:p14="http://schemas.microsoft.com/office/powerpoint/2010/main" val="2779126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FABF-9551-47B7-9180-3C3F9338D21C}"/>
              </a:ext>
            </a:extLst>
          </p:cNvPr>
          <p:cNvSpPr>
            <a:spLocks noGrp="1"/>
          </p:cNvSpPr>
          <p:nvPr>
            <p:ph type="title"/>
          </p:nvPr>
        </p:nvSpPr>
        <p:spPr/>
        <p:txBody>
          <a:bodyPr/>
          <a:lstStyle/>
          <a:p>
            <a:r>
              <a:rPr lang="en-US"/>
              <a:t>Structural Analysis of the Dam</a:t>
            </a:r>
          </a:p>
        </p:txBody>
      </p:sp>
      <p:sp>
        <p:nvSpPr>
          <p:cNvPr id="4" name="Footer Placeholder 3">
            <a:extLst>
              <a:ext uri="{FF2B5EF4-FFF2-40B4-BE49-F238E27FC236}">
                <a16:creationId xmlns:a16="http://schemas.microsoft.com/office/drawing/2014/main" id="{E29DD2DE-45A4-46B1-8EFE-E18090DCCC0A}"/>
              </a:ext>
            </a:extLst>
          </p:cNvPr>
          <p:cNvSpPr>
            <a:spLocks noGrp="1"/>
          </p:cNvSpPr>
          <p:nvPr>
            <p:ph type="ftr" sz="quarter" idx="11"/>
          </p:nvPr>
        </p:nvSpPr>
        <p:spPr>
          <a:xfrm>
            <a:off x="3684596" y="6499715"/>
            <a:ext cx="5489883" cy="365126"/>
          </a:xfrm>
        </p:spPr>
        <p:txBody>
          <a:bodyPr/>
          <a:lstStyle/>
          <a:p>
            <a:r>
              <a:rPr lang="en-US"/>
              <a:t>SPEAKER: SOUMYA PUVVADA AND RICHARD GUTIERREZ</a:t>
            </a:r>
          </a:p>
        </p:txBody>
      </p:sp>
      <p:sp>
        <p:nvSpPr>
          <p:cNvPr id="5" name="Slide Number Placeholder 4">
            <a:extLst>
              <a:ext uri="{FF2B5EF4-FFF2-40B4-BE49-F238E27FC236}">
                <a16:creationId xmlns:a16="http://schemas.microsoft.com/office/drawing/2014/main" id="{21932047-0487-46FC-BA6A-D4042FA8592C}"/>
              </a:ext>
            </a:extLst>
          </p:cNvPr>
          <p:cNvSpPr>
            <a:spLocks noGrp="1"/>
          </p:cNvSpPr>
          <p:nvPr>
            <p:ph type="sldNum" sz="quarter" idx="12"/>
          </p:nvPr>
        </p:nvSpPr>
        <p:spPr/>
        <p:txBody>
          <a:bodyPr/>
          <a:lstStyle/>
          <a:p>
            <a:fld id="{519954A3-9DFD-4C44-94BA-B95130A3BA1C}" type="slidenum">
              <a:rPr lang="en-US" smtClean="0"/>
              <a:t>16</a:t>
            </a:fld>
            <a:endParaRPr lang="en-US"/>
          </a:p>
        </p:txBody>
      </p:sp>
      <p:sp>
        <p:nvSpPr>
          <p:cNvPr id="6" name="Rectangle 5">
            <a:extLst>
              <a:ext uri="{FF2B5EF4-FFF2-40B4-BE49-F238E27FC236}">
                <a16:creationId xmlns:a16="http://schemas.microsoft.com/office/drawing/2014/main" id="{7F7700DA-7742-49CF-976E-C329D88CDF5E}"/>
              </a:ext>
            </a:extLst>
          </p:cNvPr>
          <p:cNvSpPr/>
          <p:nvPr/>
        </p:nvSpPr>
        <p:spPr>
          <a:xfrm>
            <a:off x="1031240" y="1417320"/>
            <a:ext cx="4587240" cy="233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601A047B-5992-419A-A194-DFD6310BF9F0}"/>
              </a:ext>
            </a:extLst>
          </p:cNvPr>
          <p:cNvGraphicFramePr>
            <a:graphicFrameLocks noGrp="1"/>
          </p:cNvGraphicFramePr>
          <p:nvPr>
            <p:extLst>
              <p:ext uri="{D42A27DB-BD31-4B8C-83A1-F6EECF244321}">
                <p14:modId xmlns:p14="http://schemas.microsoft.com/office/powerpoint/2010/main" val="1100902478"/>
              </p:ext>
            </p:extLst>
          </p:nvPr>
        </p:nvGraphicFramePr>
        <p:xfrm>
          <a:off x="6151210" y="1839456"/>
          <a:ext cx="5836818" cy="1710900"/>
        </p:xfrm>
        <a:graphic>
          <a:graphicData uri="http://schemas.openxmlformats.org/drawingml/2006/table">
            <a:tbl>
              <a:tblPr firstRow="1" firstCol="1" bandRow="1">
                <a:tableStyleId>{5C22544A-7EE6-4342-B048-85BDC9FD1C3A}</a:tableStyleId>
              </a:tblPr>
              <a:tblGrid>
                <a:gridCol w="1458900">
                  <a:extLst>
                    <a:ext uri="{9D8B030D-6E8A-4147-A177-3AD203B41FA5}">
                      <a16:colId xmlns:a16="http://schemas.microsoft.com/office/drawing/2014/main" val="1271887687"/>
                    </a:ext>
                  </a:extLst>
                </a:gridCol>
                <a:gridCol w="1458900">
                  <a:extLst>
                    <a:ext uri="{9D8B030D-6E8A-4147-A177-3AD203B41FA5}">
                      <a16:colId xmlns:a16="http://schemas.microsoft.com/office/drawing/2014/main" val="149061798"/>
                    </a:ext>
                  </a:extLst>
                </a:gridCol>
                <a:gridCol w="1459509">
                  <a:extLst>
                    <a:ext uri="{9D8B030D-6E8A-4147-A177-3AD203B41FA5}">
                      <a16:colId xmlns:a16="http://schemas.microsoft.com/office/drawing/2014/main" val="1913189771"/>
                    </a:ext>
                  </a:extLst>
                </a:gridCol>
                <a:gridCol w="1459509">
                  <a:extLst>
                    <a:ext uri="{9D8B030D-6E8A-4147-A177-3AD203B41FA5}">
                      <a16:colId xmlns:a16="http://schemas.microsoft.com/office/drawing/2014/main" val="2579894357"/>
                    </a:ext>
                  </a:extLst>
                </a:gridCol>
              </a:tblGrid>
              <a:tr h="333612">
                <a:tc>
                  <a:txBody>
                    <a:bodyPr/>
                    <a:lstStyle/>
                    <a:p>
                      <a:pPr algn="ctr">
                        <a:spcAft>
                          <a:spcPts val="0"/>
                        </a:spcAft>
                      </a:pPr>
                      <a:r>
                        <a:rPr lang="en-US">
                          <a:effectLst/>
                        </a:rPr>
                        <a:t>Section</a:t>
                      </a:r>
                    </a:p>
                  </a:txBody>
                  <a:tcPr marL="68580" marR="68580" marT="0" marB="0"/>
                </a:tc>
                <a:tc>
                  <a:txBody>
                    <a:bodyPr/>
                    <a:lstStyle/>
                    <a:p>
                      <a:pPr algn="ctr">
                        <a:spcAft>
                          <a:spcPts val="0"/>
                        </a:spcAft>
                      </a:pPr>
                      <a:r>
                        <a:rPr lang="en-US">
                          <a:effectLst/>
                        </a:rPr>
                        <a:t>Area ft^2</a:t>
                      </a:r>
                    </a:p>
                  </a:txBody>
                  <a:tcPr marL="68580" marR="68580" marT="0" marB="0"/>
                </a:tc>
                <a:tc>
                  <a:txBody>
                    <a:bodyPr/>
                    <a:lstStyle/>
                    <a:p>
                      <a:pPr algn="ctr">
                        <a:spcAft>
                          <a:spcPts val="0"/>
                        </a:spcAft>
                      </a:pPr>
                      <a:r>
                        <a:rPr lang="en-US">
                          <a:effectLst/>
                        </a:rPr>
                        <a:t>Weight kip/ft</a:t>
                      </a:r>
                    </a:p>
                  </a:txBody>
                  <a:tcPr marL="68580" marR="68580" marT="0" marB="0"/>
                </a:tc>
                <a:tc>
                  <a:txBody>
                    <a:bodyPr/>
                    <a:lstStyle/>
                    <a:p>
                      <a:pPr algn="ctr">
                        <a:spcAft>
                          <a:spcPts val="0"/>
                        </a:spcAft>
                      </a:pPr>
                      <a:r>
                        <a:rPr lang="en-US">
                          <a:effectLst/>
                        </a:rPr>
                        <a:t>Moment kip-ft</a:t>
                      </a:r>
                    </a:p>
                  </a:txBody>
                  <a:tcPr marL="68580" marR="68580" marT="0" marB="0"/>
                </a:tc>
                <a:extLst>
                  <a:ext uri="{0D108BD9-81ED-4DB2-BD59-A6C34878D82A}">
                    <a16:rowId xmlns:a16="http://schemas.microsoft.com/office/drawing/2014/main" val="1661068558"/>
                  </a:ext>
                </a:extLst>
              </a:tr>
              <a:tr h="290565">
                <a:tc>
                  <a:txBody>
                    <a:bodyPr/>
                    <a:lstStyle/>
                    <a:p>
                      <a:pPr algn="ctr">
                        <a:spcAft>
                          <a:spcPts val="0"/>
                        </a:spcAft>
                      </a:pPr>
                      <a:r>
                        <a:rPr lang="en-US">
                          <a:effectLst/>
                        </a:rPr>
                        <a:t>1</a:t>
                      </a:r>
                    </a:p>
                  </a:txBody>
                  <a:tcPr marL="68580" marR="68580" marT="0" marB="0"/>
                </a:tc>
                <a:tc>
                  <a:txBody>
                    <a:bodyPr/>
                    <a:lstStyle/>
                    <a:p>
                      <a:pPr algn="ctr">
                        <a:spcAft>
                          <a:spcPts val="0"/>
                        </a:spcAft>
                      </a:pPr>
                      <a:r>
                        <a:rPr lang="en-US">
                          <a:effectLst/>
                        </a:rPr>
                        <a:t>4537.5</a:t>
                      </a:r>
                    </a:p>
                  </a:txBody>
                  <a:tcPr marL="68580" marR="68580" marT="0" marB="0"/>
                </a:tc>
                <a:tc>
                  <a:txBody>
                    <a:bodyPr/>
                    <a:lstStyle/>
                    <a:p>
                      <a:pPr algn="ctr">
                        <a:spcAft>
                          <a:spcPts val="0"/>
                        </a:spcAft>
                      </a:pPr>
                      <a:r>
                        <a:rPr lang="en-US">
                          <a:effectLst/>
                        </a:rPr>
                        <a:t>499.13</a:t>
                      </a:r>
                    </a:p>
                  </a:txBody>
                  <a:tcPr marL="68580" marR="68580" marT="0" marB="0"/>
                </a:tc>
                <a:tc>
                  <a:txBody>
                    <a:bodyPr/>
                    <a:lstStyle/>
                    <a:p>
                      <a:pPr algn="ctr">
                        <a:spcAft>
                          <a:spcPts val="0"/>
                        </a:spcAft>
                      </a:pPr>
                      <a:r>
                        <a:rPr lang="en-US">
                          <a:effectLst/>
                        </a:rPr>
                        <a:t>54903.75</a:t>
                      </a:r>
                    </a:p>
                  </a:txBody>
                  <a:tcPr marL="68580" marR="68580" marT="0" marB="0"/>
                </a:tc>
                <a:extLst>
                  <a:ext uri="{0D108BD9-81ED-4DB2-BD59-A6C34878D82A}">
                    <a16:rowId xmlns:a16="http://schemas.microsoft.com/office/drawing/2014/main" val="2397881398"/>
                  </a:ext>
                </a:extLst>
              </a:tr>
              <a:tr h="290565">
                <a:tc>
                  <a:txBody>
                    <a:bodyPr/>
                    <a:lstStyle/>
                    <a:p>
                      <a:pPr algn="ctr">
                        <a:spcAft>
                          <a:spcPts val="0"/>
                        </a:spcAft>
                      </a:pPr>
                      <a:r>
                        <a:rPr lang="en-US">
                          <a:effectLst/>
                        </a:rPr>
                        <a:t>2</a:t>
                      </a:r>
                    </a:p>
                  </a:txBody>
                  <a:tcPr marL="68580" marR="68580" marT="0" marB="0"/>
                </a:tc>
                <a:tc>
                  <a:txBody>
                    <a:bodyPr/>
                    <a:lstStyle/>
                    <a:p>
                      <a:pPr algn="ctr">
                        <a:spcAft>
                          <a:spcPts val="0"/>
                        </a:spcAft>
                      </a:pPr>
                      <a:r>
                        <a:rPr lang="en-US">
                          <a:effectLst/>
                        </a:rPr>
                        <a:t>1650</a:t>
                      </a:r>
                    </a:p>
                  </a:txBody>
                  <a:tcPr marL="68580" marR="68580" marT="0" marB="0"/>
                </a:tc>
                <a:tc>
                  <a:txBody>
                    <a:bodyPr/>
                    <a:lstStyle/>
                    <a:p>
                      <a:pPr algn="ctr">
                        <a:spcAft>
                          <a:spcPts val="0"/>
                        </a:spcAft>
                      </a:pPr>
                      <a:r>
                        <a:rPr lang="en-US">
                          <a:effectLst/>
                        </a:rPr>
                        <a:t>181.50</a:t>
                      </a:r>
                    </a:p>
                  </a:txBody>
                  <a:tcPr marL="68580" marR="68580" marT="0" marB="0"/>
                </a:tc>
                <a:tc>
                  <a:txBody>
                    <a:bodyPr/>
                    <a:lstStyle/>
                    <a:p>
                      <a:pPr algn="ctr">
                        <a:spcAft>
                          <a:spcPts val="0"/>
                        </a:spcAft>
                      </a:pPr>
                      <a:r>
                        <a:rPr lang="en-US">
                          <a:effectLst/>
                        </a:rPr>
                        <a:t>32670</a:t>
                      </a:r>
                    </a:p>
                  </a:txBody>
                  <a:tcPr marL="68580" marR="68580" marT="0" marB="0"/>
                </a:tc>
                <a:extLst>
                  <a:ext uri="{0D108BD9-81ED-4DB2-BD59-A6C34878D82A}">
                    <a16:rowId xmlns:a16="http://schemas.microsoft.com/office/drawing/2014/main" val="403931403"/>
                  </a:ext>
                </a:extLst>
              </a:tr>
              <a:tr h="290565">
                <a:tc>
                  <a:txBody>
                    <a:bodyPr/>
                    <a:lstStyle/>
                    <a:p>
                      <a:pPr algn="ctr">
                        <a:spcAft>
                          <a:spcPts val="0"/>
                        </a:spcAft>
                      </a:pPr>
                      <a:r>
                        <a:rPr lang="en-US">
                          <a:effectLst/>
                        </a:rPr>
                        <a:t>3</a:t>
                      </a:r>
                    </a:p>
                  </a:txBody>
                  <a:tcPr marL="68580" marR="68580" marT="0" marB="0"/>
                </a:tc>
                <a:tc>
                  <a:txBody>
                    <a:bodyPr/>
                    <a:lstStyle/>
                    <a:p>
                      <a:pPr algn="ctr">
                        <a:spcAft>
                          <a:spcPts val="0"/>
                        </a:spcAft>
                      </a:pPr>
                      <a:r>
                        <a:rPr lang="en-US">
                          <a:effectLst/>
                        </a:rPr>
                        <a:t>3781.25</a:t>
                      </a:r>
                    </a:p>
                  </a:txBody>
                  <a:tcPr marL="68580" marR="68580" marT="0" marB="0"/>
                </a:tc>
                <a:tc>
                  <a:txBody>
                    <a:bodyPr/>
                    <a:lstStyle/>
                    <a:p>
                      <a:pPr algn="ctr">
                        <a:spcAft>
                          <a:spcPts val="0"/>
                        </a:spcAft>
                      </a:pPr>
                      <a:r>
                        <a:rPr lang="en-US">
                          <a:effectLst/>
                        </a:rPr>
                        <a:t>415.93</a:t>
                      </a:r>
                    </a:p>
                  </a:txBody>
                  <a:tcPr marL="68580" marR="68580" marT="0" marB="0"/>
                </a:tc>
                <a:tc>
                  <a:txBody>
                    <a:bodyPr/>
                    <a:lstStyle/>
                    <a:p>
                      <a:pPr algn="ctr">
                        <a:spcAft>
                          <a:spcPts val="0"/>
                        </a:spcAft>
                      </a:pPr>
                      <a:r>
                        <a:rPr lang="en-US">
                          <a:effectLst/>
                        </a:rPr>
                        <a:t>100169.81</a:t>
                      </a:r>
                    </a:p>
                  </a:txBody>
                  <a:tcPr marL="68580" marR="68580" marT="0" marB="0"/>
                </a:tc>
                <a:extLst>
                  <a:ext uri="{0D108BD9-81ED-4DB2-BD59-A6C34878D82A}">
                    <a16:rowId xmlns:a16="http://schemas.microsoft.com/office/drawing/2014/main" val="3959151281"/>
                  </a:ext>
                </a:extLst>
              </a:tr>
              <a:tr h="290565">
                <a:tc>
                  <a:txBody>
                    <a:bodyPr/>
                    <a:lstStyle/>
                    <a:p>
                      <a:pPr algn="ctr">
                        <a:spcAft>
                          <a:spcPts val="0"/>
                        </a:spcAft>
                      </a:pPr>
                      <a:endParaRPr lang="en-US">
                        <a:effectLst/>
                      </a:endParaRPr>
                    </a:p>
                  </a:txBody>
                  <a:tcPr marL="68580" marR="68580" marT="0" marB="0"/>
                </a:tc>
                <a:tc>
                  <a:txBody>
                    <a:bodyPr/>
                    <a:lstStyle/>
                    <a:p>
                      <a:pPr algn="ctr">
                        <a:spcAft>
                          <a:spcPts val="0"/>
                        </a:spcAft>
                      </a:pPr>
                      <a:r>
                        <a:rPr lang="en-US">
                          <a:effectLst/>
                        </a:rPr>
                        <a:t>Total</a:t>
                      </a:r>
                    </a:p>
                  </a:txBody>
                  <a:tcPr marL="68580" marR="68580" marT="0" marB="0"/>
                </a:tc>
                <a:tc>
                  <a:txBody>
                    <a:bodyPr/>
                    <a:lstStyle/>
                    <a:p>
                      <a:pPr algn="ctr">
                        <a:spcAft>
                          <a:spcPts val="0"/>
                        </a:spcAft>
                      </a:pPr>
                      <a:r>
                        <a:rPr lang="en-US">
                          <a:effectLst/>
                        </a:rPr>
                        <a:t>1096.56</a:t>
                      </a:r>
                    </a:p>
                  </a:txBody>
                  <a:tcPr marL="68580" marR="68580" marT="0" marB="0"/>
                </a:tc>
                <a:tc>
                  <a:txBody>
                    <a:bodyPr/>
                    <a:lstStyle/>
                    <a:p>
                      <a:pPr algn="ctr">
                        <a:spcAft>
                          <a:spcPts val="0"/>
                        </a:spcAft>
                      </a:pPr>
                      <a:r>
                        <a:rPr lang="en-US">
                          <a:effectLst/>
                        </a:rPr>
                        <a:t>187743.57</a:t>
                      </a:r>
                    </a:p>
                  </a:txBody>
                  <a:tcPr marL="68580" marR="68580" marT="0" marB="0"/>
                </a:tc>
                <a:extLst>
                  <a:ext uri="{0D108BD9-81ED-4DB2-BD59-A6C34878D82A}">
                    <a16:rowId xmlns:a16="http://schemas.microsoft.com/office/drawing/2014/main" val="1983842803"/>
                  </a:ext>
                </a:extLst>
              </a:tr>
            </a:tbl>
          </a:graphicData>
        </a:graphic>
      </p:graphicFrame>
      <p:graphicFrame>
        <p:nvGraphicFramePr>
          <p:cNvPr id="11" name="Table 10">
            <a:extLst>
              <a:ext uri="{FF2B5EF4-FFF2-40B4-BE49-F238E27FC236}">
                <a16:creationId xmlns:a16="http://schemas.microsoft.com/office/drawing/2014/main" id="{833CAAA0-FE2E-461F-916E-7C49383C99D4}"/>
              </a:ext>
            </a:extLst>
          </p:cNvPr>
          <p:cNvGraphicFramePr>
            <a:graphicFrameLocks noGrp="1"/>
          </p:cNvGraphicFramePr>
          <p:nvPr>
            <p:extLst>
              <p:ext uri="{D42A27DB-BD31-4B8C-83A1-F6EECF244321}">
                <p14:modId xmlns:p14="http://schemas.microsoft.com/office/powerpoint/2010/main" val="1980374405"/>
              </p:ext>
            </p:extLst>
          </p:nvPr>
        </p:nvGraphicFramePr>
        <p:xfrm>
          <a:off x="6096000" y="4199111"/>
          <a:ext cx="5892028" cy="2084097"/>
        </p:xfrm>
        <a:graphic>
          <a:graphicData uri="http://schemas.openxmlformats.org/drawingml/2006/table">
            <a:tbl>
              <a:tblPr firstRow="1" firstCol="1" bandRow="1">
                <a:tableStyleId>{5C22544A-7EE6-4342-B048-85BDC9FD1C3A}</a:tableStyleId>
              </a:tblPr>
              <a:tblGrid>
                <a:gridCol w="2067544">
                  <a:extLst>
                    <a:ext uri="{9D8B030D-6E8A-4147-A177-3AD203B41FA5}">
                      <a16:colId xmlns:a16="http://schemas.microsoft.com/office/drawing/2014/main" val="2611869066"/>
                    </a:ext>
                  </a:extLst>
                </a:gridCol>
                <a:gridCol w="2116836">
                  <a:extLst>
                    <a:ext uri="{9D8B030D-6E8A-4147-A177-3AD203B41FA5}">
                      <a16:colId xmlns:a16="http://schemas.microsoft.com/office/drawing/2014/main" val="1162339985"/>
                    </a:ext>
                  </a:extLst>
                </a:gridCol>
                <a:gridCol w="1707648">
                  <a:extLst>
                    <a:ext uri="{9D8B030D-6E8A-4147-A177-3AD203B41FA5}">
                      <a16:colId xmlns:a16="http://schemas.microsoft.com/office/drawing/2014/main" val="101965327"/>
                    </a:ext>
                  </a:extLst>
                </a:gridCol>
              </a:tblGrid>
              <a:tr h="586362">
                <a:tc>
                  <a:txBody>
                    <a:bodyPr/>
                    <a:lstStyle/>
                    <a:p>
                      <a:pPr algn="ctr">
                        <a:spcAft>
                          <a:spcPts val="0"/>
                        </a:spcAft>
                      </a:pPr>
                      <a:r>
                        <a:rPr lang="en-US">
                          <a:effectLst/>
                        </a:rPr>
                        <a:t>Types of Forces</a:t>
                      </a:r>
                    </a:p>
                  </a:txBody>
                  <a:tcPr marL="68580" marR="68580" marT="0" marB="0"/>
                </a:tc>
                <a:tc>
                  <a:txBody>
                    <a:bodyPr/>
                    <a:lstStyle/>
                    <a:p>
                      <a:pPr algn="ctr">
                        <a:spcAft>
                          <a:spcPts val="0"/>
                        </a:spcAft>
                      </a:pPr>
                      <a:r>
                        <a:rPr lang="en-US">
                          <a:effectLst/>
                        </a:rPr>
                        <a:t>Force kip/ft</a:t>
                      </a:r>
                    </a:p>
                  </a:txBody>
                  <a:tcPr marL="68580" marR="68580" marT="0" marB="0"/>
                </a:tc>
                <a:tc>
                  <a:txBody>
                    <a:bodyPr/>
                    <a:lstStyle/>
                    <a:p>
                      <a:pPr algn="ctr">
                        <a:spcAft>
                          <a:spcPts val="0"/>
                        </a:spcAft>
                      </a:pPr>
                      <a:r>
                        <a:rPr lang="en-US">
                          <a:effectLst/>
                        </a:rPr>
                        <a:t>Moment kip-ft</a:t>
                      </a:r>
                    </a:p>
                  </a:txBody>
                  <a:tcPr marL="68580" marR="68580" marT="0" marB="0"/>
                </a:tc>
                <a:extLst>
                  <a:ext uri="{0D108BD9-81ED-4DB2-BD59-A6C34878D82A}">
                    <a16:rowId xmlns:a16="http://schemas.microsoft.com/office/drawing/2014/main" val="2529694936"/>
                  </a:ext>
                </a:extLst>
              </a:tr>
              <a:tr h="299547">
                <a:tc>
                  <a:txBody>
                    <a:bodyPr/>
                    <a:lstStyle/>
                    <a:p>
                      <a:pPr algn="ctr">
                        <a:spcAft>
                          <a:spcPts val="0"/>
                        </a:spcAft>
                      </a:pPr>
                      <a:r>
                        <a:rPr lang="en-US">
                          <a:effectLst/>
                        </a:rPr>
                        <a:t>Friction</a:t>
                      </a:r>
                    </a:p>
                  </a:txBody>
                  <a:tcPr marL="68580" marR="68580" marT="0" marB="0"/>
                </a:tc>
                <a:tc>
                  <a:txBody>
                    <a:bodyPr/>
                    <a:lstStyle/>
                    <a:p>
                      <a:pPr algn="ctr">
                        <a:spcAft>
                          <a:spcPts val="0"/>
                        </a:spcAft>
                      </a:pPr>
                      <a:r>
                        <a:rPr lang="en-US">
                          <a:effectLst/>
                        </a:rPr>
                        <a:t>657.94</a:t>
                      </a:r>
                    </a:p>
                  </a:txBody>
                  <a:tcPr marL="68580" marR="68580" marT="0" marB="0"/>
                </a:tc>
                <a:tc>
                  <a:txBody>
                    <a:bodyPr/>
                    <a:lstStyle/>
                    <a:p>
                      <a:pPr algn="ctr">
                        <a:spcAft>
                          <a:spcPts val="0"/>
                        </a:spcAft>
                      </a:pPr>
                      <a:r>
                        <a:rPr lang="en-US">
                          <a:effectLst/>
                        </a:rPr>
                        <a:t>­-</a:t>
                      </a:r>
                    </a:p>
                  </a:txBody>
                  <a:tcPr marL="68580" marR="68580" marT="0" marB="0"/>
                </a:tc>
                <a:extLst>
                  <a:ext uri="{0D108BD9-81ED-4DB2-BD59-A6C34878D82A}">
                    <a16:rowId xmlns:a16="http://schemas.microsoft.com/office/drawing/2014/main" val="768765618"/>
                  </a:ext>
                </a:extLst>
              </a:tr>
              <a:tr h="299547">
                <a:tc>
                  <a:txBody>
                    <a:bodyPr/>
                    <a:lstStyle/>
                    <a:p>
                      <a:pPr algn="ctr">
                        <a:spcAft>
                          <a:spcPts val="0"/>
                        </a:spcAft>
                      </a:pPr>
                      <a:r>
                        <a:rPr lang="en-US">
                          <a:effectLst/>
                        </a:rPr>
                        <a:t>Hydrostatic</a:t>
                      </a:r>
                    </a:p>
                  </a:txBody>
                  <a:tcPr marL="68580" marR="68580" marT="0" marB="0"/>
                </a:tc>
                <a:tc>
                  <a:txBody>
                    <a:bodyPr/>
                    <a:lstStyle/>
                    <a:p>
                      <a:pPr algn="ctr">
                        <a:spcAft>
                          <a:spcPts val="0"/>
                        </a:spcAft>
                      </a:pPr>
                      <a:r>
                        <a:rPr lang="en-US">
                          <a:effectLst/>
                        </a:rPr>
                        <a:t>94.38</a:t>
                      </a:r>
                    </a:p>
                  </a:txBody>
                  <a:tcPr marL="68580" marR="68580" marT="0" marB="0"/>
                </a:tc>
                <a:tc>
                  <a:txBody>
                    <a:bodyPr/>
                    <a:lstStyle/>
                    <a:p>
                      <a:pPr algn="ctr">
                        <a:spcAft>
                          <a:spcPts val="0"/>
                        </a:spcAft>
                      </a:pPr>
                      <a:r>
                        <a:rPr lang="en-US">
                          <a:effectLst/>
                        </a:rPr>
                        <a:t>1730.30</a:t>
                      </a:r>
                    </a:p>
                  </a:txBody>
                  <a:tcPr marL="68580" marR="68580" marT="0" marB="0"/>
                </a:tc>
                <a:extLst>
                  <a:ext uri="{0D108BD9-81ED-4DB2-BD59-A6C34878D82A}">
                    <a16:rowId xmlns:a16="http://schemas.microsoft.com/office/drawing/2014/main" val="464704802"/>
                  </a:ext>
                </a:extLst>
              </a:tr>
              <a:tr h="299547">
                <a:tc>
                  <a:txBody>
                    <a:bodyPr/>
                    <a:lstStyle/>
                    <a:p>
                      <a:pPr algn="ctr">
                        <a:spcAft>
                          <a:spcPts val="0"/>
                        </a:spcAft>
                      </a:pPr>
                      <a:r>
                        <a:rPr lang="en-US">
                          <a:effectLst/>
                        </a:rPr>
                        <a:t>Hydrodynamic</a:t>
                      </a:r>
                    </a:p>
                  </a:txBody>
                  <a:tcPr marL="68580" marR="68580" marT="0" marB="0"/>
                </a:tc>
                <a:tc>
                  <a:txBody>
                    <a:bodyPr/>
                    <a:lstStyle/>
                    <a:p>
                      <a:pPr algn="ctr">
                        <a:spcAft>
                          <a:spcPts val="0"/>
                        </a:spcAft>
                      </a:pPr>
                      <a:r>
                        <a:rPr lang="en-US">
                          <a:effectLst/>
                        </a:rPr>
                        <a:t>41.90</a:t>
                      </a:r>
                    </a:p>
                  </a:txBody>
                  <a:tcPr marL="68580" marR="68580" marT="0" marB="0"/>
                </a:tc>
                <a:tc>
                  <a:txBody>
                    <a:bodyPr/>
                    <a:lstStyle/>
                    <a:p>
                      <a:pPr algn="ctr">
                        <a:spcAft>
                          <a:spcPts val="0"/>
                        </a:spcAft>
                      </a:pPr>
                      <a:r>
                        <a:rPr lang="en-US">
                          <a:effectLst/>
                        </a:rPr>
                        <a:t>768.24</a:t>
                      </a:r>
                    </a:p>
                  </a:txBody>
                  <a:tcPr marL="68580" marR="68580" marT="0" marB="0"/>
                </a:tc>
                <a:extLst>
                  <a:ext uri="{0D108BD9-81ED-4DB2-BD59-A6C34878D82A}">
                    <a16:rowId xmlns:a16="http://schemas.microsoft.com/office/drawing/2014/main" val="3927679989"/>
                  </a:ext>
                </a:extLst>
              </a:tr>
              <a:tr h="299547">
                <a:tc>
                  <a:txBody>
                    <a:bodyPr/>
                    <a:lstStyle/>
                    <a:p>
                      <a:pPr algn="ctr">
                        <a:spcAft>
                          <a:spcPts val="0"/>
                        </a:spcAft>
                      </a:pPr>
                      <a:r>
                        <a:rPr lang="en-US">
                          <a:effectLst/>
                        </a:rPr>
                        <a:t>Seismic</a:t>
                      </a:r>
                    </a:p>
                  </a:txBody>
                  <a:tcPr marL="68580" marR="68580" marT="0" marB="0"/>
                </a:tc>
                <a:tc>
                  <a:txBody>
                    <a:bodyPr/>
                    <a:lstStyle/>
                    <a:p>
                      <a:pPr algn="ctr">
                        <a:spcAft>
                          <a:spcPts val="0"/>
                        </a:spcAft>
                      </a:pPr>
                      <a:r>
                        <a:rPr lang="en-US">
                          <a:effectLst/>
                        </a:rPr>
                        <a:t>486.87</a:t>
                      </a:r>
                    </a:p>
                  </a:txBody>
                  <a:tcPr marL="68580" marR="68580" marT="0" marB="0"/>
                </a:tc>
                <a:tc>
                  <a:txBody>
                    <a:bodyPr/>
                    <a:lstStyle/>
                    <a:p>
                      <a:pPr algn="ctr">
                        <a:spcAft>
                          <a:spcPts val="0"/>
                        </a:spcAft>
                      </a:pPr>
                      <a:r>
                        <a:rPr lang="en-US">
                          <a:effectLst/>
                        </a:rPr>
                        <a:t>8926.02</a:t>
                      </a:r>
                    </a:p>
                  </a:txBody>
                  <a:tcPr marL="68580" marR="68580" marT="0" marB="0"/>
                </a:tc>
                <a:extLst>
                  <a:ext uri="{0D108BD9-81ED-4DB2-BD59-A6C34878D82A}">
                    <a16:rowId xmlns:a16="http://schemas.microsoft.com/office/drawing/2014/main" val="633371646"/>
                  </a:ext>
                </a:extLst>
              </a:tr>
              <a:tr h="299547">
                <a:tc>
                  <a:txBody>
                    <a:bodyPr/>
                    <a:lstStyle/>
                    <a:p>
                      <a:pPr algn="ctr">
                        <a:spcAft>
                          <a:spcPts val="0"/>
                        </a:spcAft>
                      </a:pPr>
                      <a:r>
                        <a:rPr lang="en-US">
                          <a:effectLst/>
                        </a:rPr>
                        <a:t>Uplift</a:t>
                      </a:r>
                    </a:p>
                  </a:txBody>
                  <a:tcPr marL="68580" marR="68580" marT="0" marB="0"/>
                </a:tc>
                <a:tc>
                  <a:txBody>
                    <a:bodyPr/>
                    <a:lstStyle/>
                    <a:p>
                      <a:pPr algn="ctr">
                        <a:spcAft>
                          <a:spcPts val="0"/>
                        </a:spcAft>
                      </a:pPr>
                      <a:r>
                        <a:rPr lang="en-US">
                          <a:effectLst/>
                        </a:rPr>
                        <a:t>548.63</a:t>
                      </a:r>
                    </a:p>
                  </a:txBody>
                  <a:tcPr marL="68580" marR="68580" marT="0" marB="0"/>
                </a:tc>
                <a:tc>
                  <a:txBody>
                    <a:bodyPr/>
                    <a:lstStyle/>
                    <a:p>
                      <a:pPr algn="ctr">
                        <a:spcAft>
                          <a:spcPts val="0"/>
                        </a:spcAft>
                      </a:pPr>
                      <a:r>
                        <a:rPr lang="en-US">
                          <a:effectLst/>
                        </a:rPr>
                        <a:t>93930.09</a:t>
                      </a:r>
                    </a:p>
                  </a:txBody>
                  <a:tcPr marL="68580" marR="68580" marT="0" marB="0"/>
                </a:tc>
                <a:extLst>
                  <a:ext uri="{0D108BD9-81ED-4DB2-BD59-A6C34878D82A}">
                    <a16:rowId xmlns:a16="http://schemas.microsoft.com/office/drawing/2014/main" val="2468889869"/>
                  </a:ext>
                </a:extLst>
              </a:tr>
            </a:tbl>
          </a:graphicData>
        </a:graphic>
      </p:graphicFrame>
      <p:sp>
        <p:nvSpPr>
          <p:cNvPr id="15" name="TextBox 14">
            <a:extLst>
              <a:ext uri="{FF2B5EF4-FFF2-40B4-BE49-F238E27FC236}">
                <a16:creationId xmlns:a16="http://schemas.microsoft.com/office/drawing/2014/main" id="{D5002EC0-C1D4-4B2D-8376-890FDA8194B6}"/>
              </a:ext>
            </a:extLst>
          </p:cNvPr>
          <p:cNvSpPr txBox="1"/>
          <p:nvPr/>
        </p:nvSpPr>
        <p:spPr>
          <a:xfrm>
            <a:off x="7066435" y="1371559"/>
            <a:ext cx="4236722" cy="369332"/>
          </a:xfrm>
          <a:prstGeom prst="rect">
            <a:avLst/>
          </a:prstGeom>
          <a:noFill/>
        </p:spPr>
        <p:txBody>
          <a:bodyPr wrap="square" rtlCol="0">
            <a:spAutoFit/>
          </a:bodyPr>
          <a:lstStyle/>
          <a:p>
            <a:r>
              <a:rPr lang="en-US" i="1"/>
              <a:t>Calculations of Area, Weight, and Moment</a:t>
            </a:r>
          </a:p>
        </p:txBody>
      </p:sp>
      <p:sp>
        <p:nvSpPr>
          <p:cNvPr id="16" name="TextBox 15">
            <a:extLst>
              <a:ext uri="{FF2B5EF4-FFF2-40B4-BE49-F238E27FC236}">
                <a16:creationId xmlns:a16="http://schemas.microsoft.com/office/drawing/2014/main" id="{E21EAB44-EDEF-4B5D-9565-931D6377525E}"/>
              </a:ext>
            </a:extLst>
          </p:cNvPr>
          <p:cNvSpPr txBox="1"/>
          <p:nvPr/>
        </p:nvSpPr>
        <p:spPr>
          <a:xfrm>
            <a:off x="7066435" y="3766862"/>
            <a:ext cx="4529763" cy="369332"/>
          </a:xfrm>
          <a:prstGeom prst="rect">
            <a:avLst/>
          </a:prstGeom>
          <a:noFill/>
        </p:spPr>
        <p:txBody>
          <a:bodyPr wrap="square" rtlCol="0">
            <a:spAutoFit/>
          </a:bodyPr>
          <a:lstStyle/>
          <a:p>
            <a:r>
              <a:rPr lang="en-US" i="1"/>
              <a:t>Calculations for Types of Force and Moments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64DC07D-A386-4757-8936-FDCF712998BD}"/>
                  </a:ext>
                </a:extLst>
              </p:cNvPr>
              <p:cNvSpPr txBox="1"/>
              <p:nvPr/>
            </p:nvSpPr>
            <p:spPr>
              <a:xfrm>
                <a:off x="498510" y="3713330"/>
                <a:ext cx="3596212" cy="887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𝐻𝑦𝑑𝑟𝑜𝑠𝑡𝑎𝑐𝑡𝑖𝑐</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𝛾</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𝐻</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a:cs typeface="Calibri"/>
                </a:endParaRPr>
              </a:p>
            </p:txBody>
          </p:sp>
        </mc:Choice>
        <mc:Fallback>
          <p:sp>
            <p:nvSpPr>
              <p:cNvPr id="3" name="TextBox 2">
                <a:extLst>
                  <a:ext uri="{FF2B5EF4-FFF2-40B4-BE49-F238E27FC236}">
                    <a16:creationId xmlns:a16="http://schemas.microsoft.com/office/drawing/2014/main" id="{A64DC07D-A386-4757-8936-FDCF712998BD}"/>
                  </a:ext>
                </a:extLst>
              </p:cNvPr>
              <p:cNvSpPr txBox="1">
                <a:spLocks noRot="1" noChangeAspect="1" noMove="1" noResize="1" noEditPoints="1" noAdjustHandles="1" noChangeArrowheads="1" noChangeShapeType="1" noTextEdit="1"/>
              </p:cNvSpPr>
              <p:nvPr/>
            </p:nvSpPr>
            <p:spPr>
              <a:xfrm>
                <a:off x="498510" y="3713330"/>
                <a:ext cx="3596212" cy="88793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2">
                <a:extLst>
                  <a:ext uri="{FF2B5EF4-FFF2-40B4-BE49-F238E27FC236}">
                    <a16:creationId xmlns:a16="http://schemas.microsoft.com/office/drawing/2014/main" id="{E0233D48-89AD-4050-8D3A-3EC49B32496E}"/>
                  </a:ext>
                </a:extLst>
              </p:cNvPr>
              <p:cNvSpPr txBox="1"/>
              <p:nvPr/>
            </p:nvSpPr>
            <p:spPr>
              <a:xfrm>
                <a:off x="669852" y="3410751"/>
                <a:ext cx="221932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𝐹𝑟𝑖𝑐𝑡𝑖𝑜𝑛</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𝜇</m:t>
                      </m:r>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𝑑𝑎𝑚</m:t>
                          </m:r>
                        </m:sub>
                      </m:sSub>
                    </m:oMath>
                  </m:oMathPara>
                </a14:m>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TextBox 2">
                <a:extLst>
                  <a:ext uri="{FF2B5EF4-FFF2-40B4-BE49-F238E27FC236}">
                    <a16:creationId xmlns:a16="http://schemas.microsoft.com/office/drawing/2014/main" id="{E0233D48-89AD-4050-8D3A-3EC49B32496E}"/>
                  </a:ext>
                </a:extLst>
              </p:cNvPr>
              <p:cNvSpPr txBox="1">
                <a:spLocks noRot="1" noChangeAspect="1" noMove="1" noResize="1" noEditPoints="1" noAdjustHandles="1" noChangeArrowheads="1" noChangeShapeType="1" noTextEdit="1"/>
              </p:cNvSpPr>
              <p:nvPr/>
            </p:nvSpPr>
            <p:spPr>
              <a:xfrm>
                <a:off x="669852" y="3410751"/>
                <a:ext cx="2219325" cy="553998"/>
              </a:xfrm>
              <a:prstGeom prst="rect">
                <a:avLst/>
              </a:prstGeom>
              <a:blipFill>
                <a:blip r:embed="rId3"/>
                <a:stretch>
                  <a:fillRect l="-13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BFC9355-60C1-4D37-AF28-A474A7103DF8}"/>
                  </a:ext>
                </a:extLst>
              </p:cNvPr>
              <p:cNvSpPr txBox="1"/>
              <p:nvPr/>
            </p:nvSpPr>
            <p:spPr>
              <a:xfrm>
                <a:off x="669852" y="4592766"/>
                <a:ext cx="3766224"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𝐻𝑦𝑑𝑟𝑜𝑑𝑎𝑛𝑎𝑚𝑖𝑐</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𝐻𝑦𝑑𝑟𝑜𝑠𝑡𝑎𝑡𝑖𝑐</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𝑃𝐺𝐴</m:t>
                      </m:r>
                    </m:oMath>
                  </m:oMathPara>
                </a14:m>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BBFC9355-60C1-4D37-AF28-A474A7103DF8}"/>
                  </a:ext>
                </a:extLst>
              </p:cNvPr>
              <p:cNvSpPr txBox="1">
                <a:spLocks noRot="1" noChangeAspect="1" noMove="1" noResize="1" noEditPoints="1" noAdjustHandles="1" noChangeArrowheads="1" noChangeShapeType="1" noTextEdit="1"/>
              </p:cNvSpPr>
              <p:nvPr/>
            </p:nvSpPr>
            <p:spPr>
              <a:xfrm>
                <a:off x="669852" y="4592766"/>
                <a:ext cx="3766224" cy="298928"/>
              </a:xfrm>
              <a:prstGeom prst="rect">
                <a:avLst/>
              </a:prstGeom>
              <a:blipFill>
                <a:blip r:embed="rId4"/>
                <a:stretch>
                  <a:fillRect l="-1780" r="-971" b="-265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31AC4BC-2266-4E42-AFD9-EF2F893C682F}"/>
                  </a:ext>
                </a:extLst>
              </p:cNvPr>
              <p:cNvSpPr txBox="1"/>
              <p:nvPr/>
            </p:nvSpPr>
            <p:spPr>
              <a:xfrm>
                <a:off x="668578" y="5190042"/>
                <a:ext cx="24792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𝑆𝑒𝑖𝑠𝑚𝑖𝑐</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𝑑𝑎𝑚</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𝑃𝐺𝐴</m:t>
                      </m:r>
                    </m:oMath>
                  </m:oMathPara>
                </a14:m>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531AC4BC-2266-4E42-AFD9-EF2F893C682F}"/>
                  </a:ext>
                </a:extLst>
              </p:cNvPr>
              <p:cNvSpPr txBox="1">
                <a:spLocks noRot="1" noChangeAspect="1" noMove="1" noResize="1" noEditPoints="1" noAdjustHandles="1" noChangeArrowheads="1" noChangeShapeType="1" noTextEdit="1"/>
              </p:cNvSpPr>
              <p:nvPr/>
            </p:nvSpPr>
            <p:spPr>
              <a:xfrm>
                <a:off x="668578" y="5190042"/>
                <a:ext cx="2479205" cy="276999"/>
              </a:xfrm>
              <a:prstGeom prst="rect">
                <a:avLst/>
              </a:prstGeom>
              <a:blipFill>
                <a:blip r:embed="rId5"/>
                <a:stretch>
                  <a:fillRect l="-1970" r="-1970" b="-152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3FE5C37-46A1-476A-A2A3-FE7440B93BCF}"/>
                  </a:ext>
                </a:extLst>
              </p:cNvPr>
              <p:cNvSpPr txBox="1"/>
              <p:nvPr/>
            </p:nvSpPr>
            <p:spPr>
              <a:xfrm>
                <a:off x="578124" y="5729210"/>
                <a:ext cx="359662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𝑈𝑝𝑙𝑖𝑓𝑡</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𝑙𝑒𝑛𝑔𝑡h</m:t>
                      </m:r>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𝑈𝑝𝑙𝑖𝑓𝑡</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 </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𝑝𝑟𝑒𝑠𝑠𝑢𝑟𝑒</m:t>
                      </m:r>
                    </m:oMath>
                  </m:oMathPara>
                </a14:m>
                <a:endParaRPr lang="en-US" sz="1800" b="0">
                  <a:effectLst/>
                  <a:cs typeface="Times New Roman" panose="02020603050405020304" pitchFamily="18" charset="0"/>
                </a:endParaRPr>
              </a:p>
              <a:p>
                <a:endParaRPr lang="en-US"/>
              </a:p>
            </p:txBody>
          </p:sp>
        </mc:Choice>
        <mc:Fallback>
          <p:sp>
            <p:nvSpPr>
              <p:cNvPr id="14" name="TextBox 13">
                <a:extLst>
                  <a:ext uri="{FF2B5EF4-FFF2-40B4-BE49-F238E27FC236}">
                    <a16:creationId xmlns:a16="http://schemas.microsoft.com/office/drawing/2014/main" id="{53FE5C37-46A1-476A-A2A3-FE7440B93BCF}"/>
                  </a:ext>
                </a:extLst>
              </p:cNvPr>
              <p:cNvSpPr txBox="1">
                <a:spLocks noRot="1" noChangeAspect="1" noMove="1" noResize="1" noEditPoints="1" noAdjustHandles="1" noChangeArrowheads="1" noChangeShapeType="1" noTextEdit="1"/>
              </p:cNvSpPr>
              <p:nvPr/>
            </p:nvSpPr>
            <p:spPr>
              <a:xfrm>
                <a:off x="578124" y="5729210"/>
                <a:ext cx="3596626" cy="553998"/>
              </a:xfrm>
              <a:prstGeom prst="rect">
                <a:avLst/>
              </a:prstGeom>
              <a:blipFill>
                <a:blip r:embed="rId6"/>
                <a:stretch>
                  <a:fillRect l="-1864" t="-1099" r="-1186"/>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C4CBE192-5AE5-43AF-9119-B37CDD421750}"/>
              </a:ext>
            </a:extLst>
          </p:cNvPr>
          <p:cNvPicPr>
            <a:picLocks noChangeAspect="1"/>
          </p:cNvPicPr>
          <p:nvPr/>
        </p:nvPicPr>
        <p:blipFill>
          <a:blip r:embed="rId7"/>
          <a:stretch>
            <a:fillRect/>
          </a:stretch>
        </p:blipFill>
        <p:spPr>
          <a:xfrm>
            <a:off x="810410" y="1590170"/>
            <a:ext cx="4286958" cy="1731116"/>
          </a:xfrm>
          <a:prstGeom prst="rect">
            <a:avLst/>
          </a:prstGeom>
        </p:spPr>
      </p:pic>
    </p:spTree>
    <p:extLst>
      <p:ext uri="{BB962C8B-B14F-4D97-AF65-F5344CB8AC3E}">
        <p14:creationId xmlns:p14="http://schemas.microsoft.com/office/powerpoint/2010/main" val="427855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CDB5-F89B-4ABC-B562-7E0395C014F0}"/>
              </a:ext>
            </a:extLst>
          </p:cNvPr>
          <p:cNvSpPr>
            <a:spLocks noGrp="1"/>
          </p:cNvSpPr>
          <p:nvPr>
            <p:ph type="title"/>
          </p:nvPr>
        </p:nvSpPr>
        <p:spPr/>
        <p:txBody>
          <a:bodyPr/>
          <a:lstStyle/>
          <a:p>
            <a:r>
              <a:rPr lang="en-US"/>
              <a:t>Structural Analysis of the Dam</a:t>
            </a:r>
          </a:p>
        </p:txBody>
      </p:sp>
      <p:sp>
        <p:nvSpPr>
          <p:cNvPr id="4" name="Footer Placeholder 3">
            <a:extLst>
              <a:ext uri="{FF2B5EF4-FFF2-40B4-BE49-F238E27FC236}">
                <a16:creationId xmlns:a16="http://schemas.microsoft.com/office/drawing/2014/main" id="{35AABA4D-7EB9-4D0E-B39F-058251D34D00}"/>
              </a:ext>
            </a:extLst>
          </p:cNvPr>
          <p:cNvSpPr>
            <a:spLocks noGrp="1"/>
          </p:cNvSpPr>
          <p:nvPr>
            <p:ph type="ftr" sz="quarter" idx="11"/>
          </p:nvPr>
        </p:nvSpPr>
        <p:spPr/>
        <p:txBody>
          <a:bodyPr/>
          <a:lstStyle/>
          <a:p>
            <a:r>
              <a:rPr lang="en-US"/>
              <a:t>SPEAKER: Richard GUTIERREZ</a:t>
            </a:r>
          </a:p>
        </p:txBody>
      </p:sp>
      <p:sp>
        <p:nvSpPr>
          <p:cNvPr id="5" name="Slide Number Placeholder 4">
            <a:extLst>
              <a:ext uri="{FF2B5EF4-FFF2-40B4-BE49-F238E27FC236}">
                <a16:creationId xmlns:a16="http://schemas.microsoft.com/office/drawing/2014/main" id="{DE058AAE-868F-4EE5-BB15-38D3F28DF378}"/>
              </a:ext>
            </a:extLst>
          </p:cNvPr>
          <p:cNvSpPr>
            <a:spLocks noGrp="1"/>
          </p:cNvSpPr>
          <p:nvPr>
            <p:ph type="sldNum" sz="quarter" idx="12"/>
          </p:nvPr>
        </p:nvSpPr>
        <p:spPr/>
        <p:txBody>
          <a:bodyPr/>
          <a:lstStyle/>
          <a:p>
            <a:fld id="{519954A3-9DFD-4C44-94BA-B95130A3BA1C}" type="slidenum">
              <a:rPr lang="en-US" smtClean="0"/>
              <a:t>17</a:t>
            </a:fld>
            <a:endParaRPr lang="en-US"/>
          </a:p>
        </p:txBody>
      </p:sp>
      <p:graphicFrame>
        <p:nvGraphicFramePr>
          <p:cNvPr id="6" name="Table 5">
            <a:extLst>
              <a:ext uri="{FF2B5EF4-FFF2-40B4-BE49-F238E27FC236}">
                <a16:creationId xmlns:a16="http://schemas.microsoft.com/office/drawing/2014/main" id="{3FA24B1D-250A-43E3-8833-D3EE49EE9A87}"/>
              </a:ext>
            </a:extLst>
          </p:cNvPr>
          <p:cNvGraphicFramePr>
            <a:graphicFrameLocks noGrp="1"/>
          </p:cNvGraphicFramePr>
          <p:nvPr>
            <p:extLst>
              <p:ext uri="{D42A27DB-BD31-4B8C-83A1-F6EECF244321}">
                <p14:modId xmlns:p14="http://schemas.microsoft.com/office/powerpoint/2010/main" val="213400045"/>
              </p:ext>
            </p:extLst>
          </p:nvPr>
        </p:nvGraphicFramePr>
        <p:xfrm>
          <a:off x="921732" y="3802442"/>
          <a:ext cx="10545120" cy="2365990"/>
        </p:xfrm>
        <a:graphic>
          <a:graphicData uri="http://schemas.openxmlformats.org/drawingml/2006/table">
            <a:tbl>
              <a:tblPr firstRow="1" firstCol="1" bandRow="1">
                <a:tableStyleId>{5C22544A-7EE6-4342-B048-85BDC9FD1C3A}</a:tableStyleId>
              </a:tblPr>
              <a:tblGrid>
                <a:gridCol w="3515040">
                  <a:extLst>
                    <a:ext uri="{9D8B030D-6E8A-4147-A177-3AD203B41FA5}">
                      <a16:colId xmlns:a16="http://schemas.microsoft.com/office/drawing/2014/main" val="272655780"/>
                    </a:ext>
                  </a:extLst>
                </a:gridCol>
                <a:gridCol w="3515040">
                  <a:extLst>
                    <a:ext uri="{9D8B030D-6E8A-4147-A177-3AD203B41FA5}">
                      <a16:colId xmlns:a16="http://schemas.microsoft.com/office/drawing/2014/main" val="3865308131"/>
                    </a:ext>
                  </a:extLst>
                </a:gridCol>
                <a:gridCol w="3515040">
                  <a:extLst>
                    <a:ext uri="{9D8B030D-6E8A-4147-A177-3AD203B41FA5}">
                      <a16:colId xmlns:a16="http://schemas.microsoft.com/office/drawing/2014/main" val="3741109513"/>
                    </a:ext>
                  </a:extLst>
                </a:gridCol>
              </a:tblGrid>
              <a:tr h="430180">
                <a:tc>
                  <a:txBody>
                    <a:bodyPr/>
                    <a:lstStyle/>
                    <a:p>
                      <a:pPr marL="0" marR="0" algn="ctr">
                        <a:lnSpc>
                          <a:spcPct val="107000"/>
                        </a:lnSpc>
                        <a:spcBef>
                          <a:spcPts val="0"/>
                        </a:spcBef>
                        <a:spcAft>
                          <a:spcPts val="0"/>
                        </a:spcAft>
                      </a:pPr>
                      <a:endParaRPr lang="en-US" sz="2000">
                        <a:effectLst/>
                        <a:latin typeface="+mn-lt"/>
                        <a:ea typeface="Calibri" panose="020F0502020204030204" pitchFamily="34" charset="0"/>
                        <a:cs typeface="Times New Roman"/>
                      </a:endParaRPr>
                    </a:p>
                  </a:txBody>
                  <a:tcPr marL="68580" marR="68580" marT="0" marB="0"/>
                </a:tc>
                <a:tc>
                  <a:txBody>
                    <a:bodyPr/>
                    <a:lstStyle/>
                    <a:p>
                      <a:pPr marL="0" marR="0" algn="ctr" defTabSz="914400" rtl="0" eaLnBrk="1" latinLnBrk="0" hangingPunct="1">
                        <a:lnSpc>
                          <a:spcPct val="107000"/>
                        </a:lnSpc>
                        <a:spcBef>
                          <a:spcPts val="0"/>
                        </a:spcBef>
                        <a:spcAft>
                          <a:spcPts val="0"/>
                        </a:spcAft>
                      </a:pPr>
                      <a:r>
                        <a:rPr lang="en-US" sz="2000" b="1" kern="1200">
                          <a:solidFill>
                            <a:schemeClr val="lt1"/>
                          </a:solidFill>
                          <a:effectLst/>
                          <a:latin typeface="+mn-lt"/>
                          <a:ea typeface="+mn-ea"/>
                          <a:cs typeface="+mn-cs"/>
                        </a:rPr>
                        <a:t>Factor of Safety (Calculated)</a:t>
                      </a:r>
                    </a:p>
                  </a:txBody>
                  <a:tcPr marL="68580" marR="68580" marT="0" marB="0"/>
                </a:tc>
                <a:tc>
                  <a:txBody>
                    <a:bodyPr/>
                    <a:lstStyle/>
                    <a:p>
                      <a:pPr marL="0" lvl="0" algn="ctr">
                        <a:lnSpc>
                          <a:spcPct val="107000"/>
                        </a:lnSpc>
                        <a:spcBef>
                          <a:spcPts val="0"/>
                        </a:spcBef>
                        <a:spcAft>
                          <a:spcPts val="0"/>
                        </a:spcAft>
                        <a:buNone/>
                      </a:pPr>
                      <a:r>
                        <a:rPr lang="en-US" sz="2000" b="1" kern="1200">
                          <a:solidFill>
                            <a:schemeClr val="lt1"/>
                          </a:solidFill>
                          <a:effectLst/>
                          <a:latin typeface="+mn-lt"/>
                          <a:ea typeface="+mn-ea"/>
                          <a:cs typeface="+mn-cs"/>
                        </a:rPr>
                        <a:t>Factor of Safety (Requirement)</a:t>
                      </a:r>
                    </a:p>
                  </a:txBody>
                  <a:tcPr marL="68580" marR="68580" marT="0" marB="0"/>
                </a:tc>
                <a:extLst>
                  <a:ext uri="{0D108BD9-81ED-4DB2-BD59-A6C34878D82A}">
                    <a16:rowId xmlns:a16="http://schemas.microsoft.com/office/drawing/2014/main" val="2369434998"/>
                  </a:ext>
                </a:extLst>
              </a:tr>
              <a:tr h="645270">
                <a:tc>
                  <a:txBody>
                    <a:bodyPr/>
                    <a:lstStyle/>
                    <a:p>
                      <a:pPr marL="0" marR="0" algn="ctr">
                        <a:lnSpc>
                          <a:spcPct val="107000"/>
                        </a:lnSpc>
                        <a:spcBef>
                          <a:spcPts val="0"/>
                        </a:spcBef>
                        <a:spcAft>
                          <a:spcPts val="0"/>
                        </a:spcAft>
                      </a:pPr>
                      <a:r>
                        <a:rPr lang="en-US" sz="2000">
                          <a:effectLst/>
                          <a:latin typeface="+mn-lt"/>
                        </a:rPr>
                        <a:t>F.S of Overturning without Seismic</a:t>
                      </a:r>
                      <a:endParaRPr lang="en-US" sz="2000">
                        <a:effectLst/>
                        <a:latin typeface="+mn-lt"/>
                        <a:ea typeface="Calibri" panose="020F0502020204030204" pitchFamily="34" charset="0"/>
                        <a:cs typeface="Times New Roman"/>
                      </a:endParaRPr>
                    </a:p>
                  </a:txBody>
                  <a:tcPr marL="68580" marR="68580" marT="0" marB="0"/>
                </a:tc>
                <a:tc>
                  <a:txBody>
                    <a:bodyPr/>
                    <a:lstStyle/>
                    <a:p>
                      <a:pPr marL="0" marR="0" algn="ctr" defTabSz="914400" rtl="0" eaLnBrk="1" latinLnBrk="0" hangingPunct="1">
                        <a:lnSpc>
                          <a:spcPct val="107000"/>
                        </a:lnSpc>
                        <a:spcBef>
                          <a:spcPts val="0"/>
                        </a:spcBef>
                        <a:spcAft>
                          <a:spcPts val="0"/>
                        </a:spcAft>
                      </a:pPr>
                      <a:r>
                        <a:rPr lang="en-US" sz="2000" b="0" kern="1200">
                          <a:solidFill>
                            <a:schemeClr val="tx1"/>
                          </a:solidFill>
                          <a:effectLst/>
                          <a:latin typeface="+mn-lt"/>
                        </a:rPr>
                        <a:t>1.94</a:t>
                      </a:r>
                      <a:endParaRPr lang="en-US" sz="2000" b="0" kern="1200">
                        <a:solidFill>
                          <a:schemeClr val="tx1"/>
                        </a:solidFill>
                        <a:effectLst/>
                        <a:latin typeface="+mn-lt"/>
                        <a:ea typeface="+mn-ea"/>
                        <a:cs typeface="+mn-cs"/>
                      </a:endParaRPr>
                    </a:p>
                  </a:txBody>
                  <a:tcPr marL="68580" marR="68580" marT="0" marB="0"/>
                </a:tc>
                <a:tc>
                  <a:txBody>
                    <a:bodyPr/>
                    <a:lstStyle/>
                    <a:p>
                      <a:pPr marL="0" lvl="0" algn="ctr" defTabSz="914400">
                        <a:lnSpc>
                          <a:spcPct val="107000"/>
                        </a:lnSpc>
                        <a:spcBef>
                          <a:spcPts val="0"/>
                        </a:spcBef>
                        <a:spcAft>
                          <a:spcPts val="0"/>
                        </a:spcAft>
                        <a:buNone/>
                      </a:pPr>
                      <a:r>
                        <a:rPr lang="en-US" sz="2000" b="0" kern="1200">
                          <a:solidFill>
                            <a:schemeClr val="tx1"/>
                          </a:solidFill>
                          <a:effectLst/>
                          <a:latin typeface="+mn-lt"/>
                        </a:rPr>
                        <a:t>1.5</a:t>
                      </a:r>
                    </a:p>
                  </a:txBody>
                  <a:tcPr marL="68580" marR="68580" marT="0" marB="0"/>
                </a:tc>
                <a:extLst>
                  <a:ext uri="{0D108BD9-81ED-4DB2-BD59-A6C34878D82A}">
                    <a16:rowId xmlns:a16="http://schemas.microsoft.com/office/drawing/2014/main" val="6620900"/>
                  </a:ext>
                </a:extLst>
              </a:tr>
              <a:tr h="430180">
                <a:tc>
                  <a:txBody>
                    <a:bodyPr/>
                    <a:lstStyle/>
                    <a:p>
                      <a:pPr marL="0" marR="0" algn="ctr">
                        <a:lnSpc>
                          <a:spcPct val="107000"/>
                        </a:lnSpc>
                        <a:spcBef>
                          <a:spcPts val="0"/>
                        </a:spcBef>
                        <a:spcAft>
                          <a:spcPts val="0"/>
                        </a:spcAft>
                      </a:pPr>
                      <a:r>
                        <a:rPr lang="en-US" sz="2000">
                          <a:effectLst/>
                          <a:latin typeface="+mn-lt"/>
                        </a:rPr>
                        <a:t>F.S of Overturning with Seismic</a:t>
                      </a:r>
                      <a:endParaRPr lang="en-US" sz="2000">
                        <a:effectLst/>
                        <a:latin typeface="+mn-lt"/>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000" b="0">
                          <a:effectLst/>
                          <a:latin typeface="+mn-lt"/>
                        </a:rPr>
                        <a:t>1.78</a:t>
                      </a:r>
                      <a:endParaRPr lang="en-US" sz="2000" b="0">
                        <a:effectLst/>
                        <a:latin typeface="+mn-lt"/>
                        <a:ea typeface="Calibri" panose="020F0502020204030204" pitchFamily="34" charset="0"/>
                        <a:cs typeface="Times New Roman"/>
                      </a:endParaRPr>
                    </a:p>
                  </a:txBody>
                  <a:tcPr marL="68580" marR="68580" marT="0" marB="0"/>
                </a:tc>
                <a:tc>
                  <a:txBody>
                    <a:bodyPr/>
                    <a:lstStyle/>
                    <a:p>
                      <a:pPr marL="0" lvl="0" algn="ctr">
                        <a:lnSpc>
                          <a:spcPct val="107000"/>
                        </a:lnSpc>
                        <a:spcBef>
                          <a:spcPts val="0"/>
                        </a:spcBef>
                        <a:spcAft>
                          <a:spcPts val="0"/>
                        </a:spcAft>
                        <a:buNone/>
                      </a:pPr>
                      <a:r>
                        <a:rPr lang="en-US" sz="2000" b="0">
                          <a:effectLst/>
                          <a:latin typeface="+mn-lt"/>
                        </a:rPr>
                        <a:t>1.0</a:t>
                      </a:r>
                    </a:p>
                  </a:txBody>
                  <a:tcPr marL="68580" marR="68580" marT="0" marB="0"/>
                </a:tc>
                <a:extLst>
                  <a:ext uri="{0D108BD9-81ED-4DB2-BD59-A6C34878D82A}">
                    <a16:rowId xmlns:a16="http://schemas.microsoft.com/office/drawing/2014/main" val="4210121224"/>
                  </a:ext>
                </a:extLst>
              </a:tr>
              <a:tr h="430180">
                <a:tc>
                  <a:txBody>
                    <a:bodyPr/>
                    <a:lstStyle/>
                    <a:p>
                      <a:pPr marL="0" marR="0" algn="ctr">
                        <a:lnSpc>
                          <a:spcPct val="107000"/>
                        </a:lnSpc>
                        <a:spcBef>
                          <a:spcPts val="0"/>
                        </a:spcBef>
                        <a:spcAft>
                          <a:spcPts val="0"/>
                        </a:spcAft>
                      </a:pPr>
                      <a:r>
                        <a:rPr lang="en-US" sz="2000">
                          <a:effectLst/>
                          <a:latin typeface="+mn-lt"/>
                        </a:rPr>
                        <a:t>F.S of Sliding without Seismic</a:t>
                      </a:r>
                      <a:endParaRPr lang="en-US" sz="2000">
                        <a:effectLst/>
                        <a:latin typeface="+mn-lt"/>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000" b="0">
                          <a:effectLst/>
                          <a:latin typeface="+mn-lt"/>
                        </a:rPr>
                        <a:t>4.83</a:t>
                      </a:r>
                      <a:endParaRPr lang="en-US" sz="2000" b="0">
                        <a:effectLst/>
                        <a:latin typeface="+mn-lt"/>
                        <a:ea typeface="Calibri" panose="020F0502020204030204" pitchFamily="34" charset="0"/>
                        <a:cs typeface="Times New Roman"/>
                      </a:endParaRPr>
                    </a:p>
                  </a:txBody>
                  <a:tcPr marL="68580" marR="68580" marT="0" marB="0"/>
                </a:tc>
                <a:tc>
                  <a:txBody>
                    <a:bodyPr/>
                    <a:lstStyle/>
                    <a:p>
                      <a:pPr marL="0" lvl="0" algn="ctr">
                        <a:lnSpc>
                          <a:spcPct val="107000"/>
                        </a:lnSpc>
                        <a:spcBef>
                          <a:spcPts val="0"/>
                        </a:spcBef>
                        <a:spcAft>
                          <a:spcPts val="0"/>
                        </a:spcAft>
                        <a:buNone/>
                      </a:pPr>
                      <a:r>
                        <a:rPr lang="en-US" sz="2000" b="0">
                          <a:effectLst/>
                          <a:latin typeface="+mn-lt"/>
                        </a:rPr>
                        <a:t>1.5</a:t>
                      </a:r>
                    </a:p>
                  </a:txBody>
                  <a:tcPr marL="68580" marR="68580" marT="0" marB="0"/>
                </a:tc>
                <a:extLst>
                  <a:ext uri="{0D108BD9-81ED-4DB2-BD59-A6C34878D82A}">
                    <a16:rowId xmlns:a16="http://schemas.microsoft.com/office/drawing/2014/main" val="2169872725"/>
                  </a:ext>
                </a:extLst>
              </a:tr>
              <a:tr h="430180">
                <a:tc>
                  <a:txBody>
                    <a:bodyPr/>
                    <a:lstStyle/>
                    <a:p>
                      <a:pPr marL="0" marR="0" algn="ctr">
                        <a:lnSpc>
                          <a:spcPct val="107000"/>
                        </a:lnSpc>
                        <a:spcBef>
                          <a:spcPts val="0"/>
                        </a:spcBef>
                        <a:spcAft>
                          <a:spcPts val="0"/>
                        </a:spcAft>
                      </a:pPr>
                      <a:r>
                        <a:rPr lang="en-US" sz="2000">
                          <a:effectLst/>
                          <a:latin typeface="+mn-lt"/>
                        </a:rPr>
                        <a:t>F.S of Sliding with Seismic</a:t>
                      </a:r>
                      <a:endParaRPr lang="en-US" sz="2000">
                        <a:effectLst/>
                        <a:latin typeface="+mn-lt"/>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000" b="0">
                          <a:effectLst/>
                          <a:latin typeface="+mn-lt"/>
                        </a:rPr>
                        <a:t>1.06</a:t>
                      </a:r>
                      <a:endParaRPr lang="en-US" sz="2000" b="0">
                        <a:effectLst/>
                        <a:latin typeface="+mn-lt"/>
                        <a:ea typeface="Calibri" panose="020F0502020204030204" pitchFamily="34" charset="0"/>
                        <a:cs typeface="Times New Roman"/>
                      </a:endParaRPr>
                    </a:p>
                  </a:txBody>
                  <a:tcPr marL="68580" marR="68580" marT="0" marB="0"/>
                </a:tc>
                <a:tc>
                  <a:txBody>
                    <a:bodyPr/>
                    <a:lstStyle/>
                    <a:p>
                      <a:pPr marL="0" lvl="0" algn="ctr">
                        <a:lnSpc>
                          <a:spcPct val="107000"/>
                        </a:lnSpc>
                        <a:spcBef>
                          <a:spcPts val="0"/>
                        </a:spcBef>
                        <a:spcAft>
                          <a:spcPts val="0"/>
                        </a:spcAft>
                        <a:buNone/>
                      </a:pPr>
                      <a:r>
                        <a:rPr lang="en-US" sz="2000" b="0">
                          <a:effectLst/>
                          <a:latin typeface="+mn-lt"/>
                        </a:rPr>
                        <a:t>1.0</a:t>
                      </a:r>
                    </a:p>
                  </a:txBody>
                  <a:tcPr marL="68580" marR="68580" marT="0" marB="0"/>
                </a:tc>
                <a:extLst>
                  <a:ext uri="{0D108BD9-81ED-4DB2-BD59-A6C34878D82A}">
                    <a16:rowId xmlns:a16="http://schemas.microsoft.com/office/drawing/2014/main" val="658338438"/>
                  </a:ext>
                </a:extLst>
              </a:tr>
            </a:tbl>
          </a:graphicData>
        </a:graphic>
      </p:graphicFrame>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1BE0B3C-26C5-4FFB-B005-61B496D06C5E}"/>
                  </a:ext>
                </a:extLst>
              </p:cNvPr>
              <p:cNvSpPr txBox="1"/>
              <p:nvPr/>
            </p:nvSpPr>
            <p:spPr>
              <a:xfrm>
                <a:off x="1218708" y="1465459"/>
                <a:ext cx="10888860" cy="2368341"/>
              </a:xfrm>
              <a:prstGeom prst="rect">
                <a:avLst/>
              </a:prstGeom>
              <a:noFill/>
            </p:spPr>
            <p:txBody>
              <a:bodyPr wrap="square" rtlCol="0">
                <a:spAutoFit/>
              </a:bodyPr>
              <a:lstStyle/>
              <a:p>
                <a:pPr marL="285750" indent="-285750">
                  <a:buFont typeface="Arial" panose="020B0604020202020204" pitchFamily="34" charset="0"/>
                  <a:buChar char="•"/>
                </a:pPr>
                <a:r>
                  <a:rPr lang="en-US"/>
                  <a:t>Factor of </a:t>
                </a:r>
                <a:r>
                  <a:rPr lang="en-US" sz="1800">
                    <a:effectLst/>
                    <a:ea typeface="Times New Roman" panose="02020603050405020304" pitchFamily="18" charset="0"/>
                    <a:cs typeface="Times New Roman" panose="02020603050405020304" pitchFamily="18" charset="0"/>
                  </a:rPr>
                  <a:t>Safety for Overturning</a:t>
                </a:r>
                <a14:m>
                  <m:oMath xmlns:m="http://schemas.openxmlformats.org/officeDocument/2006/math">
                    <m:r>
                      <a:rPr lang="en-US" sz="1800" b="0" i="0" dirty="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𝐹</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subHide m:val="on"/>
                            <m:supHide m:val="on"/>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sub>
                            </m:sSub>
                          </m:e>
                        </m:nary>
                      </m:num>
                      <m:den>
                        <m:nary>
                          <m:naryPr>
                            <m:chr m:val="∑"/>
                            <m:subHide m:val="on"/>
                            <m:supHide m:val="on"/>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m:t>
                                </m:r>
                              </m:sub>
                            </m:sSub>
                          </m:e>
                        </m:nary>
                      </m:den>
                    </m:f>
                  </m:oMath>
                </a14:m>
                <a:r>
                  <a:rPr lang="en-US" sz="1800">
                    <a:effectLst/>
                    <a:ea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14:m>
                  <m:oMath xmlns:m="http://schemas.openxmlformats.org/officeDocument/2006/math">
                    <m:sSub>
                      <m:sSubPr>
                        <m:ctrlP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sub>
                    </m:sSub>
                  </m:oMath>
                </a14:m>
                <a:r>
                  <a:rPr lang="en-US" sz="1800">
                    <a:effectLst/>
                    <a:ea typeface="Times New Roman" panose="02020603050405020304" pitchFamily="18" charset="0"/>
                    <a:cs typeface="Times New Roman" panose="02020603050405020304" pitchFamily="18" charset="0"/>
                  </a:rPr>
                  <a:t>= Restraining Moment</a:t>
                </a:r>
                <a:endParaRPr lang="en-US" sz="1800">
                  <a:effectLst/>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sSub>
                      <m:sSubPr>
                        <m:ctrlP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en-US" sz="1800">
                    <a:effectLst/>
                    <a:ea typeface="Times New Roman" panose="02020603050405020304" pitchFamily="18" charset="0"/>
                    <a:cs typeface="Times New Roman" panose="02020603050405020304" pitchFamily="18" charset="0"/>
                  </a:rPr>
                  <a:t> = Overturning Moment</a:t>
                </a:r>
                <a:endParaRPr lang="en-US" sz="180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a:effectLst/>
                    <a:ea typeface="Times New Roman" panose="02020603050405020304" pitchFamily="18" charset="0"/>
                    <a:cs typeface="Times New Roman" panose="02020603050405020304" pitchFamily="18" charset="0"/>
                  </a:rPr>
                  <a:t>Factor of Safety for Sliding: </a:t>
                </a:r>
                <a14:m>
                  <m:oMath xmlns:m="http://schemas.openxmlformats.org/officeDocument/2006/math">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𝐹</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1800" i="1" dirty="0" smtClean="0">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subHide m:val="on"/>
                            <m:supHide m:val="on"/>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sub>
                            </m:sSub>
                          </m:e>
                        </m:nary>
                      </m:num>
                      <m:den>
                        <m:nary>
                          <m:naryPr>
                            <m:chr m:val="∑"/>
                            <m:subHide m:val="on"/>
                            <m:supHide m:val="on"/>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m:t>
                                </m:r>
                              </m:sub>
                            </m:sSub>
                          </m:e>
                        </m:nary>
                      </m:den>
                    </m:f>
                  </m:oMath>
                </a14:m>
                <a:r>
                  <a:rPr lang="en-US" sz="1800">
                    <a:effectLst/>
                    <a:ea typeface="Calibri" panose="020F0502020204030204" pitchFamily="34" charset="0"/>
                    <a:cs typeface="Times New Roman" panose="02020603050405020304" pitchFamily="18" charset="0"/>
                  </a:rPr>
                  <a:t> </a:t>
                </a:r>
              </a:p>
              <a:p>
                <a:pPr marL="742950" lvl="1" indent="-285750">
                  <a:buFont typeface="Arial" panose="020B0604020202020204" pitchFamily="34" charset="0"/>
                  <a:buChar char="•"/>
                </a:pPr>
                <a14:m>
                  <m:oMath xmlns:m="http://schemas.openxmlformats.org/officeDocument/2006/math">
                    <m:sSub>
                      <m:sSubPr>
                        <m:ctrlP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sub>
                    </m:sSub>
                  </m:oMath>
                </a14:m>
                <a:r>
                  <a:rPr lang="en-US" sz="1800">
                    <a:effectLst/>
                    <a:ea typeface="Times New Roman" panose="02020603050405020304" pitchFamily="18" charset="0"/>
                    <a:cs typeface="Times New Roman" panose="02020603050405020304" pitchFamily="18" charset="0"/>
                  </a:rPr>
                  <a:t>= Restraining Force</a:t>
                </a:r>
                <a:endParaRPr lang="en-US" sz="1800">
                  <a:effectLst/>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sSub>
                      <m:sSubPr>
                        <m:ctrlP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en-US" sz="1800">
                    <a:effectLst/>
                    <a:ea typeface="Times New Roman" panose="02020603050405020304" pitchFamily="18" charset="0"/>
                    <a:cs typeface="Times New Roman" panose="02020603050405020304" pitchFamily="18" charset="0"/>
                  </a:rPr>
                  <a:t> =  Sliding Force</a:t>
                </a:r>
                <a:endParaRPr lang="en-US" sz="1800">
                  <a:effectLst/>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a:effectLs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01BE0B3C-26C5-4FFB-B005-61B496D06C5E}"/>
                  </a:ext>
                </a:extLst>
              </p:cNvPr>
              <p:cNvSpPr txBox="1">
                <a:spLocks noRot="1" noChangeAspect="1" noMove="1" noResize="1" noEditPoints="1" noAdjustHandles="1" noChangeArrowheads="1" noChangeShapeType="1" noTextEdit="1"/>
              </p:cNvSpPr>
              <p:nvPr/>
            </p:nvSpPr>
            <p:spPr>
              <a:xfrm>
                <a:off x="1218708" y="1465459"/>
                <a:ext cx="10888860" cy="2368341"/>
              </a:xfrm>
              <a:prstGeom prst="rect">
                <a:avLst/>
              </a:prstGeom>
              <a:blipFill>
                <a:blip r:embed="rId2"/>
                <a:stretch>
                  <a:fillRect l="-392" t="-13625"/>
                </a:stretch>
              </a:blipFill>
            </p:spPr>
            <p:txBody>
              <a:bodyPr/>
              <a:lstStyle/>
              <a:p>
                <a:r>
                  <a:rPr lang="en-US">
                    <a:noFill/>
                  </a:rPr>
                  <a:t> </a:t>
                </a:r>
              </a:p>
            </p:txBody>
          </p:sp>
        </mc:Fallback>
      </mc:AlternateContent>
    </p:spTree>
    <p:extLst>
      <p:ext uri="{BB962C8B-B14F-4D97-AF65-F5344CB8AC3E}">
        <p14:creationId xmlns:p14="http://schemas.microsoft.com/office/powerpoint/2010/main" val="289337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32EB-6D75-4994-A7EF-A980B110E0B4}"/>
              </a:ext>
            </a:extLst>
          </p:cNvPr>
          <p:cNvSpPr>
            <a:spLocks noGrp="1"/>
          </p:cNvSpPr>
          <p:nvPr>
            <p:ph type="title"/>
          </p:nvPr>
        </p:nvSpPr>
        <p:spPr/>
        <p:txBody>
          <a:bodyPr>
            <a:normAutofit fontScale="90000"/>
          </a:bodyPr>
          <a:lstStyle/>
          <a:p>
            <a:r>
              <a:rPr lang="en-US">
                <a:cs typeface="Calibri"/>
              </a:rPr>
              <a:t>Slope Stability (</a:t>
            </a:r>
            <a:r>
              <a:rPr lang="en-US"/>
              <a:t>Bishop’s Simplified Method)</a:t>
            </a:r>
          </a:p>
        </p:txBody>
      </p:sp>
      <p:sp>
        <p:nvSpPr>
          <p:cNvPr id="4" name="Footer Placeholder 3">
            <a:extLst>
              <a:ext uri="{FF2B5EF4-FFF2-40B4-BE49-F238E27FC236}">
                <a16:creationId xmlns:a16="http://schemas.microsoft.com/office/drawing/2014/main" id="{78701863-4025-4CEE-8049-18E54EA81B4A}"/>
              </a:ext>
            </a:extLst>
          </p:cNvPr>
          <p:cNvSpPr>
            <a:spLocks noGrp="1"/>
          </p:cNvSpPr>
          <p:nvPr>
            <p:ph type="ftr" sz="quarter" idx="11"/>
          </p:nvPr>
        </p:nvSpPr>
        <p:spPr/>
        <p:txBody>
          <a:bodyPr/>
          <a:lstStyle/>
          <a:p>
            <a:r>
              <a:rPr lang="en-US"/>
              <a:t>SPEAKER: Wilfred Castillo</a:t>
            </a:r>
          </a:p>
        </p:txBody>
      </p:sp>
      <p:sp>
        <p:nvSpPr>
          <p:cNvPr id="5" name="Slide Number Placeholder 4">
            <a:extLst>
              <a:ext uri="{FF2B5EF4-FFF2-40B4-BE49-F238E27FC236}">
                <a16:creationId xmlns:a16="http://schemas.microsoft.com/office/drawing/2014/main" id="{F1F19760-ADCA-41B7-A79A-C632006C5851}"/>
              </a:ext>
            </a:extLst>
          </p:cNvPr>
          <p:cNvSpPr>
            <a:spLocks noGrp="1"/>
          </p:cNvSpPr>
          <p:nvPr>
            <p:ph type="sldNum" sz="quarter" idx="12"/>
          </p:nvPr>
        </p:nvSpPr>
        <p:spPr/>
        <p:txBody>
          <a:bodyPr/>
          <a:lstStyle/>
          <a:p>
            <a:fld id="{519954A3-9DFD-4C44-94BA-B95130A3BA1C}" type="slidenum">
              <a:rPr lang="en-US" smtClean="0"/>
              <a:t>18</a:t>
            </a:fld>
            <a:endParaRPr lang="en-US"/>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B77206E-4134-4140-935C-5D8B4CF2701B}"/>
                  </a:ext>
                </a:extLst>
              </p:cNvPr>
              <p:cNvSpPr txBox="1"/>
              <p:nvPr/>
            </p:nvSpPr>
            <p:spPr>
              <a:xfrm>
                <a:off x="832287" y="1523957"/>
                <a:ext cx="2876647" cy="2090957"/>
              </a:xfrm>
              <a:prstGeom prst="rect">
                <a:avLst/>
              </a:prstGeom>
              <a:noFill/>
            </p:spPr>
            <p:txBody>
              <a:bodyPr wrap="square">
                <a:sp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𝑤𝑖𝑑𝑡h</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p>
                        <m:sSup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𝑐</m:t>
                          </m:r>
                        </m:e>
                        <m: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𝑐𝑜h𝑒𝑠𝑖𝑜𝑛</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400" i="1">
                          <a:effectLst/>
                          <a:latin typeface="Cambria Math" panose="02040503050406030204" pitchFamily="18" charset="0"/>
                          <a:ea typeface="Calibri" panose="020F0502020204030204" pitchFamily="34" charset="0"/>
                          <a:cs typeface="Times New Roman" panose="02020603050405020304" pitchFamily="18" charset="0"/>
                        </a:rPr>
                        <m:t>𝛾</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𝑢𝑛𝑖𝑡</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𝑤𝑒𝑖𝑔h𝑡</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𝑜𝑓</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𝑠𝑜𝑖𝑙</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𝑓𝑖𝑙𝑙</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400" i="1">
                          <a:effectLst/>
                          <a:latin typeface="Cambria Math" panose="02040503050406030204" pitchFamily="18" charset="0"/>
                          <a:ea typeface="Calibri" panose="020F0502020204030204" pitchFamily="34" charset="0"/>
                          <a:cs typeface="Times New Roman" panose="02020603050405020304" pitchFamily="18" charset="0"/>
                        </a:rPr>
                        <m:t>𝑢</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𝑝𝑜𝑟𝑒</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𝑝𝑟𝑒𝑠𝑠𝑢𝑟𝑒</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p>
                        <m:sSup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a:effectLst/>
                              <a:latin typeface="Cambria Math" panose="02040503050406030204" pitchFamily="18" charset="0"/>
                              <a:ea typeface="Calibri" panose="020F0502020204030204" pitchFamily="34" charset="0"/>
                              <a:cs typeface="Times New Roman" panose="02020603050405020304" pitchFamily="18" charset="0"/>
                            </a:rPr>
                            <m:t>𝛷</m:t>
                          </m:r>
                        </m:e>
                        <m: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𝑎𝑛𝑔𝑙𝑒</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𝑜𝑓</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𝑖𝑛𝑡𝑒𝑟𝑛𝑎𝑙</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𝑓𝑟𝑖𝑐𝑡𝑖𝑜𝑛</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400" i="1">
                          <a:effectLst/>
                          <a:latin typeface="Cambria Math" panose="02040503050406030204" pitchFamily="18" charset="0"/>
                          <a:ea typeface="Calibri" panose="020F0502020204030204" pitchFamily="34" charset="0"/>
                          <a:cs typeface="Times New Roman" panose="02020603050405020304" pitchFamily="18" charset="0"/>
                        </a:rPr>
                        <m:t>𝛼</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𝑠𝑙𝑜𝑝𝑒</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𝑎𝑛𝑔𝑙𝑒</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𝑝𝑒𝑟</m:t>
                      </m:r>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𝑠𝑙𝑖𝑐𝑒</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EB77206E-4134-4140-935C-5D8B4CF2701B}"/>
                  </a:ext>
                </a:extLst>
              </p:cNvPr>
              <p:cNvSpPr txBox="1">
                <a:spLocks noRot="1" noChangeAspect="1" noMove="1" noResize="1" noEditPoints="1" noAdjustHandles="1" noChangeArrowheads="1" noChangeShapeType="1" noTextEdit="1"/>
              </p:cNvSpPr>
              <p:nvPr/>
            </p:nvSpPr>
            <p:spPr>
              <a:xfrm>
                <a:off x="832287" y="1523957"/>
                <a:ext cx="2876647" cy="2090957"/>
              </a:xfrm>
              <a:prstGeom prst="rect">
                <a:avLst/>
              </a:prstGeom>
              <a:blipFill>
                <a:blip r:embed="rId2"/>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7464C6D-7608-4C6F-89BA-778622A3C5B9}"/>
              </a:ext>
            </a:extLst>
          </p:cNvPr>
          <p:cNvSpPr txBox="1"/>
          <p:nvPr/>
        </p:nvSpPr>
        <p:spPr>
          <a:xfrm>
            <a:off x="1038596" y="3711459"/>
            <a:ext cx="2225454" cy="2031325"/>
          </a:xfrm>
          <a:prstGeom prst="rect">
            <a:avLst/>
          </a:prstGeom>
          <a:noFill/>
        </p:spPr>
        <p:txBody>
          <a:bodyPr wrap="square" rtlCol="0">
            <a:spAutoFit/>
          </a:bodyPr>
          <a:lstStyle/>
          <a:p>
            <a:pPr algn="ctr"/>
            <a:r>
              <a:rPr lang="en-US" u="sng"/>
              <a:t>Slope Factor of Safety</a:t>
            </a:r>
          </a:p>
          <a:p>
            <a:pPr algn="ctr"/>
            <a:endParaRPr lang="en-US" u="sng"/>
          </a:p>
          <a:p>
            <a:pPr algn="ctr"/>
            <a:r>
              <a:rPr lang="en-US"/>
              <a:t>3 to 1  = 1.95</a:t>
            </a:r>
          </a:p>
          <a:p>
            <a:pPr algn="ctr"/>
            <a:endParaRPr lang="en-US"/>
          </a:p>
          <a:p>
            <a:pPr algn="ctr"/>
            <a:r>
              <a:rPr lang="en-US"/>
              <a:t>2.5 to 1 = 1.55</a:t>
            </a:r>
          </a:p>
          <a:p>
            <a:pPr algn="ctr"/>
            <a:endParaRPr lang="en-US"/>
          </a:p>
          <a:p>
            <a:pPr algn="ctr"/>
            <a:r>
              <a:rPr lang="en-US"/>
              <a:t>2.0 to 1 = 1.34</a:t>
            </a:r>
          </a:p>
        </p:txBody>
      </p:sp>
      <p:sp>
        <p:nvSpPr>
          <p:cNvPr id="3" name="TextBox 2">
            <a:extLst>
              <a:ext uri="{FF2B5EF4-FFF2-40B4-BE49-F238E27FC236}">
                <a16:creationId xmlns:a16="http://schemas.microsoft.com/office/drawing/2014/main" id="{55401C25-3279-486E-9174-4D761D7AC484}"/>
              </a:ext>
            </a:extLst>
          </p:cNvPr>
          <p:cNvSpPr txBox="1"/>
          <p:nvPr/>
        </p:nvSpPr>
        <p:spPr>
          <a:xfrm>
            <a:off x="8518575" y="5842457"/>
            <a:ext cx="2778878" cy="476042"/>
          </a:xfrm>
          <a:prstGeom prst="rect">
            <a:avLst/>
          </a:prstGeom>
          <a:noFill/>
        </p:spPr>
        <p:txBody>
          <a:bodyPr wrap="square" rtlCol="0">
            <a:spAutoFit/>
          </a:bodyPr>
          <a:lstStyle/>
          <a:p>
            <a:r>
              <a:rPr lang="en-US" sz="1200" b="1" i="1"/>
              <a:t>3 to 1 slop sectioning and slip surface.</a:t>
            </a:r>
          </a:p>
          <a:p>
            <a:r>
              <a:rPr lang="en-US" sz="1200" b="1" i="1"/>
              <a:t>(Drawn in AutoCAD)</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EA826A4-3725-42A5-9E49-B2BBD86D1108}"/>
                  </a:ext>
                </a:extLst>
              </p:cNvPr>
              <p:cNvSpPr txBox="1"/>
              <p:nvPr/>
            </p:nvSpPr>
            <p:spPr>
              <a:xfrm>
                <a:off x="3674882" y="1669391"/>
                <a:ext cx="4699515" cy="1870897"/>
              </a:xfrm>
              <a:prstGeom prst="rect">
                <a:avLst/>
              </a:prstGeom>
              <a:noFill/>
            </p:spPr>
            <p:txBody>
              <a:bodyPr wrap="square" rtlCol="0">
                <a:sp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𝐹𝑎𝑐𝑡𝑜𝑟</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𝑜𝑓</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𝑆𝑎𝑓𝑒𝑡𝑦</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𝐹</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𝑆</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400" i="1">
                                  <a:effectLst/>
                                  <a:latin typeface="Cambria Math" panose="02040503050406030204" pitchFamily="18" charset="0"/>
                                  <a:ea typeface="Calibri" panose="020F0502020204030204" pitchFamily="34" charset="0"/>
                                  <a:cs typeface="Times New Roman" panose="02020603050405020304" pitchFamily="18" charset="0"/>
                                </a:rPr>
                                <m:t>𝛴</m:t>
                              </m:r>
                              <m:d>
                                <m:d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𝑏</m:t>
                                  </m:r>
                                  <m:d>
                                    <m:d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𝑐</m:t>
                                          </m:r>
                                        </m:e>
                                        <m: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400" i="1">
                                              <a:effectLst/>
                                              <a:latin typeface="Cambria Math" panose="02040503050406030204" pitchFamily="18" charset="0"/>
                                              <a:ea typeface="Calibri" panose="020F0502020204030204" pitchFamily="34" charset="0"/>
                                              <a:cs typeface="Times New Roman" panose="02020603050405020304" pitchFamily="18" charset="0"/>
                                            </a:rPr>
                                            <m:t>𝛾</m:t>
                                          </m:r>
                                          <m:r>
                                            <a:rPr lang="en-US" sz="1400" i="1">
                                              <a:effectLst/>
                                              <a:latin typeface="Cambria Math" panose="02040503050406030204" pitchFamily="18" charset="0"/>
                                              <a:ea typeface="Calibri" panose="020F0502020204030204" pitchFamily="34" charset="0"/>
                                              <a:cs typeface="Times New Roman" panose="02020603050405020304" pitchFamily="18" charset="0"/>
                                            </a:rPr>
                                            <m:t>h</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𝑢</m:t>
                                          </m:r>
                                        </m:e>
                                      </m:d>
                                      <m:r>
                                        <a:rPr lang="en-US" sz="14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400">
                                              <a:effectLst/>
                                              <a:latin typeface="Cambria Math" panose="02040503050406030204" pitchFamily="18" charset="0"/>
                                              <a:ea typeface="Calibri" panose="020F0502020204030204" pitchFamily="34" charset="0"/>
                                              <a:cs typeface="Times New Roman" panose="02020603050405020304" pitchFamily="18" charset="0"/>
                                            </a:rPr>
                                            <m:t>tan</m:t>
                                          </m:r>
                                        </m:fName>
                                        <m:e>
                                          <m:d>
                                            <m:d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a:effectLst/>
                                                      <a:latin typeface="Cambria Math" panose="02040503050406030204" pitchFamily="18" charset="0"/>
                                                      <a:ea typeface="Calibri" panose="020F0502020204030204" pitchFamily="34" charset="0"/>
                                                      <a:cs typeface="Times New Roman" panose="02020603050405020304" pitchFamily="18" charset="0"/>
                                                    </a:rPr>
                                                    <m:t>𝛷</m:t>
                                                  </m:r>
                                                </m:e>
                                                <m: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sup>
                                              </m:sSup>
                                            </m:e>
                                          </m:d>
                                        </m:e>
                                      </m:func>
                                    </m:e>
                                  </m:d>
                                </m:e>
                              </m:d>
                            </m:num>
                            <m:den>
                              <m:sSub>
                                <m:sSub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𝑚</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𝛼</m:t>
                                  </m:r>
                                </m:sub>
                              </m:sSub>
                            </m:den>
                          </m:f>
                          <m:r>
                            <a:rPr lang="en-US" sz="1400" i="1">
                              <a:effectLst/>
                              <a:latin typeface="Cambria Math" panose="02040503050406030204" pitchFamily="18" charset="0"/>
                              <a:ea typeface="Calibri" panose="020F0502020204030204" pitchFamily="34" charset="0"/>
                              <a:cs typeface="Times New Roman" panose="02020603050405020304" pitchFamily="18" charset="0"/>
                            </a:rPr>
                            <m:t>  </m:t>
                          </m:r>
                        </m:num>
                        <m:den>
                          <m:r>
                            <a:rPr lang="en-US" sz="1400" i="1">
                              <a:effectLst/>
                              <a:latin typeface="Cambria Math" panose="02040503050406030204" pitchFamily="18" charset="0"/>
                              <a:ea typeface="Calibri" panose="020F0502020204030204" pitchFamily="34" charset="0"/>
                              <a:cs typeface="Times New Roman" panose="02020603050405020304" pitchFamily="18" charset="0"/>
                            </a:rPr>
                            <m:t>𝛴𝛾</m:t>
                          </m:r>
                          <m:r>
                            <a:rPr lang="en-US" sz="1400" i="1">
                              <a:effectLst/>
                              <a:latin typeface="Cambria Math" panose="02040503050406030204" pitchFamily="18" charset="0"/>
                              <a:ea typeface="Calibri" panose="020F0502020204030204" pitchFamily="34" charset="0"/>
                              <a:cs typeface="Times New Roman" panose="02020603050405020304" pitchFamily="18" charset="0"/>
                            </a:rPr>
                            <m:t>h𝑏𝑠𝑖𝑛</m:t>
                          </m:r>
                          <m:d>
                            <m:d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400" i="1">
                                  <a:effectLst/>
                                  <a:latin typeface="Cambria Math" panose="02040503050406030204" pitchFamily="18" charset="0"/>
                                  <a:ea typeface="Calibri" panose="020F0502020204030204" pitchFamily="34" charset="0"/>
                                  <a:cs typeface="Times New Roman" panose="02020603050405020304" pitchFamily="18" charset="0"/>
                                </a:rPr>
                                <m:t>𝛼</m:t>
                              </m:r>
                            </m:e>
                          </m:d>
                        </m:den>
                      </m:f>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𝑚</m:t>
                          </m:r>
                        </m:e>
                        <m:sub>
                          <m:r>
                            <a:rPr lang="en-US" sz="1400" i="1">
                              <a:effectLst/>
                              <a:latin typeface="Cambria Math" panose="02040503050406030204" pitchFamily="18" charset="0"/>
                              <a:ea typeface="Calibri" panose="020F0502020204030204" pitchFamily="34" charset="0"/>
                              <a:cs typeface="Times New Roman" panose="02020603050405020304" pitchFamily="18" charset="0"/>
                            </a:rPr>
                            <m:t>𝛼</m:t>
                          </m:r>
                        </m:sub>
                      </m:s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effectLst/>
                                  <a:latin typeface="Cambria Math" panose="02040503050406030204" pitchFamily="18" charset="0"/>
                                  <a:ea typeface="Times New Roman" panose="02020603050405020304" pitchFamily="18" charset="0"/>
                                  <a:cs typeface="GreekC" panose="00000400000000000000" pitchFamily="2" charset="0"/>
                                </a:rPr>
                                <m:t>𝛼</m:t>
                              </m:r>
                            </m:e>
                          </m:d>
                        </m:e>
                      </m:func>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effectLst/>
                                          <a:latin typeface="Cambria Math" panose="02040503050406030204" pitchFamily="18" charset="0"/>
                                          <a:ea typeface="Times New Roman" panose="02020603050405020304" pitchFamily="18" charset="0"/>
                                          <a:cs typeface="GreekC" panose="00000400000000000000" pitchFamily="2" charset="0"/>
                                        </a:rPr>
                                        <m:t>𝛼</m:t>
                                      </m:r>
                                    </m:e>
                                  </m:d>
                                </m:e>
                              </m:func>
                              <m:func>
                                <m:func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a:effectLst/>
                                              <a:latin typeface="Cambria Math" panose="02040503050406030204" pitchFamily="18" charset="0"/>
                                              <a:ea typeface="Calibri" panose="020F0502020204030204" pitchFamily="34" charset="0"/>
                                              <a:cs typeface="Times New Roman" panose="02020603050405020304" pitchFamily="18" charset="0"/>
                                            </a:rPr>
                                            <m:t>𝛷</m:t>
                                          </m:r>
                                        </m:e>
                                        <m:sup>
                                          <m:r>
                                            <a:rPr lang="en-US" sz="1400" i="1">
                                              <a:effectLst/>
                                              <a:latin typeface="Cambria Math" panose="02040503050406030204" pitchFamily="18" charset="0"/>
                                              <a:ea typeface="Calibri" panose="020F0502020204030204" pitchFamily="34" charset="0"/>
                                              <a:cs typeface="Times New Roman" panose="02020603050405020304" pitchFamily="18" charset="0"/>
                                            </a:rPr>
                                            <m:t>′</m:t>
                                          </m:r>
                                        </m:sup>
                                      </m:sSup>
                                    </m:e>
                                  </m:d>
                                </m:e>
                              </m:func>
                            </m:num>
                            <m:den>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𝑔𝑢𝑒𝑠𝑠</m:t>
                                  </m:r>
                                </m:e>
                              </m:d>
                            </m:den>
                          </m:f>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AEA826A4-3725-42A5-9E49-B2BBD86D1108}"/>
                  </a:ext>
                </a:extLst>
              </p:cNvPr>
              <p:cNvSpPr txBox="1">
                <a:spLocks noRot="1" noChangeAspect="1" noMove="1" noResize="1" noEditPoints="1" noAdjustHandles="1" noChangeArrowheads="1" noChangeShapeType="1" noTextEdit="1"/>
              </p:cNvSpPr>
              <p:nvPr/>
            </p:nvSpPr>
            <p:spPr>
              <a:xfrm>
                <a:off x="3674882" y="1669391"/>
                <a:ext cx="4699515" cy="1870897"/>
              </a:xfrm>
              <a:prstGeom prst="rect">
                <a:avLst/>
              </a:prstGeom>
              <a:blipFill>
                <a:blip r:embed="rId3"/>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CEC44EF-BF62-4EFB-BE42-E2D2236465A4}"/>
              </a:ext>
            </a:extLst>
          </p:cNvPr>
          <p:cNvSpPr/>
          <p:nvPr/>
        </p:nvSpPr>
        <p:spPr>
          <a:xfrm>
            <a:off x="3779624" y="1481573"/>
            <a:ext cx="4487970" cy="20587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4D5F45-88FE-4919-B343-3607FE170E24}"/>
              </a:ext>
            </a:extLst>
          </p:cNvPr>
          <p:cNvSpPr/>
          <p:nvPr/>
        </p:nvSpPr>
        <p:spPr>
          <a:xfrm>
            <a:off x="920620" y="1481573"/>
            <a:ext cx="2607751" cy="20367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1A6CEF-A3A7-4756-90B5-46981A309162}"/>
              </a:ext>
            </a:extLst>
          </p:cNvPr>
          <p:cNvSpPr/>
          <p:nvPr/>
        </p:nvSpPr>
        <p:spPr>
          <a:xfrm>
            <a:off x="901013" y="3614914"/>
            <a:ext cx="2627358" cy="23878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DFEFEA2-166D-4426-9F3A-8D9F34F70030}"/>
                  </a:ext>
                </a:extLst>
              </p:cNvPr>
              <p:cNvSpPr txBox="1"/>
              <p:nvPr/>
            </p:nvSpPr>
            <p:spPr>
              <a:xfrm>
                <a:off x="3806430" y="4450122"/>
                <a:ext cx="397278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 </m:t>
                      </m:r>
                      <m:r>
                        <a:rPr lang="en-US" b="0" i="1" smtClean="0">
                          <a:latin typeface="Cambria Math" panose="02040503050406030204" pitchFamily="18" charset="0"/>
                        </a:rPr>
                        <m:t>𝑀𝑖𝑛𝑖𝑚𝑢𝑚</m:t>
                      </m:r>
                      <m:r>
                        <a:rPr lang="en-US" b="0" i="1" smtClean="0">
                          <a:latin typeface="Cambria Math" panose="02040503050406030204" pitchFamily="18" charset="0"/>
                        </a:rPr>
                        <m:t> </m:t>
                      </m:r>
                      <m:r>
                        <a:rPr lang="en-US" b="0" i="1" smtClean="0">
                          <a:latin typeface="Cambria Math" panose="02040503050406030204" pitchFamily="18" charset="0"/>
                        </a:rPr>
                        <m:t>𝐷𝑒𝑠𝑖𝑟𝑒𝑑</m:t>
                      </m:r>
                      <m:r>
                        <a:rPr lang="en-US" b="0" i="1" smtClean="0">
                          <a:latin typeface="Cambria Math" panose="02040503050406030204" pitchFamily="18" charset="0"/>
                        </a:rPr>
                        <m:t>=1.5</m:t>
                      </m:r>
                    </m:oMath>
                  </m:oMathPara>
                </a14:m>
                <a:endParaRPr lang="en-US"/>
              </a:p>
            </p:txBody>
          </p:sp>
        </mc:Choice>
        <mc:Fallback>
          <p:sp>
            <p:nvSpPr>
              <p:cNvPr id="9" name="TextBox 8">
                <a:extLst>
                  <a:ext uri="{FF2B5EF4-FFF2-40B4-BE49-F238E27FC236}">
                    <a16:creationId xmlns:a16="http://schemas.microsoft.com/office/drawing/2014/main" id="{6DFEFEA2-166D-4426-9F3A-8D9F34F70030}"/>
                  </a:ext>
                </a:extLst>
              </p:cNvPr>
              <p:cNvSpPr txBox="1">
                <a:spLocks noRot="1" noChangeAspect="1" noMove="1" noResize="1" noEditPoints="1" noAdjustHandles="1" noChangeArrowheads="1" noChangeShapeType="1" noTextEdit="1"/>
              </p:cNvSpPr>
              <p:nvPr/>
            </p:nvSpPr>
            <p:spPr>
              <a:xfrm>
                <a:off x="3806430" y="4450122"/>
                <a:ext cx="3972789" cy="276999"/>
              </a:xfrm>
              <a:prstGeom prst="rect">
                <a:avLst/>
              </a:prstGeom>
              <a:blipFill>
                <a:blip r:embed="rId4"/>
                <a:stretch>
                  <a:fillRect b="-8889"/>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489B443-3243-4791-A420-F006EBC3B827}"/>
              </a:ext>
            </a:extLst>
          </p:cNvPr>
          <p:cNvSpPr/>
          <p:nvPr/>
        </p:nvSpPr>
        <p:spPr>
          <a:xfrm>
            <a:off x="4009815" y="4322842"/>
            <a:ext cx="4054393" cy="519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a:extLst>
              <a:ext uri="{FF2B5EF4-FFF2-40B4-BE49-F238E27FC236}">
                <a16:creationId xmlns:a16="http://schemas.microsoft.com/office/drawing/2014/main" id="{9E785B68-C095-4D22-94FD-1881F06C32E4}"/>
              </a:ext>
            </a:extLst>
          </p:cNvPr>
          <p:cNvPicPr>
            <a:picLocks noGrp="1" noChangeAspect="1"/>
          </p:cNvPicPr>
          <p:nvPr>
            <p:ph idx="4294967295"/>
          </p:nvPr>
        </p:nvPicPr>
        <p:blipFill>
          <a:blip r:embed="rId5"/>
          <a:stretch>
            <a:fillRect/>
          </a:stretch>
        </p:blipFill>
        <p:spPr>
          <a:xfrm>
            <a:off x="8507401" y="1369803"/>
            <a:ext cx="2734006" cy="4297132"/>
          </a:xfrm>
        </p:spPr>
      </p:pic>
    </p:spTree>
    <p:extLst>
      <p:ext uri="{BB962C8B-B14F-4D97-AF65-F5344CB8AC3E}">
        <p14:creationId xmlns:p14="http://schemas.microsoft.com/office/powerpoint/2010/main" val="285126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35A3891-4B7D-453B-9782-ED32A3BFF818}"/>
              </a:ext>
            </a:extLst>
          </p:cNvPr>
          <p:cNvPicPr>
            <a:picLocks noChangeAspect="1"/>
          </p:cNvPicPr>
          <p:nvPr/>
        </p:nvPicPr>
        <p:blipFill rotWithShape="1">
          <a:blip r:embed="rId2"/>
          <a:srcRect l="84" t="11587"/>
          <a:stretch/>
        </p:blipFill>
        <p:spPr>
          <a:xfrm>
            <a:off x="4877819" y="1901765"/>
            <a:ext cx="7318596" cy="3097602"/>
          </a:xfrm>
          <a:prstGeom prst="rect">
            <a:avLst/>
          </a:prstGeom>
        </p:spPr>
      </p:pic>
      <p:sp>
        <p:nvSpPr>
          <p:cNvPr id="2" name="Title 1">
            <a:extLst>
              <a:ext uri="{FF2B5EF4-FFF2-40B4-BE49-F238E27FC236}">
                <a16:creationId xmlns:a16="http://schemas.microsoft.com/office/drawing/2014/main" id="{E2138316-B6FA-44E1-B2CD-8B66ACF18168}"/>
              </a:ext>
            </a:extLst>
          </p:cNvPr>
          <p:cNvSpPr>
            <a:spLocks noGrp="1"/>
          </p:cNvSpPr>
          <p:nvPr>
            <p:ph type="title"/>
          </p:nvPr>
        </p:nvSpPr>
        <p:spPr/>
        <p:txBody>
          <a:bodyPr>
            <a:normAutofit/>
          </a:bodyPr>
          <a:lstStyle/>
          <a:p>
            <a:r>
              <a:rPr lang="en-US">
                <a:cs typeface="Calibri"/>
              </a:rPr>
              <a:t>Dam Design</a:t>
            </a:r>
          </a:p>
        </p:txBody>
      </p:sp>
      <p:sp>
        <p:nvSpPr>
          <p:cNvPr id="3" name="Content Placeholder 2">
            <a:extLst>
              <a:ext uri="{FF2B5EF4-FFF2-40B4-BE49-F238E27FC236}">
                <a16:creationId xmlns:a16="http://schemas.microsoft.com/office/drawing/2014/main" id="{26082C71-7111-46BB-8F1D-FA762B8B2D40}"/>
              </a:ext>
            </a:extLst>
          </p:cNvPr>
          <p:cNvSpPr>
            <a:spLocks noGrp="1"/>
          </p:cNvSpPr>
          <p:nvPr>
            <p:ph idx="1"/>
          </p:nvPr>
        </p:nvSpPr>
        <p:spPr>
          <a:xfrm>
            <a:off x="216853" y="1572906"/>
            <a:ext cx="4594819" cy="4042867"/>
          </a:xfrm>
        </p:spPr>
        <p:txBody>
          <a:bodyPr vert="horz" lIns="0" tIns="45720" rIns="0" bIns="45720" rtlCol="0" anchor="t">
            <a:normAutofit fontScale="92500"/>
          </a:bodyPr>
          <a:lstStyle/>
          <a:p>
            <a:pPr marL="0" indent="0">
              <a:buNone/>
            </a:pPr>
            <a:r>
              <a:rPr lang="en-US" sz="2800">
                <a:solidFill>
                  <a:schemeClr val="tx1"/>
                </a:solidFill>
                <a:cs typeface="Calibri"/>
              </a:rPr>
              <a:t>The proposed dam's dimensions and components are based on the SEEP/W program</a:t>
            </a:r>
          </a:p>
          <a:p>
            <a:pPr marL="285750" indent="-285750">
              <a:buClrTx/>
              <a:buFont typeface="Arial" panose="020B0604020202020204" pitchFamily="34" charset="0"/>
              <a:buChar char="•"/>
            </a:pPr>
            <a:r>
              <a:rPr lang="en-US" sz="2800">
                <a:solidFill>
                  <a:schemeClr val="tx1"/>
                </a:solidFill>
                <a:cs typeface="Calibri"/>
              </a:rPr>
              <a:t>Impervious Clay Core</a:t>
            </a:r>
          </a:p>
          <a:p>
            <a:pPr marL="285750" indent="-285750">
              <a:buClrTx/>
              <a:buFont typeface="Arial" panose="020B0604020202020204" pitchFamily="34" charset="0"/>
              <a:buChar char="•"/>
            </a:pPr>
            <a:r>
              <a:rPr lang="en-US" sz="2800">
                <a:solidFill>
                  <a:schemeClr val="tx1"/>
                </a:solidFill>
                <a:cs typeface="Calibri"/>
              </a:rPr>
              <a:t>Upstream and Downstream Shells with Permeable Standard Fill</a:t>
            </a:r>
          </a:p>
          <a:p>
            <a:pPr marL="285750" indent="-285750">
              <a:buClrTx/>
              <a:buFont typeface="Arial" panose="020B0604020202020204" pitchFamily="34" charset="0"/>
              <a:buChar char="•"/>
            </a:pPr>
            <a:r>
              <a:rPr lang="en-US" sz="2800">
                <a:solidFill>
                  <a:schemeClr val="tx1"/>
                </a:solidFill>
                <a:cs typeface="Calibri"/>
              </a:rPr>
              <a:t>Blanket Drain</a:t>
            </a:r>
          </a:p>
          <a:p>
            <a:pPr marL="285750" indent="-285750">
              <a:buClrTx/>
              <a:buFont typeface="Arial" panose="020B0604020202020204" pitchFamily="34" charset="0"/>
              <a:buChar char="•"/>
            </a:pPr>
            <a:r>
              <a:rPr lang="en-US" sz="2800">
                <a:solidFill>
                  <a:schemeClr val="tx1"/>
                </a:solidFill>
                <a:cs typeface="Calibri"/>
              </a:rPr>
              <a:t>Crest</a:t>
            </a:r>
          </a:p>
          <a:p>
            <a:pPr marL="0" indent="0">
              <a:buNone/>
            </a:pPr>
            <a:endParaRPr lang="en-US" sz="2800">
              <a:solidFill>
                <a:schemeClr val="tx1"/>
              </a:solidFill>
              <a:cs typeface="Calibri"/>
            </a:endParaRPr>
          </a:p>
          <a:p>
            <a:pPr marL="0" indent="0">
              <a:buNone/>
            </a:pPr>
            <a:endParaRPr lang="en-US">
              <a:solidFill>
                <a:srgbClr val="262626"/>
              </a:solidFill>
              <a:cs typeface="Calibri"/>
            </a:endParaRPr>
          </a:p>
        </p:txBody>
      </p:sp>
      <p:sp>
        <p:nvSpPr>
          <p:cNvPr id="4" name="Footer Placeholder 3">
            <a:extLst>
              <a:ext uri="{FF2B5EF4-FFF2-40B4-BE49-F238E27FC236}">
                <a16:creationId xmlns:a16="http://schemas.microsoft.com/office/drawing/2014/main" id="{D74EA0D9-204E-4BDF-8632-2FBB8611DB55}"/>
              </a:ext>
            </a:extLst>
          </p:cNvPr>
          <p:cNvSpPr>
            <a:spLocks noGrp="1"/>
          </p:cNvSpPr>
          <p:nvPr>
            <p:ph type="ftr" sz="quarter" idx="11"/>
          </p:nvPr>
        </p:nvSpPr>
        <p:spPr/>
        <p:txBody>
          <a:bodyPr/>
          <a:lstStyle/>
          <a:p>
            <a:r>
              <a:rPr lang="en-US"/>
              <a:t>SPEAKER: Ryan </a:t>
            </a:r>
            <a:r>
              <a:rPr lang="en-US" err="1"/>
              <a:t>traylor</a:t>
            </a:r>
            <a:r>
              <a:rPr lang="en-US"/>
              <a:t> and Mark Reyes</a:t>
            </a:r>
          </a:p>
        </p:txBody>
      </p:sp>
      <p:sp>
        <p:nvSpPr>
          <p:cNvPr id="5" name="Slide Number Placeholder 4">
            <a:extLst>
              <a:ext uri="{FF2B5EF4-FFF2-40B4-BE49-F238E27FC236}">
                <a16:creationId xmlns:a16="http://schemas.microsoft.com/office/drawing/2014/main" id="{03131595-1DC7-4D03-A600-08100E294D1E}"/>
              </a:ext>
            </a:extLst>
          </p:cNvPr>
          <p:cNvSpPr>
            <a:spLocks noGrp="1"/>
          </p:cNvSpPr>
          <p:nvPr>
            <p:ph type="sldNum" sz="quarter" idx="12"/>
          </p:nvPr>
        </p:nvSpPr>
        <p:spPr/>
        <p:txBody>
          <a:bodyPr/>
          <a:lstStyle/>
          <a:p>
            <a:fld id="{519954A3-9DFD-4C44-94BA-B95130A3BA1C}" type="slidenum">
              <a:rPr lang="en-US" smtClean="0"/>
              <a:t>19</a:t>
            </a:fld>
            <a:endParaRPr lang="en-US"/>
          </a:p>
        </p:txBody>
      </p:sp>
      <p:sp>
        <p:nvSpPr>
          <p:cNvPr id="10" name="TextBox 9">
            <a:extLst>
              <a:ext uri="{FF2B5EF4-FFF2-40B4-BE49-F238E27FC236}">
                <a16:creationId xmlns:a16="http://schemas.microsoft.com/office/drawing/2014/main" id="{B1BEBCD9-B0BF-4255-9F71-2CA9C15A229E}"/>
              </a:ext>
            </a:extLst>
          </p:cNvPr>
          <p:cNvSpPr txBox="1"/>
          <p:nvPr/>
        </p:nvSpPr>
        <p:spPr>
          <a:xfrm>
            <a:off x="7599180" y="1572906"/>
            <a:ext cx="743843" cy="369332"/>
          </a:xfrm>
          <a:prstGeom prst="rect">
            <a:avLst/>
          </a:prstGeom>
          <a:noFill/>
        </p:spPr>
        <p:txBody>
          <a:bodyPr wrap="square" rtlCol="0">
            <a:spAutoFit/>
          </a:bodyPr>
          <a:lstStyle/>
          <a:p>
            <a:r>
              <a:rPr lang="en-US"/>
              <a:t>Crest</a:t>
            </a:r>
          </a:p>
        </p:txBody>
      </p:sp>
      <p:cxnSp>
        <p:nvCxnSpPr>
          <p:cNvPr id="7" name="Straight Arrow Connector 6">
            <a:extLst>
              <a:ext uri="{FF2B5EF4-FFF2-40B4-BE49-F238E27FC236}">
                <a16:creationId xmlns:a16="http://schemas.microsoft.com/office/drawing/2014/main" id="{ABFECBFB-38F2-4160-9011-CCEBFB695D6F}"/>
              </a:ext>
            </a:extLst>
          </p:cNvPr>
          <p:cNvCxnSpPr/>
          <p:nvPr/>
        </p:nvCxnSpPr>
        <p:spPr>
          <a:xfrm>
            <a:off x="7985478" y="1942238"/>
            <a:ext cx="695678" cy="891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46DF6C54-7DD1-4C08-8343-3F7168CDBF94}"/>
              </a:ext>
            </a:extLst>
          </p:cNvPr>
          <p:cNvSpPr txBox="1"/>
          <p:nvPr/>
        </p:nvSpPr>
        <p:spPr>
          <a:xfrm>
            <a:off x="4659263" y="2279707"/>
            <a:ext cx="1436736" cy="369332"/>
          </a:xfrm>
          <a:prstGeom prst="rect">
            <a:avLst/>
          </a:prstGeom>
          <a:noFill/>
        </p:spPr>
        <p:txBody>
          <a:bodyPr wrap="square" rtlCol="0">
            <a:spAutoFit/>
          </a:bodyPr>
          <a:lstStyle/>
          <a:p>
            <a:r>
              <a:rPr lang="en-US"/>
              <a:t>Blanket Drain</a:t>
            </a:r>
          </a:p>
        </p:txBody>
      </p:sp>
      <p:cxnSp>
        <p:nvCxnSpPr>
          <p:cNvPr id="16" name="Straight Arrow Connector 15">
            <a:extLst>
              <a:ext uri="{FF2B5EF4-FFF2-40B4-BE49-F238E27FC236}">
                <a16:creationId xmlns:a16="http://schemas.microsoft.com/office/drawing/2014/main" id="{3A1E1E97-507B-469D-BBB9-B2D5B115E6BC}"/>
              </a:ext>
            </a:extLst>
          </p:cNvPr>
          <p:cNvCxnSpPr>
            <a:cxnSpLocks/>
            <a:stCxn id="14" idx="2"/>
          </p:cNvCxnSpPr>
          <p:nvPr/>
        </p:nvCxnSpPr>
        <p:spPr>
          <a:xfrm>
            <a:off x="5377631" y="2649039"/>
            <a:ext cx="357125" cy="1189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841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Jonathan Dakhil</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a:t>
            </a:fld>
            <a:endParaRPr lang="en-US"/>
          </a:p>
        </p:txBody>
      </p:sp>
      <p:pic>
        <p:nvPicPr>
          <p:cNvPr id="7" name="Picture 2">
            <a:extLst>
              <a:ext uri="{FF2B5EF4-FFF2-40B4-BE49-F238E27FC236}">
                <a16:creationId xmlns:a16="http://schemas.microsoft.com/office/drawing/2014/main" id="{BD830DB0-251F-4D4D-910A-E180D3D75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07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4440-DFFB-470D-8EB3-4A296EFEF38C}"/>
              </a:ext>
            </a:extLst>
          </p:cNvPr>
          <p:cNvSpPr>
            <a:spLocks noGrp="1"/>
          </p:cNvSpPr>
          <p:nvPr>
            <p:ph type="title"/>
          </p:nvPr>
        </p:nvSpPr>
        <p:spPr/>
        <p:txBody>
          <a:bodyPr/>
          <a:lstStyle/>
          <a:p>
            <a:r>
              <a:rPr lang="en-US">
                <a:cs typeface="Calibri"/>
              </a:rPr>
              <a:t>Drainage Method</a:t>
            </a:r>
            <a:endParaRPr lang="en-US"/>
          </a:p>
        </p:txBody>
      </p:sp>
      <p:sp>
        <p:nvSpPr>
          <p:cNvPr id="4" name="Footer Placeholder 3">
            <a:extLst>
              <a:ext uri="{FF2B5EF4-FFF2-40B4-BE49-F238E27FC236}">
                <a16:creationId xmlns:a16="http://schemas.microsoft.com/office/drawing/2014/main" id="{E83E5DED-88D7-4221-90D6-BF9D070768C1}"/>
              </a:ext>
            </a:extLst>
          </p:cNvPr>
          <p:cNvSpPr>
            <a:spLocks noGrp="1"/>
          </p:cNvSpPr>
          <p:nvPr>
            <p:ph type="ftr" sz="quarter" idx="11"/>
          </p:nvPr>
        </p:nvSpPr>
        <p:spPr/>
        <p:txBody>
          <a:bodyPr/>
          <a:lstStyle/>
          <a:p>
            <a:r>
              <a:rPr lang="en-US"/>
              <a:t>SPEAKER: Candace Johnson</a:t>
            </a:r>
            <a:endParaRPr lang="en-US">
              <a:cs typeface="Calibri"/>
            </a:endParaRPr>
          </a:p>
        </p:txBody>
      </p:sp>
      <p:sp>
        <p:nvSpPr>
          <p:cNvPr id="5" name="Slide Number Placeholder 4">
            <a:extLst>
              <a:ext uri="{FF2B5EF4-FFF2-40B4-BE49-F238E27FC236}">
                <a16:creationId xmlns:a16="http://schemas.microsoft.com/office/drawing/2014/main" id="{E42E7350-2F25-4509-81EC-F00D778948AD}"/>
              </a:ext>
            </a:extLst>
          </p:cNvPr>
          <p:cNvSpPr>
            <a:spLocks noGrp="1"/>
          </p:cNvSpPr>
          <p:nvPr>
            <p:ph type="sldNum" sz="quarter" idx="12"/>
          </p:nvPr>
        </p:nvSpPr>
        <p:spPr/>
        <p:txBody>
          <a:bodyPr/>
          <a:lstStyle/>
          <a:p>
            <a:fld id="{519954A3-9DFD-4C44-94BA-B95130A3BA1C}" type="slidenum">
              <a:rPr lang="en-US" smtClean="0"/>
              <a:t>20</a:t>
            </a:fld>
            <a:endParaRPr lang="en-US"/>
          </a:p>
        </p:txBody>
      </p:sp>
      <p:sp>
        <p:nvSpPr>
          <p:cNvPr id="11" name="TextBox 10">
            <a:extLst>
              <a:ext uri="{FF2B5EF4-FFF2-40B4-BE49-F238E27FC236}">
                <a16:creationId xmlns:a16="http://schemas.microsoft.com/office/drawing/2014/main" id="{2ADAB90B-8851-4991-8527-670D8EA6752D}"/>
              </a:ext>
            </a:extLst>
          </p:cNvPr>
          <p:cNvSpPr txBox="1"/>
          <p:nvPr/>
        </p:nvSpPr>
        <p:spPr>
          <a:xfrm>
            <a:off x="6669466" y="3423486"/>
            <a:ext cx="40736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Figure 1: SEEP/W Dam Design with Blanket Drain</a:t>
            </a:r>
            <a:endParaRPr lang="en-US"/>
          </a:p>
        </p:txBody>
      </p:sp>
      <p:sp>
        <p:nvSpPr>
          <p:cNvPr id="20" name="TextBox 19">
            <a:extLst>
              <a:ext uri="{FF2B5EF4-FFF2-40B4-BE49-F238E27FC236}">
                <a16:creationId xmlns:a16="http://schemas.microsoft.com/office/drawing/2014/main" id="{637F8410-54B0-4E55-8105-1634092A8954}"/>
              </a:ext>
            </a:extLst>
          </p:cNvPr>
          <p:cNvSpPr txBox="1"/>
          <p:nvPr/>
        </p:nvSpPr>
        <p:spPr>
          <a:xfrm>
            <a:off x="6669465" y="6097806"/>
            <a:ext cx="40736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Figure 2 : AutoCAD Drawing with Blanket Drain </a:t>
            </a:r>
          </a:p>
        </p:txBody>
      </p:sp>
      <p:sp>
        <p:nvSpPr>
          <p:cNvPr id="15" name="TextBox 14">
            <a:extLst>
              <a:ext uri="{FF2B5EF4-FFF2-40B4-BE49-F238E27FC236}">
                <a16:creationId xmlns:a16="http://schemas.microsoft.com/office/drawing/2014/main" id="{9F841929-A478-4371-B4E2-945ED730CDAA}"/>
              </a:ext>
            </a:extLst>
          </p:cNvPr>
          <p:cNvSpPr txBox="1"/>
          <p:nvPr/>
        </p:nvSpPr>
        <p:spPr>
          <a:xfrm>
            <a:off x="382194" y="1792964"/>
            <a:ext cx="5871895" cy="3903504"/>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800"/>
              <a:t>Blanket Drain</a:t>
            </a:r>
            <a:endParaRPr lang="en-US" sz="2800">
              <a:cs typeface="Calibri"/>
            </a:endParaRPr>
          </a:p>
          <a:p>
            <a:pPr marL="285750" indent="-285750">
              <a:lnSpc>
                <a:spcPct val="150000"/>
              </a:lnSpc>
              <a:buFont typeface="Arial" panose="020B0604020202020204" pitchFamily="34" charset="0"/>
              <a:buChar char="•"/>
            </a:pPr>
            <a:r>
              <a:rPr lang="en-US" sz="2800">
                <a:cs typeface="Calibri"/>
              </a:rPr>
              <a:t>Used to collect seepage and control any internal erosion problems</a:t>
            </a:r>
          </a:p>
          <a:p>
            <a:pPr marL="285750" indent="-285750">
              <a:lnSpc>
                <a:spcPct val="150000"/>
              </a:lnSpc>
              <a:buFont typeface="Arial" panose="020B0604020202020204" pitchFamily="34" charset="0"/>
              <a:buChar char="•"/>
            </a:pPr>
            <a:r>
              <a:rPr lang="en-US" sz="2800">
                <a:cs typeface="Calibri"/>
              </a:rPr>
              <a:t>Thickness of 5-ft and length of 93-ft</a:t>
            </a:r>
          </a:p>
          <a:p>
            <a:pPr marL="285750" indent="-285750">
              <a:lnSpc>
                <a:spcPct val="150000"/>
              </a:lnSpc>
              <a:buFont typeface="Arial" panose="020B0604020202020204" pitchFamily="34" charset="0"/>
              <a:buChar char="•"/>
            </a:pPr>
            <a:r>
              <a:rPr lang="en-US" sz="2800">
                <a:cs typeface="Calibri"/>
              </a:rPr>
              <a:t>Monitoring Instruments (Piezometer and Weir)</a:t>
            </a:r>
          </a:p>
        </p:txBody>
      </p:sp>
      <p:grpSp>
        <p:nvGrpSpPr>
          <p:cNvPr id="27" name="Group 26">
            <a:extLst>
              <a:ext uri="{FF2B5EF4-FFF2-40B4-BE49-F238E27FC236}">
                <a16:creationId xmlns:a16="http://schemas.microsoft.com/office/drawing/2014/main" id="{39518644-067C-4C98-AF4F-6C82B748BD9B}"/>
              </a:ext>
            </a:extLst>
          </p:cNvPr>
          <p:cNvGrpSpPr/>
          <p:nvPr/>
        </p:nvGrpSpPr>
        <p:grpSpPr>
          <a:xfrm>
            <a:off x="6239972" y="1430487"/>
            <a:ext cx="5181981" cy="1986978"/>
            <a:chOff x="6055360" y="1377014"/>
            <a:chExt cx="5101771" cy="1906768"/>
          </a:xfrm>
        </p:grpSpPr>
        <p:pic>
          <p:nvPicPr>
            <p:cNvPr id="28" name="Picture 13" descr="Chart&#10;&#10;Description automatically generated">
              <a:extLst>
                <a:ext uri="{FF2B5EF4-FFF2-40B4-BE49-F238E27FC236}">
                  <a16:creationId xmlns:a16="http://schemas.microsoft.com/office/drawing/2014/main" id="{0037BDA2-9929-4E3E-9690-1D23E964DAA8}"/>
                </a:ext>
              </a:extLst>
            </p:cNvPr>
            <p:cNvPicPr>
              <a:picLocks noChangeAspect="1"/>
            </p:cNvPicPr>
            <p:nvPr/>
          </p:nvPicPr>
          <p:blipFill>
            <a:blip r:embed="rId2"/>
            <a:stretch>
              <a:fillRect/>
            </a:stretch>
          </p:blipFill>
          <p:spPr>
            <a:xfrm>
              <a:off x="6055360" y="1377014"/>
              <a:ext cx="5101771" cy="1906768"/>
            </a:xfrm>
            <a:prstGeom prst="rect">
              <a:avLst/>
            </a:prstGeom>
          </p:spPr>
        </p:pic>
        <p:sp>
          <p:nvSpPr>
            <p:cNvPr id="29" name="Oval 28">
              <a:extLst>
                <a:ext uri="{FF2B5EF4-FFF2-40B4-BE49-F238E27FC236}">
                  <a16:creationId xmlns:a16="http://schemas.microsoft.com/office/drawing/2014/main" id="{14273A6A-018A-40DD-95D1-8770066877E5}"/>
                </a:ext>
              </a:extLst>
            </p:cNvPr>
            <p:cNvSpPr/>
            <p:nvPr/>
          </p:nvSpPr>
          <p:spPr>
            <a:xfrm>
              <a:off x="6666895" y="1871133"/>
              <a:ext cx="1209523" cy="882953"/>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D712785E-415E-440E-B578-89CA5FEB4D16}"/>
                </a:ext>
              </a:extLst>
            </p:cNvPr>
            <p:cNvCxnSpPr>
              <a:cxnSpLocks/>
            </p:cNvCxnSpPr>
            <p:nvPr/>
          </p:nvCxnSpPr>
          <p:spPr>
            <a:xfrm flipH="1" flipV="1">
              <a:off x="7416609" y="2364649"/>
              <a:ext cx="778933" cy="4039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E8F0C729-D3D2-4AE8-8509-50C84A285638}"/>
                </a:ext>
              </a:extLst>
            </p:cNvPr>
            <p:cNvSpPr txBox="1"/>
            <p:nvPr/>
          </p:nvSpPr>
          <p:spPr>
            <a:xfrm>
              <a:off x="7876721" y="2748340"/>
              <a:ext cx="10498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Blanket Drain</a:t>
              </a:r>
            </a:p>
          </p:txBody>
        </p:sp>
      </p:grpSp>
      <p:grpSp>
        <p:nvGrpSpPr>
          <p:cNvPr id="12" name="Group 11">
            <a:extLst>
              <a:ext uri="{FF2B5EF4-FFF2-40B4-BE49-F238E27FC236}">
                <a16:creationId xmlns:a16="http://schemas.microsoft.com/office/drawing/2014/main" id="{94AB0993-6A5F-432A-B51A-008D7C33671C}"/>
              </a:ext>
            </a:extLst>
          </p:cNvPr>
          <p:cNvGrpSpPr/>
          <p:nvPr/>
        </p:nvGrpSpPr>
        <p:grpSpPr>
          <a:xfrm>
            <a:off x="6245949" y="3868725"/>
            <a:ext cx="5166331" cy="2216931"/>
            <a:chOff x="6004045" y="3771963"/>
            <a:chExt cx="5408235" cy="2325788"/>
          </a:xfrm>
        </p:grpSpPr>
        <p:pic>
          <p:nvPicPr>
            <p:cNvPr id="6" name="Picture 5" descr="Diagram&#10;&#10;Description automatically generated">
              <a:extLst>
                <a:ext uri="{FF2B5EF4-FFF2-40B4-BE49-F238E27FC236}">
                  <a16:creationId xmlns:a16="http://schemas.microsoft.com/office/drawing/2014/main" id="{AB3DD53C-0001-48DC-97BB-F9B679EC1E39}"/>
                </a:ext>
              </a:extLst>
            </p:cNvPr>
            <p:cNvPicPr>
              <a:picLocks noChangeAspect="1"/>
            </p:cNvPicPr>
            <p:nvPr/>
          </p:nvPicPr>
          <p:blipFill rotWithShape="1">
            <a:blip r:embed="rId3"/>
            <a:srcRect l="84" t="11587"/>
            <a:stretch/>
          </p:blipFill>
          <p:spPr>
            <a:xfrm>
              <a:off x="6004045" y="3771963"/>
              <a:ext cx="5408235" cy="2325788"/>
            </a:xfrm>
            <a:prstGeom prst="rect">
              <a:avLst/>
            </a:prstGeom>
          </p:spPr>
        </p:pic>
        <p:sp>
          <p:nvSpPr>
            <p:cNvPr id="7" name="Oval 6">
              <a:extLst>
                <a:ext uri="{FF2B5EF4-FFF2-40B4-BE49-F238E27FC236}">
                  <a16:creationId xmlns:a16="http://schemas.microsoft.com/office/drawing/2014/main" id="{E01FCB53-4893-499E-8D2F-5A04C5CBB226}"/>
                </a:ext>
              </a:extLst>
            </p:cNvPr>
            <p:cNvSpPr/>
            <p:nvPr/>
          </p:nvSpPr>
          <p:spPr>
            <a:xfrm>
              <a:off x="6304038" y="4737704"/>
              <a:ext cx="1451428" cy="955524"/>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65BD1E1-45AB-4D8C-BC26-0B3BE8F0F6D5}"/>
                </a:ext>
              </a:extLst>
            </p:cNvPr>
            <p:cNvCxnSpPr/>
            <p:nvPr/>
          </p:nvCxnSpPr>
          <p:spPr>
            <a:xfrm flipH="1" flipV="1">
              <a:off x="7318846" y="5339542"/>
              <a:ext cx="791028" cy="2830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D1E00D59-8927-4FB8-99E2-301393C7E3FC}"/>
                </a:ext>
              </a:extLst>
            </p:cNvPr>
            <p:cNvSpPr txBox="1"/>
            <p:nvPr/>
          </p:nvSpPr>
          <p:spPr>
            <a:xfrm>
              <a:off x="7953827" y="5546876"/>
              <a:ext cx="1216166" cy="290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Blanket Drain</a:t>
              </a:r>
              <a:endParaRPr lang="en-US" sz="1200">
                <a:cs typeface="Calibri"/>
              </a:endParaRPr>
            </a:p>
          </p:txBody>
        </p:sp>
      </p:grpSp>
    </p:spTree>
    <p:extLst>
      <p:ext uri="{BB962C8B-B14F-4D97-AF65-F5344CB8AC3E}">
        <p14:creationId xmlns:p14="http://schemas.microsoft.com/office/powerpoint/2010/main" val="1419177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4440-DFFB-470D-8EB3-4A296EFEF38C}"/>
              </a:ext>
            </a:extLst>
          </p:cNvPr>
          <p:cNvSpPr>
            <a:spLocks noGrp="1"/>
          </p:cNvSpPr>
          <p:nvPr>
            <p:ph type="title"/>
          </p:nvPr>
        </p:nvSpPr>
        <p:spPr/>
        <p:txBody>
          <a:bodyPr/>
          <a:lstStyle/>
          <a:p>
            <a:r>
              <a:rPr lang="en-US">
                <a:cs typeface="Calibri"/>
              </a:rPr>
              <a:t>Seepage</a:t>
            </a:r>
          </a:p>
        </p:txBody>
      </p:sp>
      <p:sp>
        <p:nvSpPr>
          <p:cNvPr id="4" name="Footer Placeholder 3">
            <a:extLst>
              <a:ext uri="{FF2B5EF4-FFF2-40B4-BE49-F238E27FC236}">
                <a16:creationId xmlns:a16="http://schemas.microsoft.com/office/drawing/2014/main" id="{E83E5DED-88D7-4221-90D6-BF9D070768C1}"/>
              </a:ext>
            </a:extLst>
          </p:cNvPr>
          <p:cNvSpPr>
            <a:spLocks noGrp="1"/>
          </p:cNvSpPr>
          <p:nvPr>
            <p:ph type="ftr" sz="quarter" idx="11"/>
          </p:nvPr>
        </p:nvSpPr>
        <p:spPr>
          <a:xfrm>
            <a:off x="3684597" y="6509611"/>
            <a:ext cx="5169167" cy="355230"/>
          </a:xfrm>
        </p:spPr>
        <p:txBody>
          <a:bodyPr/>
          <a:lstStyle/>
          <a:p>
            <a:r>
              <a:rPr lang="en-US"/>
              <a:t>SPEAKER: Alexandra Molina </a:t>
            </a:r>
            <a:endParaRPr lang="en-US">
              <a:cs typeface="Calibri"/>
            </a:endParaRPr>
          </a:p>
        </p:txBody>
      </p:sp>
      <p:sp>
        <p:nvSpPr>
          <p:cNvPr id="5" name="Slide Number Placeholder 4">
            <a:extLst>
              <a:ext uri="{FF2B5EF4-FFF2-40B4-BE49-F238E27FC236}">
                <a16:creationId xmlns:a16="http://schemas.microsoft.com/office/drawing/2014/main" id="{E42E7350-2F25-4509-81EC-F00D778948AD}"/>
              </a:ext>
            </a:extLst>
          </p:cNvPr>
          <p:cNvSpPr>
            <a:spLocks noGrp="1"/>
          </p:cNvSpPr>
          <p:nvPr>
            <p:ph type="sldNum" sz="quarter" idx="12"/>
          </p:nvPr>
        </p:nvSpPr>
        <p:spPr/>
        <p:txBody>
          <a:bodyPr/>
          <a:lstStyle/>
          <a:p>
            <a:fld id="{519954A3-9DFD-4C44-94BA-B95130A3BA1C}" type="slidenum">
              <a:rPr lang="en-US" smtClean="0"/>
              <a:t>21</a:t>
            </a:fld>
            <a:endParaRPr lang="en-US"/>
          </a:p>
        </p:txBody>
      </p:sp>
      <p:sp>
        <p:nvSpPr>
          <p:cNvPr id="6" name="Content Placeholder 2">
            <a:extLst>
              <a:ext uri="{FF2B5EF4-FFF2-40B4-BE49-F238E27FC236}">
                <a16:creationId xmlns:a16="http://schemas.microsoft.com/office/drawing/2014/main" id="{B86E612B-316F-4BA6-BBE3-56FFA7E2FE56}"/>
              </a:ext>
            </a:extLst>
          </p:cNvPr>
          <p:cNvSpPr txBox="1">
            <a:spLocks/>
          </p:cNvSpPr>
          <p:nvPr/>
        </p:nvSpPr>
        <p:spPr>
          <a:xfrm>
            <a:off x="902340" y="1467006"/>
            <a:ext cx="4993342" cy="195140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800" b="1">
                <a:solidFill>
                  <a:schemeClr val="tx1"/>
                </a:solidFill>
                <a:cs typeface="Calibri"/>
              </a:rPr>
              <a:t>SEEP/W software set up:</a:t>
            </a:r>
          </a:p>
          <a:p>
            <a:pPr marL="0" indent="0">
              <a:buNone/>
            </a:pPr>
            <a:endParaRPr lang="en-US">
              <a:solidFill>
                <a:schemeClr val="tx1"/>
              </a:solidFill>
              <a:cs typeface="Calibri"/>
            </a:endParaRPr>
          </a:p>
          <a:p>
            <a:pPr marL="0" indent="0">
              <a:buFont typeface="Calibri" panose="020F0502020204030204" pitchFamily="34" charset="0"/>
              <a:buNone/>
            </a:pPr>
            <a:endParaRPr lang="en-US">
              <a:cs typeface="Calibri"/>
            </a:endParaRPr>
          </a:p>
        </p:txBody>
      </p:sp>
      <p:sp>
        <p:nvSpPr>
          <p:cNvPr id="20" name="TextBox 19">
            <a:extLst>
              <a:ext uri="{FF2B5EF4-FFF2-40B4-BE49-F238E27FC236}">
                <a16:creationId xmlns:a16="http://schemas.microsoft.com/office/drawing/2014/main" id="{84F4E737-71F4-4A9D-8BFE-826F354AEA54}"/>
              </a:ext>
            </a:extLst>
          </p:cNvPr>
          <p:cNvSpPr txBox="1"/>
          <p:nvPr/>
        </p:nvSpPr>
        <p:spPr>
          <a:xfrm>
            <a:off x="1299681" y="21729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pic>
        <p:nvPicPr>
          <p:cNvPr id="22" name="Picture 23" descr="Chart&#10;&#10;Description automatically generated">
            <a:extLst>
              <a:ext uri="{FF2B5EF4-FFF2-40B4-BE49-F238E27FC236}">
                <a16:creationId xmlns:a16="http://schemas.microsoft.com/office/drawing/2014/main" id="{D19A6CD5-7DA4-44E7-9E3E-9D476BD9BD6D}"/>
              </a:ext>
            </a:extLst>
          </p:cNvPr>
          <p:cNvPicPr>
            <a:picLocks noChangeAspect="1"/>
          </p:cNvPicPr>
          <p:nvPr/>
        </p:nvPicPr>
        <p:blipFill>
          <a:blip r:embed="rId2"/>
          <a:stretch>
            <a:fillRect/>
          </a:stretch>
        </p:blipFill>
        <p:spPr>
          <a:xfrm>
            <a:off x="6368265" y="1568534"/>
            <a:ext cx="5097694" cy="1948637"/>
          </a:xfrm>
          <a:prstGeom prst="rect">
            <a:avLst/>
          </a:prstGeom>
        </p:spPr>
      </p:pic>
      <p:pic>
        <p:nvPicPr>
          <p:cNvPr id="26" name="Picture 27" descr="Chart&#10;&#10;Description automatically generated">
            <a:extLst>
              <a:ext uri="{FF2B5EF4-FFF2-40B4-BE49-F238E27FC236}">
                <a16:creationId xmlns:a16="http://schemas.microsoft.com/office/drawing/2014/main" id="{A81091A6-2EB8-48E4-A823-76569C86599C}"/>
              </a:ext>
            </a:extLst>
          </p:cNvPr>
          <p:cNvPicPr>
            <a:picLocks noChangeAspect="1"/>
          </p:cNvPicPr>
          <p:nvPr/>
        </p:nvPicPr>
        <p:blipFill>
          <a:blip r:embed="rId3"/>
          <a:stretch>
            <a:fillRect/>
          </a:stretch>
        </p:blipFill>
        <p:spPr>
          <a:xfrm>
            <a:off x="6368265" y="4014799"/>
            <a:ext cx="5097694" cy="1833591"/>
          </a:xfrm>
          <a:prstGeom prst="rect">
            <a:avLst/>
          </a:prstGeom>
        </p:spPr>
      </p:pic>
      <p:graphicFrame>
        <p:nvGraphicFramePr>
          <p:cNvPr id="30" name="Table 29">
            <a:extLst>
              <a:ext uri="{FF2B5EF4-FFF2-40B4-BE49-F238E27FC236}">
                <a16:creationId xmlns:a16="http://schemas.microsoft.com/office/drawing/2014/main" id="{DE5A59D5-4FFE-4B09-9451-F473773BF415}"/>
              </a:ext>
            </a:extLst>
          </p:cNvPr>
          <p:cNvGraphicFramePr>
            <a:graphicFrameLocks noGrp="1"/>
          </p:cNvGraphicFramePr>
          <p:nvPr>
            <p:extLst>
              <p:ext uri="{D42A27DB-BD31-4B8C-83A1-F6EECF244321}">
                <p14:modId xmlns:p14="http://schemas.microsoft.com/office/powerpoint/2010/main" val="3063351647"/>
              </p:ext>
            </p:extLst>
          </p:nvPr>
        </p:nvGraphicFramePr>
        <p:xfrm>
          <a:off x="762000" y="1969697"/>
          <a:ext cx="5288014" cy="1739407"/>
        </p:xfrm>
        <a:graphic>
          <a:graphicData uri="http://schemas.openxmlformats.org/drawingml/2006/table">
            <a:tbl>
              <a:tblPr firstRow="1" firstCol="1" bandRow="1">
                <a:tableStyleId>{5C22544A-7EE6-4342-B048-85BDC9FD1C3A}</a:tableStyleId>
              </a:tblPr>
              <a:tblGrid>
                <a:gridCol w="2316147">
                  <a:extLst>
                    <a:ext uri="{9D8B030D-6E8A-4147-A177-3AD203B41FA5}">
                      <a16:colId xmlns:a16="http://schemas.microsoft.com/office/drawing/2014/main" val="3433808735"/>
                    </a:ext>
                  </a:extLst>
                </a:gridCol>
                <a:gridCol w="2971867">
                  <a:extLst>
                    <a:ext uri="{9D8B030D-6E8A-4147-A177-3AD203B41FA5}">
                      <a16:colId xmlns:a16="http://schemas.microsoft.com/office/drawing/2014/main" val="2470366622"/>
                    </a:ext>
                  </a:extLst>
                </a:gridCol>
              </a:tblGrid>
              <a:tr h="500952">
                <a:tc gridSpan="2">
                  <a:txBody>
                    <a:bodyPr/>
                    <a:lstStyle/>
                    <a:p>
                      <a:pPr algn="ctr">
                        <a:spcAft>
                          <a:spcPts val="0"/>
                        </a:spcAft>
                      </a:pPr>
                      <a:r>
                        <a:rPr lang="en-US" sz="1800">
                          <a:solidFill>
                            <a:schemeClr val="bg1"/>
                          </a:solidFill>
                          <a:effectLst/>
                        </a:rPr>
                        <a:t>Table 1: Hydraulic Conductivity of Materials [cm/s]</a:t>
                      </a:r>
                    </a:p>
                  </a:txBody>
                  <a:tcPr marL="68580" marR="68580" marT="0" marB="0" anchor="ctr"/>
                </a:tc>
                <a:tc hMerge="1">
                  <a:txBody>
                    <a:bodyPr/>
                    <a:lstStyle/>
                    <a:p>
                      <a:endParaRPr lang="en-US"/>
                    </a:p>
                  </a:txBody>
                  <a:tcPr/>
                </a:tc>
                <a:extLst>
                  <a:ext uri="{0D108BD9-81ED-4DB2-BD59-A6C34878D82A}">
                    <a16:rowId xmlns:a16="http://schemas.microsoft.com/office/drawing/2014/main" val="3233626951"/>
                  </a:ext>
                </a:extLst>
              </a:tr>
              <a:tr h="409870">
                <a:tc>
                  <a:txBody>
                    <a:bodyPr/>
                    <a:lstStyle/>
                    <a:p>
                      <a:pPr algn="ctr">
                        <a:spcAft>
                          <a:spcPts val="0"/>
                        </a:spcAft>
                      </a:pPr>
                      <a:r>
                        <a:rPr lang="en-US" sz="1800">
                          <a:solidFill>
                            <a:schemeClr val="bg1"/>
                          </a:solidFill>
                          <a:effectLst/>
                        </a:rPr>
                        <a:t>Blanket Drain</a:t>
                      </a:r>
                    </a:p>
                  </a:txBody>
                  <a:tcPr marL="68580" marR="68580" marT="0" marB="0" anchor="ctr"/>
                </a:tc>
                <a:tc>
                  <a:txBody>
                    <a:bodyPr/>
                    <a:lstStyle/>
                    <a:p>
                      <a:pPr algn="ctr">
                        <a:spcAft>
                          <a:spcPts val="0"/>
                        </a:spcAft>
                      </a:pPr>
                      <a:r>
                        <a:rPr lang="en-US" sz="1800">
                          <a:solidFill>
                            <a:schemeClr val="tx1"/>
                          </a:solidFill>
                          <a:effectLst/>
                        </a:rPr>
                        <a:t>10e-1</a:t>
                      </a:r>
                    </a:p>
                  </a:txBody>
                  <a:tcPr marL="68580" marR="68580" marT="0" marB="0" anchor="ctr"/>
                </a:tc>
                <a:extLst>
                  <a:ext uri="{0D108BD9-81ED-4DB2-BD59-A6C34878D82A}">
                    <a16:rowId xmlns:a16="http://schemas.microsoft.com/office/drawing/2014/main" val="615524290"/>
                  </a:ext>
                </a:extLst>
              </a:tr>
              <a:tr h="418715">
                <a:tc>
                  <a:txBody>
                    <a:bodyPr/>
                    <a:lstStyle/>
                    <a:p>
                      <a:pPr algn="ctr">
                        <a:spcAft>
                          <a:spcPts val="0"/>
                        </a:spcAft>
                      </a:pPr>
                      <a:r>
                        <a:rPr lang="en-US" sz="1800">
                          <a:solidFill>
                            <a:schemeClr val="bg1"/>
                          </a:solidFill>
                          <a:effectLst/>
                        </a:rPr>
                        <a:t>On-Site Material / Clay</a:t>
                      </a:r>
                    </a:p>
                  </a:txBody>
                  <a:tcPr marL="68580" marR="68580" marT="0" marB="0" anchor="ctr"/>
                </a:tc>
                <a:tc>
                  <a:txBody>
                    <a:bodyPr/>
                    <a:lstStyle/>
                    <a:p>
                      <a:pPr algn="ctr">
                        <a:spcAft>
                          <a:spcPts val="0"/>
                        </a:spcAft>
                      </a:pPr>
                      <a:r>
                        <a:rPr lang="en-US" sz="1800">
                          <a:solidFill>
                            <a:schemeClr val="tx1"/>
                          </a:solidFill>
                          <a:effectLst/>
                        </a:rPr>
                        <a:t>10e-5</a:t>
                      </a:r>
                    </a:p>
                  </a:txBody>
                  <a:tcPr marL="68580" marR="68580" marT="0" marB="0" anchor="ctr"/>
                </a:tc>
                <a:extLst>
                  <a:ext uri="{0D108BD9-81ED-4DB2-BD59-A6C34878D82A}">
                    <a16:rowId xmlns:a16="http://schemas.microsoft.com/office/drawing/2014/main" val="260857229"/>
                  </a:ext>
                </a:extLst>
              </a:tr>
              <a:tr h="409870">
                <a:tc>
                  <a:txBody>
                    <a:bodyPr/>
                    <a:lstStyle/>
                    <a:p>
                      <a:pPr algn="ctr">
                        <a:spcAft>
                          <a:spcPts val="0"/>
                        </a:spcAft>
                      </a:pPr>
                      <a:r>
                        <a:rPr lang="en-US" sz="1800">
                          <a:solidFill>
                            <a:schemeClr val="bg1"/>
                          </a:solidFill>
                          <a:effectLst/>
                        </a:rPr>
                        <a:t>Standard Fill</a:t>
                      </a:r>
                    </a:p>
                  </a:txBody>
                  <a:tcPr marL="68580" marR="68580" marT="0" marB="0" anchor="ctr"/>
                </a:tc>
                <a:tc>
                  <a:txBody>
                    <a:bodyPr/>
                    <a:lstStyle/>
                    <a:p>
                      <a:pPr algn="ctr">
                        <a:spcAft>
                          <a:spcPts val="0"/>
                        </a:spcAft>
                      </a:pPr>
                      <a:r>
                        <a:rPr lang="en-US" sz="1800">
                          <a:solidFill>
                            <a:schemeClr val="tx1"/>
                          </a:solidFill>
                          <a:effectLst/>
                        </a:rPr>
                        <a:t>10e-3</a:t>
                      </a:r>
                    </a:p>
                  </a:txBody>
                  <a:tcPr marL="68580" marR="68580" marT="0" marB="0" anchor="ctr"/>
                </a:tc>
                <a:extLst>
                  <a:ext uri="{0D108BD9-81ED-4DB2-BD59-A6C34878D82A}">
                    <a16:rowId xmlns:a16="http://schemas.microsoft.com/office/drawing/2014/main" val="4036946580"/>
                  </a:ext>
                </a:extLst>
              </a:tr>
            </a:tbl>
          </a:graphicData>
        </a:graphic>
      </p:graphicFrame>
      <p:sp>
        <p:nvSpPr>
          <p:cNvPr id="33" name="Content Placeholder 2">
            <a:extLst>
              <a:ext uri="{FF2B5EF4-FFF2-40B4-BE49-F238E27FC236}">
                <a16:creationId xmlns:a16="http://schemas.microsoft.com/office/drawing/2014/main" id="{E44D5C7E-7E6A-4D87-9FFB-0805D630FC6B}"/>
              </a:ext>
            </a:extLst>
          </p:cNvPr>
          <p:cNvSpPr txBox="1">
            <a:spLocks/>
          </p:cNvSpPr>
          <p:nvPr/>
        </p:nvSpPr>
        <p:spPr>
          <a:xfrm>
            <a:off x="762140" y="4089772"/>
            <a:ext cx="5283311" cy="2413885"/>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r>
              <a:rPr lang="en-US" b="1">
                <a:solidFill>
                  <a:schemeClr val="tx1"/>
                </a:solidFill>
                <a:ea typeface="+mn-lt"/>
                <a:cs typeface="+mn-lt"/>
              </a:rPr>
              <a:t>SEEP/W software analysis and results:</a:t>
            </a:r>
            <a:endParaRPr lang="en-US">
              <a:solidFill>
                <a:schemeClr val="tx1"/>
              </a:solidFill>
              <a:cs typeface="Calibri"/>
            </a:endParaRPr>
          </a:p>
          <a:p>
            <a:pPr marL="285750" indent="-285750" algn="just">
              <a:buClrTx/>
              <a:buFont typeface="Arial" panose="020F0502020204030204" pitchFamily="34" charset="0"/>
              <a:buChar char="•"/>
            </a:pPr>
            <a:r>
              <a:rPr lang="en-US">
                <a:ea typeface="+mn-lt"/>
                <a:cs typeface="+mn-lt"/>
              </a:rPr>
              <a:t>Drop in the core indicates that much of the potential energy is dissipated in the core. </a:t>
            </a:r>
            <a:endParaRPr lang="en-US">
              <a:cs typeface="Calibri" panose="020F0502020204030204"/>
            </a:endParaRPr>
          </a:p>
          <a:p>
            <a:pPr marL="285750" indent="-285750" algn="just">
              <a:buClrTx/>
              <a:buFont typeface="Arial" panose="020F0502020204030204" pitchFamily="34" charset="0"/>
              <a:buChar char="•"/>
            </a:pPr>
            <a:r>
              <a:rPr lang="en-US">
                <a:solidFill>
                  <a:srgbClr val="262626"/>
                </a:solidFill>
                <a:highlight>
                  <a:srgbClr val="FFFF00"/>
                </a:highlight>
                <a:cs typeface="Calibri"/>
              </a:rPr>
              <a:t>Seepage is </a:t>
            </a:r>
            <a:r>
              <a:rPr lang="en-US">
                <a:solidFill>
                  <a:srgbClr val="262626"/>
                </a:solidFill>
                <a:highlight>
                  <a:srgbClr val="FFFF00"/>
                </a:highlight>
                <a:ea typeface="+mn-lt"/>
                <a:cs typeface="+mn-lt"/>
              </a:rPr>
              <a:t>0.0635 ft3/day per linear foot</a:t>
            </a:r>
            <a:endParaRPr lang="en-US">
              <a:solidFill>
                <a:srgbClr val="262626"/>
              </a:solidFill>
              <a:highlight>
                <a:srgbClr val="FFFF00"/>
              </a:highlight>
              <a:cs typeface="Calibri"/>
            </a:endParaRPr>
          </a:p>
          <a:p>
            <a:pPr marL="0" indent="0" algn="just">
              <a:buClr>
                <a:srgbClr val="7F7F7F"/>
              </a:buClr>
              <a:buNone/>
            </a:pPr>
            <a:endParaRPr lang="en-US" sz="1600">
              <a:solidFill>
                <a:srgbClr val="000000"/>
              </a:solidFill>
              <a:cs typeface="Calibri"/>
            </a:endParaRPr>
          </a:p>
          <a:p>
            <a:pPr marL="0" indent="0" algn="just">
              <a:buNone/>
            </a:pPr>
            <a:endParaRPr lang="en-US" sz="1600">
              <a:solidFill>
                <a:srgbClr val="262626"/>
              </a:solidFill>
              <a:cs typeface="Calibri"/>
            </a:endParaRPr>
          </a:p>
          <a:p>
            <a:pPr marL="0" indent="0">
              <a:buNone/>
            </a:pPr>
            <a:endParaRPr lang="en-US" sz="1600">
              <a:solidFill>
                <a:srgbClr val="262626"/>
              </a:solidFill>
              <a:cs typeface="Calibri"/>
            </a:endParaRPr>
          </a:p>
        </p:txBody>
      </p:sp>
      <p:sp>
        <p:nvSpPr>
          <p:cNvPr id="37" name="Content Placeholder 2">
            <a:extLst>
              <a:ext uri="{FF2B5EF4-FFF2-40B4-BE49-F238E27FC236}">
                <a16:creationId xmlns:a16="http://schemas.microsoft.com/office/drawing/2014/main" id="{1EF19941-0948-4EE8-A212-884BCE9AE928}"/>
              </a:ext>
            </a:extLst>
          </p:cNvPr>
          <p:cNvSpPr txBox="1">
            <a:spLocks/>
          </p:cNvSpPr>
          <p:nvPr/>
        </p:nvSpPr>
        <p:spPr>
          <a:xfrm>
            <a:off x="7225813" y="3523424"/>
            <a:ext cx="3372762" cy="363803"/>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600">
                <a:ea typeface="+mn-lt"/>
                <a:cs typeface="+mn-lt"/>
              </a:rPr>
              <a:t>Figure 1: SEEP/W Dam Design Materials</a:t>
            </a:r>
            <a:endParaRPr lang="en-US">
              <a:ea typeface="+mn-lt"/>
              <a:cs typeface="+mn-lt"/>
            </a:endParaRPr>
          </a:p>
        </p:txBody>
      </p:sp>
      <p:sp>
        <p:nvSpPr>
          <p:cNvPr id="41" name="Content Placeholder 2">
            <a:extLst>
              <a:ext uri="{FF2B5EF4-FFF2-40B4-BE49-F238E27FC236}">
                <a16:creationId xmlns:a16="http://schemas.microsoft.com/office/drawing/2014/main" id="{8FC69AD7-0973-407F-BDD3-860211F13D93}"/>
              </a:ext>
            </a:extLst>
          </p:cNvPr>
          <p:cNvSpPr txBox="1">
            <a:spLocks/>
          </p:cNvSpPr>
          <p:nvPr/>
        </p:nvSpPr>
        <p:spPr>
          <a:xfrm>
            <a:off x="7225812" y="5895042"/>
            <a:ext cx="3372762" cy="363803"/>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600">
                <a:ea typeface="+mn-lt"/>
                <a:cs typeface="+mn-lt"/>
              </a:rPr>
              <a:t>Figure 2: SEEP/W Analysis and Results</a:t>
            </a:r>
            <a:endParaRPr lang="en-US">
              <a:ea typeface="+mn-lt"/>
              <a:cs typeface="+mn-lt"/>
            </a:endParaRPr>
          </a:p>
        </p:txBody>
      </p:sp>
    </p:spTree>
    <p:extLst>
      <p:ext uri="{BB962C8B-B14F-4D97-AF65-F5344CB8AC3E}">
        <p14:creationId xmlns:p14="http://schemas.microsoft.com/office/powerpoint/2010/main" val="347351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3BF260E-5E82-4279-A49B-0772B57F5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Jason ng</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22</a:t>
            </a:fld>
            <a:endParaRPr lang="en-US"/>
          </a:p>
        </p:txBody>
      </p:sp>
      <p:sp>
        <p:nvSpPr>
          <p:cNvPr id="8" name="Oval 7">
            <a:extLst>
              <a:ext uri="{FF2B5EF4-FFF2-40B4-BE49-F238E27FC236}">
                <a16:creationId xmlns:a16="http://schemas.microsoft.com/office/drawing/2014/main" id="{F2A3593D-5820-404F-9F31-86003CED7C84}"/>
              </a:ext>
            </a:extLst>
          </p:cNvPr>
          <p:cNvSpPr/>
          <p:nvPr/>
        </p:nvSpPr>
        <p:spPr>
          <a:xfrm>
            <a:off x="9333969" y="5162145"/>
            <a:ext cx="1243240" cy="607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2F806443-04CC-44CF-B8AB-982A17F8DA62}"/>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b="1">
                <a:solidFill>
                  <a:srgbClr val="FF0000"/>
                </a:solidFill>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Tree>
    <p:extLst>
      <p:ext uri="{BB962C8B-B14F-4D97-AF65-F5344CB8AC3E}">
        <p14:creationId xmlns:p14="http://schemas.microsoft.com/office/powerpoint/2010/main" val="1020892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2946-5237-4F9C-9170-108C937F0845}"/>
              </a:ext>
            </a:extLst>
          </p:cNvPr>
          <p:cNvSpPr>
            <a:spLocks noGrp="1"/>
          </p:cNvSpPr>
          <p:nvPr>
            <p:ph type="title"/>
          </p:nvPr>
        </p:nvSpPr>
        <p:spPr/>
        <p:txBody>
          <a:bodyPr/>
          <a:lstStyle/>
          <a:p>
            <a:r>
              <a:rPr lang="en-US"/>
              <a:t>Open-Chute Spillway</a:t>
            </a:r>
          </a:p>
        </p:txBody>
      </p:sp>
      <p:sp>
        <p:nvSpPr>
          <p:cNvPr id="3" name="Footer Placeholder 2">
            <a:extLst>
              <a:ext uri="{FF2B5EF4-FFF2-40B4-BE49-F238E27FC236}">
                <a16:creationId xmlns:a16="http://schemas.microsoft.com/office/drawing/2014/main" id="{BB3D2F2F-B8A2-45F3-9C0B-1CCB7EE7D21A}"/>
              </a:ext>
            </a:extLst>
          </p:cNvPr>
          <p:cNvSpPr>
            <a:spLocks noGrp="1"/>
          </p:cNvSpPr>
          <p:nvPr>
            <p:ph type="ftr" sz="quarter" idx="11"/>
          </p:nvPr>
        </p:nvSpPr>
        <p:spPr/>
        <p:txBody>
          <a:bodyPr/>
          <a:lstStyle/>
          <a:p>
            <a:r>
              <a:rPr lang="en-US"/>
              <a:t>SPEAKER: Jason Ng</a:t>
            </a:r>
          </a:p>
        </p:txBody>
      </p:sp>
      <p:sp>
        <p:nvSpPr>
          <p:cNvPr id="4" name="Slide Number Placeholder 3">
            <a:extLst>
              <a:ext uri="{FF2B5EF4-FFF2-40B4-BE49-F238E27FC236}">
                <a16:creationId xmlns:a16="http://schemas.microsoft.com/office/drawing/2014/main" id="{97488C39-D70B-4C84-8005-E5EE403511E1}"/>
              </a:ext>
            </a:extLst>
          </p:cNvPr>
          <p:cNvSpPr>
            <a:spLocks noGrp="1"/>
          </p:cNvSpPr>
          <p:nvPr>
            <p:ph type="sldNum" sz="quarter" idx="12"/>
          </p:nvPr>
        </p:nvSpPr>
        <p:spPr/>
        <p:txBody>
          <a:bodyPr/>
          <a:lstStyle/>
          <a:p>
            <a:fld id="{D57F1E4F-1CFF-5643-939E-217C01CDF565}" type="slidenum">
              <a:rPr lang="en-US" smtClean="0"/>
              <a:pPr/>
              <a:t>23</a:t>
            </a:fld>
            <a:endParaRPr lang="en-US"/>
          </a:p>
        </p:txBody>
      </p:sp>
      <p:pic>
        <p:nvPicPr>
          <p:cNvPr id="5" name="Picture 4">
            <a:extLst>
              <a:ext uri="{FF2B5EF4-FFF2-40B4-BE49-F238E27FC236}">
                <a16:creationId xmlns:a16="http://schemas.microsoft.com/office/drawing/2014/main" id="{44164A3C-CB6F-B74F-9788-175575454711}"/>
              </a:ext>
            </a:extLst>
          </p:cNvPr>
          <p:cNvPicPr>
            <a:picLocks noChangeAspect="1"/>
          </p:cNvPicPr>
          <p:nvPr/>
        </p:nvPicPr>
        <p:blipFill>
          <a:blip r:embed="rId2"/>
          <a:stretch>
            <a:fillRect/>
          </a:stretch>
        </p:blipFill>
        <p:spPr>
          <a:xfrm>
            <a:off x="4132920" y="2267254"/>
            <a:ext cx="8042227" cy="3779215"/>
          </a:xfrm>
          <a:prstGeom prst="rect">
            <a:avLst/>
          </a:prstGeom>
        </p:spPr>
      </p:pic>
      <p:sp>
        <p:nvSpPr>
          <p:cNvPr id="7" name="TextBox 6">
            <a:extLst>
              <a:ext uri="{FF2B5EF4-FFF2-40B4-BE49-F238E27FC236}">
                <a16:creationId xmlns:a16="http://schemas.microsoft.com/office/drawing/2014/main" id="{BF37715F-568B-47FA-AAF1-7A7BDD49FCA1}"/>
              </a:ext>
            </a:extLst>
          </p:cNvPr>
          <p:cNvSpPr txBox="1"/>
          <p:nvPr/>
        </p:nvSpPr>
        <p:spPr>
          <a:xfrm>
            <a:off x="4132920" y="2306440"/>
            <a:ext cx="2743200" cy="461665"/>
          </a:xfrm>
          <a:prstGeom prst="rect">
            <a:avLst/>
          </a:prstGeom>
          <a:solidFill>
            <a:schemeClr val="bg1"/>
          </a:solidFill>
        </p:spPr>
        <p:txBody>
          <a:bodyPr wrap="square" rtlCol="0">
            <a:spAutoFit/>
          </a:bodyPr>
          <a:lstStyle/>
          <a:p>
            <a:r>
              <a:rPr lang="en-US" sz="2400"/>
              <a:t>Existing Ground</a:t>
            </a:r>
          </a:p>
        </p:txBody>
      </p:sp>
      <p:sp>
        <p:nvSpPr>
          <p:cNvPr id="8" name="TextBox 7">
            <a:extLst>
              <a:ext uri="{FF2B5EF4-FFF2-40B4-BE49-F238E27FC236}">
                <a16:creationId xmlns:a16="http://schemas.microsoft.com/office/drawing/2014/main" id="{5AB10A94-DE9F-4688-AE57-B9F7BBA68E21}"/>
              </a:ext>
            </a:extLst>
          </p:cNvPr>
          <p:cNvSpPr txBox="1"/>
          <p:nvPr/>
        </p:nvSpPr>
        <p:spPr>
          <a:xfrm>
            <a:off x="8593015" y="2461429"/>
            <a:ext cx="3531289" cy="461665"/>
          </a:xfrm>
          <a:prstGeom prst="rect">
            <a:avLst/>
          </a:prstGeom>
          <a:solidFill>
            <a:schemeClr val="bg1"/>
          </a:solidFill>
        </p:spPr>
        <p:txBody>
          <a:bodyPr wrap="square" rtlCol="0">
            <a:spAutoFit/>
          </a:bodyPr>
          <a:lstStyle/>
          <a:p>
            <a:r>
              <a:rPr lang="en-US" sz="2000"/>
              <a:t>	           </a:t>
            </a:r>
            <a:r>
              <a:rPr lang="en-US" sz="2400"/>
              <a:t>  Existing Ground</a:t>
            </a:r>
            <a:endParaRPr lang="en-US"/>
          </a:p>
        </p:txBody>
      </p:sp>
      <p:sp>
        <p:nvSpPr>
          <p:cNvPr id="9" name="TextBox 8">
            <a:extLst>
              <a:ext uri="{FF2B5EF4-FFF2-40B4-BE49-F238E27FC236}">
                <a16:creationId xmlns:a16="http://schemas.microsoft.com/office/drawing/2014/main" id="{36AECEEF-54D4-4262-84C0-C8DF9D92F1DA}"/>
              </a:ext>
            </a:extLst>
          </p:cNvPr>
          <p:cNvSpPr txBox="1"/>
          <p:nvPr/>
        </p:nvSpPr>
        <p:spPr>
          <a:xfrm>
            <a:off x="6009360" y="2806385"/>
            <a:ext cx="2743200" cy="707886"/>
          </a:xfrm>
          <a:prstGeom prst="rect">
            <a:avLst/>
          </a:prstGeom>
          <a:solidFill>
            <a:schemeClr val="bg1"/>
          </a:solidFill>
        </p:spPr>
        <p:txBody>
          <a:bodyPr wrap="square" lIns="91440" tIns="45720" rIns="91440" bIns="45720" rtlCol="0" anchor="t">
            <a:spAutoFit/>
          </a:bodyPr>
          <a:lstStyle/>
          <a:p>
            <a:pPr algn="ctr"/>
            <a:r>
              <a:rPr lang="en-US" sz="2000"/>
              <a:t>EARTHEN </a:t>
            </a:r>
          </a:p>
          <a:p>
            <a:pPr algn="ctr"/>
            <a:r>
              <a:rPr lang="en-US" sz="2000"/>
              <a:t>DAM</a:t>
            </a:r>
            <a:endParaRPr lang="en-US" sz="2000">
              <a:cs typeface="Calibri"/>
            </a:endParaRPr>
          </a:p>
        </p:txBody>
      </p:sp>
      <p:sp>
        <p:nvSpPr>
          <p:cNvPr id="10" name="TextBox 9">
            <a:extLst>
              <a:ext uri="{FF2B5EF4-FFF2-40B4-BE49-F238E27FC236}">
                <a16:creationId xmlns:a16="http://schemas.microsoft.com/office/drawing/2014/main" id="{A0B12121-46A1-42BD-8813-67209EF2A87C}"/>
              </a:ext>
            </a:extLst>
          </p:cNvPr>
          <p:cNvSpPr txBox="1"/>
          <p:nvPr/>
        </p:nvSpPr>
        <p:spPr>
          <a:xfrm>
            <a:off x="8046753" y="3362397"/>
            <a:ext cx="1796902" cy="707886"/>
          </a:xfrm>
          <a:prstGeom prst="rect">
            <a:avLst/>
          </a:prstGeom>
          <a:solidFill>
            <a:schemeClr val="bg1"/>
          </a:solidFill>
        </p:spPr>
        <p:txBody>
          <a:bodyPr wrap="square" rtlCol="0">
            <a:spAutoFit/>
          </a:bodyPr>
          <a:lstStyle/>
          <a:p>
            <a:pPr algn="ctr"/>
            <a:r>
              <a:rPr lang="en-US" sz="2000"/>
              <a:t>CONCRETE SPILLWAY</a:t>
            </a:r>
          </a:p>
        </p:txBody>
      </p:sp>
      <p:sp>
        <p:nvSpPr>
          <p:cNvPr id="11" name="TextBox 10">
            <a:extLst>
              <a:ext uri="{FF2B5EF4-FFF2-40B4-BE49-F238E27FC236}">
                <a16:creationId xmlns:a16="http://schemas.microsoft.com/office/drawing/2014/main" id="{3880C3D6-1C21-47E0-86F2-BE057C533F0D}"/>
              </a:ext>
            </a:extLst>
          </p:cNvPr>
          <p:cNvSpPr txBox="1"/>
          <p:nvPr/>
        </p:nvSpPr>
        <p:spPr>
          <a:xfrm>
            <a:off x="83482" y="2023235"/>
            <a:ext cx="4049438"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Releases overflow storm water into the downstream </a:t>
            </a:r>
            <a:r>
              <a:rPr lang="en-US" sz="2400" err="1"/>
              <a:t>Cajalco</a:t>
            </a:r>
            <a:r>
              <a:rPr lang="en-US" sz="2400"/>
              <a:t> Creek</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Rectangular reinforced concrete channel</a:t>
            </a:r>
            <a:endParaRPr lang="en-US" sz="2400">
              <a:cs typeface="Calibri"/>
            </a:endParaRP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Located on the south side of the dam</a:t>
            </a:r>
            <a:endParaRPr lang="en-US" sz="2400">
              <a:cs typeface="Calibri"/>
            </a:endParaRPr>
          </a:p>
        </p:txBody>
      </p:sp>
    </p:spTree>
    <p:extLst>
      <p:ext uri="{BB962C8B-B14F-4D97-AF65-F5344CB8AC3E}">
        <p14:creationId xmlns:p14="http://schemas.microsoft.com/office/powerpoint/2010/main" val="994944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Spillway: Hydraulic Assesment</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Jason ng</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24</a:t>
            </a:fld>
            <a:endParaRPr lang="en-US"/>
          </a:p>
        </p:txBody>
      </p:sp>
      <p:pic>
        <p:nvPicPr>
          <p:cNvPr id="5" name="Picture 4">
            <a:extLst>
              <a:ext uri="{FF2B5EF4-FFF2-40B4-BE49-F238E27FC236}">
                <a16:creationId xmlns:a16="http://schemas.microsoft.com/office/drawing/2014/main" id="{2B6A8174-A5F5-4CAE-98C7-6820936B3574}"/>
              </a:ext>
            </a:extLst>
          </p:cNvPr>
          <p:cNvPicPr>
            <a:picLocks noChangeAspect="1"/>
          </p:cNvPicPr>
          <p:nvPr/>
        </p:nvPicPr>
        <p:blipFill rotWithShape="1">
          <a:blip r:embed="rId3"/>
          <a:srcRect l="14387"/>
          <a:stretch/>
        </p:blipFill>
        <p:spPr>
          <a:xfrm>
            <a:off x="249339" y="1934610"/>
            <a:ext cx="11693322" cy="4409040"/>
          </a:xfrm>
          <a:prstGeom prst="rect">
            <a:avLst/>
          </a:prstGeom>
        </p:spPr>
      </p:pic>
      <p:sp>
        <p:nvSpPr>
          <p:cNvPr id="3" name="TextBox 2">
            <a:extLst>
              <a:ext uri="{FF2B5EF4-FFF2-40B4-BE49-F238E27FC236}">
                <a16:creationId xmlns:a16="http://schemas.microsoft.com/office/drawing/2014/main" id="{118B6736-ED6F-49F5-B351-65F84D98C6A6}"/>
              </a:ext>
            </a:extLst>
          </p:cNvPr>
          <p:cNvSpPr txBox="1"/>
          <p:nvPr/>
        </p:nvSpPr>
        <p:spPr>
          <a:xfrm>
            <a:off x="0" y="1934610"/>
            <a:ext cx="2293836" cy="400110"/>
          </a:xfrm>
          <a:prstGeom prst="rect">
            <a:avLst/>
          </a:prstGeom>
          <a:solidFill>
            <a:schemeClr val="bg1"/>
          </a:solidFill>
        </p:spPr>
        <p:txBody>
          <a:bodyPr wrap="square" rtlCol="0">
            <a:spAutoFit/>
          </a:bodyPr>
          <a:lstStyle/>
          <a:p>
            <a:pPr algn="ctr"/>
            <a:r>
              <a:rPr lang="en-US" sz="2000"/>
              <a:t>Spillway Crest</a:t>
            </a:r>
          </a:p>
        </p:txBody>
      </p:sp>
    </p:spTree>
    <p:extLst>
      <p:ext uri="{BB962C8B-B14F-4D97-AF65-F5344CB8AC3E}">
        <p14:creationId xmlns:p14="http://schemas.microsoft.com/office/powerpoint/2010/main" val="1649526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Spillway Capacity</a:t>
            </a:r>
            <a:endParaRPr lang="en-US">
              <a:cs typeface="Calibri"/>
            </a:endParaRP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Jason ng</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25</a:t>
            </a:fld>
            <a:endParaRPr lang="en-US"/>
          </a:p>
        </p:txBody>
      </p:sp>
      <p:pic>
        <p:nvPicPr>
          <p:cNvPr id="1026" name="Picture 2">
            <a:extLst>
              <a:ext uri="{FF2B5EF4-FFF2-40B4-BE49-F238E27FC236}">
                <a16:creationId xmlns:a16="http://schemas.microsoft.com/office/drawing/2014/main" id="{0A703E82-0297-4F48-B6DE-25083EFBC7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0" t="9409" r="15933"/>
          <a:stretch/>
        </p:blipFill>
        <p:spPr bwMode="auto">
          <a:xfrm>
            <a:off x="5291284" y="1427517"/>
            <a:ext cx="6432234" cy="479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F61FB59-7FD3-614F-821A-9826223EF706}"/>
              </a:ext>
            </a:extLst>
          </p:cNvPr>
          <p:cNvSpPr txBox="1"/>
          <p:nvPr/>
        </p:nvSpPr>
        <p:spPr>
          <a:xfrm>
            <a:off x="5710319" y="2252133"/>
            <a:ext cx="1528680" cy="338554"/>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600" b="1"/>
              <a:t>Temescal Creek</a:t>
            </a:r>
          </a:p>
        </p:txBody>
      </p:sp>
      <p:sp>
        <p:nvSpPr>
          <p:cNvPr id="13" name="TextBox 12">
            <a:extLst>
              <a:ext uri="{FF2B5EF4-FFF2-40B4-BE49-F238E27FC236}">
                <a16:creationId xmlns:a16="http://schemas.microsoft.com/office/drawing/2014/main" id="{8283468E-2E2C-5949-94DF-D8AA2A3D5E19}"/>
              </a:ext>
            </a:extLst>
          </p:cNvPr>
          <p:cNvSpPr txBox="1"/>
          <p:nvPr/>
        </p:nvSpPr>
        <p:spPr>
          <a:xfrm>
            <a:off x="9274786" y="4140199"/>
            <a:ext cx="1320824" cy="338554"/>
          </a:xfrm>
          <a:prstGeom prst="rect">
            <a:avLst/>
          </a:prstGeom>
          <a:solidFill>
            <a:srgbClr val="60A6F9"/>
          </a:solidFill>
          <a:ln>
            <a:solidFill>
              <a:schemeClr val="tx1"/>
            </a:solidFill>
          </a:ln>
        </p:spPr>
        <p:txBody>
          <a:bodyPr wrap="square" rtlCol="0">
            <a:spAutoFit/>
          </a:bodyPr>
          <a:lstStyle/>
          <a:p>
            <a:pPr algn="ctr"/>
            <a:r>
              <a:rPr lang="en-US" sz="1600" b="1" err="1"/>
              <a:t>Cajalco</a:t>
            </a:r>
            <a:r>
              <a:rPr lang="en-US" sz="1600" b="1"/>
              <a:t> Creek</a:t>
            </a:r>
          </a:p>
        </p:txBody>
      </p:sp>
      <p:sp>
        <p:nvSpPr>
          <p:cNvPr id="14" name="TextBox 13">
            <a:extLst>
              <a:ext uri="{FF2B5EF4-FFF2-40B4-BE49-F238E27FC236}">
                <a16:creationId xmlns:a16="http://schemas.microsoft.com/office/drawing/2014/main" id="{DFC3FFC9-C11B-DB40-A766-C22E6A75811F}"/>
              </a:ext>
            </a:extLst>
          </p:cNvPr>
          <p:cNvSpPr txBox="1"/>
          <p:nvPr/>
        </p:nvSpPr>
        <p:spPr>
          <a:xfrm>
            <a:off x="5825066" y="4986866"/>
            <a:ext cx="1413933" cy="338554"/>
          </a:xfrm>
          <a:prstGeom prst="rect">
            <a:avLst/>
          </a:prstGeom>
          <a:solidFill>
            <a:schemeClr val="bg1"/>
          </a:solidFill>
          <a:ln>
            <a:solidFill>
              <a:schemeClr val="tx1"/>
            </a:solidFill>
          </a:ln>
        </p:spPr>
        <p:txBody>
          <a:bodyPr wrap="square" rtlCol="0">
            <a:spAutoFit/>
          </a:bodyPr>
          <a:lstStyle/>
          <a:p>
            <a:pPr algn="ctr"/>
            <a:r>
              <a:rPr lang="en-US" sz="1600" b="1"/>
              <a:t>City of Corona</a:t>
            </a:r>
          </a:p>
        </p:txBody>
      </p:sp>
      <p:sp>
        <p:nvSpPr>
          <p:cNvPr id="8" name="Multiply 7">
            <a:extLst>
              <a:ext uri="{FF2B5EF4-FFF2-40B4-BE49-F238E27FC236}">
                <a16:creationId xmlns:a16="http://schemas.microsoft.com/office/drawing/2014/main" id="{DDA08C5C-6EF5-1247-AD09-AC81446370F2}"/>
              </a:ext>
            </a:extLst>
          </p:cNvPr>
          <p:cNvSpPr/>
          <p:nvPr/>
        </p:nvSpPr>
        <p:spPr>
          <a:xfrm>
            <a:off x="8987128" y="2475781"/>
            <a:ext cx="366623" cy="359997"/>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F239F1-FB28-2242-812E-854E1C5C6C5E}"/>
              </a:ext>
            </a:extLst>
          </p:cNvPr>
          <p:cNvSpPr txBox="1"/>
          <p:nvPr/>
        </p:nvSpPr>
        <p:spPr>
          <a:xfrm>
            <a:off x="9411419" y="2475781"/>
            <a:ext cx="887011" cy="338554"/>
          </a:xfrm>
          <a:prstGeom prst="rect">
            <a:avLst/>
          </a:prstGeom>
          <a:solidFill>
            <a:schemeClr val="bg1"/>
          </a:solidFill>
          <a:ln>
            <a:solidFill>
              <a:schemeClr val="tx1"/>
            </a:solidFill>
          </a:ln>
        </p:spPr>
        <p:txBody>
          <a:bodyPr wrap="square" rtlCol="0">
            <a:spAutoFit/>
          </a:bodyPr>
          <a:lstStyle/>
          <a:p>
            <a:pPr algn="ctr"/>
            <a:r>
              <a:rPr lang="en-US" sz="1600" b="1"/>
              <a:t>Spillway</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F5E8D2C-8D79-824E-8A3E-169707B33BA9}"/>
                  </a:ext>
                </a:extLst>
              </p:cNvPr>
              <p:cNvSpPr txBox="1"/>
              <p:nvPr/>
            </p:nvSpPr>
            <p:spPr>
              <a:xfrm>
                <a:off x="239251" y="1945188"/>
                <a:ext cx="4936697" cy="3910109"/>
              </a:xfrm>
              <a:prstGeom prst="rect">
                <a:avLst/>
              </a:prstGeom>
              <a:noFill/>
            </p:spPr>
            <p:txBody>
              <a:bodyPr wrap="square" rtlCol="0">
                <a:spAutoFit/>
              </a:bodyPr>
              <a:lstStyle/>
              <a:p>
                <a:pPr marL="342900" indent="-342900">
                  <a:buFont typeface="Arial" panose="020B0604020202020204" pitchFamily="34" charset="0"/>
                  <a:buChar char="•"/>
                </a:pPr>
                <a:r>
                  <a:rPr lang="en-US" sz="2000">
                    <a:cs typeface="Calibri"/>
                  </a:rPr>
                  <a:t>40 year historical USGS stream gauge data</a:t>
                </a:r>
              </a:p>
              <a:p>
                <a:pPr>
                  <a:buFont typeface="Arial" panose="020B0604020202020204" pitchFamily="34" charset="0"/>
                  <a:buChar char="•"/>
                </a:pPr>
                <a:endParaRPr lang="en-US" sz="2000">
                  <a:cs typeface="Calibri"/>
                </a:endParaRPr>
              </a:p>
              <a:p>
                <a:pPr marL="342900" indent="-342900">
                  <a:buFont typeface="Arial" panose="020B0604020202020204" pitchFamily="34" charset="0"/>
                  <a:buChar char="•"/>
                </a:pPr>
                <a:r>
                  <a:rPr lang="en-US" sz="2000">
                    <a:cs typeface="Calibri"/>
                  </a:rPr>
                  <a:t>Max peak flow for Temescal Creek 6,140 </a:t>
                </a:r>
                <a:r>
                  <a:rPr lang="en-US" sz="2000" err="1">
                    <a:cs typeface="Calibri"/>
                  </a:rPr>
                  <a:t>cfs</a:t>
                </a:r>
                <a:endParaRPr lang="en-US" sz="2000">
                  <a:cs typeface="Calibri"/>
                </a:endParaRPr>
              </a:p>
              <a:p>
                <a:pPr>
                  <a:buFont typeface="Arial" panose="020B0604020202020204" pitchFamily="34" charset="0"/>
                  <a:buChar char="•"/>
                </a:pPr>
                <a:endParaRPr lang="en-US" sz="2000">
                  <a:cs typeface="Calibri"/>
                </a:endParaRPr>
              </a:p>
              <a:p>
                <a:pPr marL="342900" indent="-342900">
                  <a:buFont typeface="Arial" panose="020B0604020202020204" pitchFamily="34" charset="0"/>
                  <a:buChar char="•"/>
                </a:pPr>
                <a:r>
                  <a:rPr lang="en-US" sz="2000" err="1">
                    <a:cs typeface="Calibri"/>
                  </a:rPr>
                  <a:t>Cajalco</a:t>
                </a:r>
                <a:r>
                  <a:rPr lang="en-US" sz="2000">
                    <a:cs typeface="Calibri"/>
                  </a:rPr>
                  <a:t> Creek is half the peak flow of Temescal Creek</a:t>
                </a:r>
              </a:p>
              <a:p>
                <a:pPr marL="800100" lvl="1" indent="-342900">
                  <a:buFont typeface="Arial" panose="020B0604020202020204" pitchFamily="34" charset="0"/>
                  <a:buChar char="•"/>
                </a:pPr>
                <a14:m>
                  <m:oMath xmlns:m="http://schemas.openxmlformats.org/officeDocument/2006/math">
                    <m:r>
                      <a:rPr lang="en-US" sz="2000">
                        <a:latin typeface="Cambria Math" panose="02040503050406030204" pitchFamily="18" charset="0"/>
                      </a:rPr>
                      <m:t> </m:t>
                    </m:r>
                    <m:r>
                      <m:rPr>
                        <m:sty m:val="p"/>
                      </m:rPr>
                      <a:rPr lang="en-US" sz="2000">
                        <a:latin typeface="Cambria Math" panose="02040503050406030204" pitchFamily="18" charset="0"/>
                      </a:rPr>
                      <m:t>Qma</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x</m:t>
                        </m:r>
                      </m:e>
                      <m:sub>
                        <m:r>
                          <m:rPr>
                            <m:sty m:val="p"/>
                          </m:rPr>
                          <a:rPr lang="en-US" sz="2000">
                            <a:latin typeface="Cambria Math" panose="02040503050406030204" pitchFamily="18" charset="0"/>
                          </a:rPr>
                          <m:t>Cajalco</m:t>
                        </m:r>
                      </m:sub>
                    </m:sSub>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a:latin typeface="Cambria Math" panose="02040503050406030204" pitchFamily="18" charset="0"/>
                          </a:rPr>
                          <m:t>1</m:t>
                        </m:r>
                      </m:num>
                      <m:den>
                        <m:r>
                          <a:rPr lang="en-US" sz="2000">
                            <a:latin typeface="Cambria Math" panose="02040503050406030204" pitchFamily="18" charset="0"/>
                          </a:rPr>
                          <m:t>2</m:t>
                        </m:r>
                      </m:den>
                    </m:f>
                    <m:r>
                      <m:rPr>
                        <m:sty m:val="p"/>
                      </m:rPr>
                      <a:rPr lang="en-US" sz="2000">
                        <a:latin typeface="Cambria Math" panose="02040503050406030204" pitchFamily="18" charset="0"/>
                      </a:rPr>
                      <m:t>Qma</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x</m:t>
                        </m:r>
                      </m:e>
                      <m:sub>
                        <m:r>
                          <m:rPr>
                            <m:sty m:val="p"/>
                          </m:rPr>
                          <a:rPr lang="en-US" sz="2000">
                            <a:latin typeface="Cambria Math" panose="02040503050406030204" pitchFamily="18" charset="0"/>
                          </a:rPr>
                          <m:t>Temescal</m:t>
                        </m:r>
                      </m:sub>
                    </m:sSub>
                    <m:r>
                      <a:rPr lang="en-US" sz="2000">
                        <a:latin typeface="Cambria Math" panose="02040503050406030204" pitchFamily="18" charset="0"/>
                      </a:rPr>
                      <m:t> </m:t>
                    </m:r>
                  </m:oMath>
                </a14:m>
                <a:endParaRPr lang="en-US" sz="2000"/>
              </a:p>
              <a:p>
                <a:pPr marL="800100" lvl="1" indent="-342900">
                  <a:buFont typeface="Arial" panose="020B0604020202020204" pitchFamily="34" charset="0"/>
                  <a:buChar char="•"/>
                </a:pPr>
                <a14:m>
                  <m:oMath xmlns:m="http://schemas.openxmlformats.org/officeDocument/2006/math">
                    <m:r>
                      <a:rPr lang="en-US" sz="2000">
                        <a:latin typeface="Cambria Math" panose="02040503050406030204" pitchFamily="18" charset="0"/>
                      </a:rPr>
                      <m:t> </m:t>
                    </m:r>
                    <m:r>
                      <m:rPr>
                        <m:sty m:val="p"/>
                      </m:rPr>
                      <a:rPr lang="en-US" sz="2000">
                        <a:latin typeface="Cambria Math" panose="02040503050406030204" pitchFamily="18" charset="0"/>
                      </a:rPr>
                      <m:t>Spillway</m:t>
                    </m:r>
                    <m:r>
                      <a:rPr lang="en-US" sz="2000">
                        <a:latin typeface="Cambria Math" panose="02040503050406030204" pitchFamily="18" charset="0"/>
                      </a:rPr>
                      <m:t> </m:t>
                    </m:r>
                    <m:r>
                      <m:rPr>
                        <m:sty m:val="p"/>
                      </m:rPr>
                      <a:rPr lang="en-US" sz="2000">
                        <a:latin typeface="Cambria Math" panose="02040503050406030204" pitchFamily="18" charset="0"/>
                      </a:rPr>
                      <m:t>Capacity</m:t>
                    </m:r>
                    <m:r>
                      <a:rPr lang="en-US" sz="2000">
                        <a:latin typeface="Cambria Math" panose="02040503050406030204" pitchFamily="18" charset="0"/>
                      </a:rPr>
                      <m:t>=</m:t>
                    </m:r>
                    <m:r>
                      <m:rPr>
                        <m:sty m:val="p"/>
                      </m:rPr>
                      <a:rPr lang="en-US" sz="2000">
                        <a:latin typeface="Cambria Math" panose="02040503050406030204" pitchFamily="18" charset="0"/>
                      </a:rPr>
                      <m:t>Qma</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x</m:t>
                        </m:r>
                      </m:e>
                      <m:sub>
                        <m:r>
                          <m:rPr>
                            <m:sty m:val="p"/>
                          </m:rPr>
                          <a:rPr lang="en-US" sz="2000">
                            <a:latin typeface="Cambria Math" panose="02040503050406030204" pitchFamily="18" charset="0"/>
                          </a:rPr>
                          <m:t>Cajalco</m:t>
                        </m:r>
                      </m:sub>
                    </m:sSub>
                  </m:oMath>
                </a14:m>
                <a:r>
                  <a:rPr lang="en-US" sz="2000"/>
                  <a:t> </a:t>
                </a:r>
              </a:p>
              <a:p>
                <a:pPr lvl="1"/>
                <a:endParaRPr lang="en-US" sz="2000">
                  <a:cs typeface="Calibri"/>
                </a:endParaRPr>
              </a:p>
              <a:p>
                <a:pPr marL="342900" indent="-342900">
                  <a:buFont typeface="Arial" panose="020B0604020202020204" pitchFamily="34" charset="0"/>
                  <a:buChar char="•"/>
                </a:pPr>
                <a:r>
                  <a:rPr lang="en-US" sz="2000">
                    <a:cs typeface="Calibri"/>
                  </a:rPr>
                  <a:t>Spillway Capacity 3,070 </a:t>
                </a:r>
                <a:r>
                  <a:rPr lang="en-US" sz="2000" err="1">
                    <a:cs typeface="Calibri"/>
                  </a:rPr>
                  <a:t>cfs</a:t>
                </a:r>
                <a:endParaRPr lang="en-US" sz="2000">
                  <a:cs typeface="Calibri"/>
                </a:endParaRPr>
              </a:p>
              <a:p>
                <a:endParaRPr lang="en-US"/>
              </a:p>
            </p:txBody>
          </p:sp>
        </mc:Choice>
        <mc:Fallback>
          <p:sp>
            <p:nvSpPr>
              <p:cNvPr id="16" name="TextBox 15">
                <a:extLst>
                  <a:ext uri="{FF2B5EF4-FFF2-40B4-BE49-F238E27FC236}">
                    <a16:creationId xmlns:a16="http://schemas.microsoft.com/office/drawing/2014/main" id="{0F5E8D2C-8D79-824E-8A3E-169707B33BA9}"/>
                  </a:ext>
                </a:extLst>
              </p:cNvPr>
              <p:cNvSpPr txBox="1">
                <a:spLocks noRot="1" noChangeAspect="1" noMove="1" noResize="1" noEditPoints="1" noAdjustHandles="1" noChangeArrowheads="1" noChangeShapeType="1" noTextEdit="1"/>
              </p:cNvSpPr>
              <p:nvPr/>
            </p:nvSpPr>
            <p:spPr>
              <a:xfrm>
                <a:off x="239251" y="1945188"/>
                <a:ext cx="4936697" cy="3910109"/>
              </a:xfrm>
              <a:prstGeom prst="rect">
                <a:avLst/>
              </a:prstGeom>
              <a:blipFill>
                <a:blip r:embed="rId4"/>
                <a:stretch>
                  <a:fillRect l="-1111" t="-779"/>
                </a:stretch>
              </a:blipFill>
            </p:spPr>
            <p:txBody>
              <a:bodyPr/>
              <a:lstStyle/>
              <a:p>
                <a:r>
                  <a:rPr lang="en-US">
                    <a:noFill/>
                  </a:rPr>
                  <a:t> </a:t>
                </a:r>
              </a:p>
            </p:txBody>
          </p:sp>
        </mc:Fallback>
      </mc:AlternateContent>
      <p:pic>
        <p:nvPicPr>
          <p:cNvPr id="21" name="Graphic 20" descr="Caret Up with solid fill">
            <a:extLst>
              <a:ext uri="{FF2B5EF4-FFF2-40B4-BE49-F238E27FC236}">
                <a16:creationId xmlns:a16="http://schemas.microsoft.com/office/drawing/2014/main" id="{58D1621C-D16C-3B4B-BD2A-3DBD1616EF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1686" y="5071584"/>
            <a:ext cx="812924" cy="812924"/>
          </a:xfrm>
          <a:prstGeom prst="rect">
            <a:avLst/>
          </a:prstGeom>
        </p:spPr>
      </p:pic>
      <p:sp>
        <p:nvSpPr>
          <p:cNvPr id="22" name="TextBox 21">
            <a:extLst>
              <a:ext uri="{FF2B5EF4-FFF2-40B4-BE49-F238E27FC236}">
                <a16:creationId xmlns:a16="http://schemas.microsoft.com/office/drawing/2014/main" id="{17E6653F-0C7D-CF48-992E-06A063BE3478}"/>
              </a:ext>
            </a:extLst>
          </p:cNvPr>
          <p:cNvSpPr txBox="1"/>
          <p:nvPr/>
        </p:nvSpPr>
        <p:spPr>
          <a:xfrm>
            <a:off x="10829863" y="5478046"/>
            <a:ext cx="496570" cy="646331"/>
          </a:xfrm>
          <a:prstGeom prst="rect">
            <a:avLst/>
          </a:prstGeom>
          <a:noFill/>
        </p:spPr>
        <p:txBody>
          <a:bodyPr wrap="square" rtlCol="0">
            <a:spAutoFit/>
          </a:bodyPr>
          <a:lstStyle/>
          <a:p>
            <a:pPr algn="ctr"/>
            <a:r>
              <a:rPr lang="en-US" sz="3600" b="1"/>
              <a:t>N</a:t>
            </a:r>
          </a:p>
        </p:txBody>
      </p:sp>
    </p:spTree>
    <p:extLst>
      <p:ext uri="{BB962C8B-B14F-4D97-AF65-F5344CB8AC3E}">
        <p14:creationId xmlns:p14="http://schemas.microsoft.com/office/powerpoint/2010/main" val="1032757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cs typeface="Calibri"/>
              </a:rPr>
              <a:t>Spillway Crest: Critical Flow</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Jason ng</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26</a:t>
            </a:fld>
            <a:endParaRPr lang="en-US"/>
          </a:p>
        </p:txBody>
      </p:sp>
      <mc:AlternateContent xmlns:mc="http://schemas.openxmlformats.org/markup-compatibility/2006">
        <mc:Choice xmlns:a14="http://schemas.microsoft.com/office/drawing/2010/main" Requires="a14">
          <p:graphicFrame>
            <p:nvGraphicFramePr>
              <p:cNvPr id="8" name="Table 8">
                <a:extLst>
                  <a:ext uri="{FF2B5EF4-FFF2-40B4-BE49-F238E27FC236}">
                    <a16:creationId xmlns:a16="http://schemas.microsoft.com/office/drawing/2014/main" id="{6CFD38D8-B5FD-46F0-88AC-EF0FB42E9F9B}"/>
                  </a:ext>
                </a:extLst>
              </p:cNvPr>
              <p:cNvGraphicFramePr>
                <a:graphicFrameLocks noGrp="1"/>
              </p:cNvGraphicFramePr>
              <p:nvPr>
                <p:extLst>
                  <p:ext uri="{D42A27DB-BD31-4B8C-83A1-F6EECF244321}">
                    <p14:modId xmlns:p14="http://schemas.microsoft.com/office/powerpoint/2010/main" val="1297963380"/>
                  </p:ext>
                </p:extLst>
              </p:nvPr>
            </p:nvGraphicFramePr>
            <p:xfrm>
              <a:off x="-2" y="3207707"/>
              <a:ext cx="12192001" cy="3225991"/>
            </p:xfrm>
            <a:graphic>
              <a:graphicData uri="http://schemas.openxmlformats.org/drawingml/2006/table">
                <a:tbl>
                  <a:tblPr firstRow="1" bandRow="1">
                    <a:tableStyleId>{5C22544A-7EE6-4342-B048-85BDC9FD1C3A}</a:tableStyleId>
                  </a:tblPr>
                  <a:tblGrid>
                    <a:gridCol w="1537431">
                      <a:extLst>
                        <a:ext uri="{9D8B030D-6E8A-4147-A177-3AD203B41FA5}">
                          <a16:colId xmlns:a16="http://schemas.microsoft.com/office/drawing/2014/main" val="112201092"/>
                        </a:ext>
                      </a:extLst>
                    </a:gridCol>
                    <a:gridCol w="5046785">
                      <a:extLst>
                        <a:ext uri="{9D8B030D-6E8A-4147-A177-3AD203B41FA5}">
                          <a16:colId xmlns:a16="http://schemas.microsoft.com/office/drawing/2014/main" val="2379573506"/>
                        </a:ext>
                      </a:extLst>
                    </a:gridCol>
                    <a:gridCol w="2559785">
                      <a:extLst>
                        <a:ext uri="{9D8B030D-6E8A-4147-A177-3AD203B41FA5}">
                          <a16:colId xmlns:a16="http://schemas.microsoft.com/office/drawing/2014/main" val="4225442354"/>
                        </a:ext>
                      </a:extLst>
                    </a:gridCol>
                    <a:gridCol w="3048000">
                      <a:extLst>
                        <a:ext uri="{9D8B030D-6E8A-4147-A177-3AD203B41FA5}">
                          <a16:colId xmlns:a16="http://schemas.microsoft.com/office/drawing/2014/main" val="2443808620"/>
                        </a:ext>
                      </a:extLst>
                    </a:gridCol>
                  </a:tblGrid>
                  <a:tr h="377451">
                    <a:tc>
                      <a:txBody>
                        <a:bodyPr/>
                        <a:lstStyle/>
                        <a:p>
                          <a:pPr algn="ctr"/>
                          <a:r>
                            <a:rPr lang="en-US" sz="2400" i="0"/>
                            <a:t>Symbol</a:t>
                          </a:r>
                        </a:p>
                      </a:txBody>
                      <a:tcPr/>
                    </a:tc>
                    <a:tc>
                      <a:txBody>
                        <a:bodyPr/>
                        <a:lstStyle/>
                        <a:p>
                          <a:pPr algn="ctr"/>
                          <a:r>
                            <a:rPr lang="en-US" sz="2400" i="0"/>
                            <a:t>Meaning</a:t>
                          </a:r>
                        </a:p>
                      </a:txBody>
                      <a:tcPr/>
                    </a:tc>
                    <a:tc>
                      <a:txBody>
                        <a:bodyPr/>
                        <a:lstStyle/>
                        <a:p>
                          <a:pPr algn="ctr"/>
                          <a:r>
                            <a:rPr lang="en-US" sz="2400" i="0"/>
                            <a:t>Value</a:t>
                          </a:r>
                        </a:p>
                      </a:txBody>
                      <a:tcPr/>
                    </a:tc>
                    <a:tc>
                      <a:txBody>
                        <a:bodyPr/>
                        <a:lstStyle/>
                        <a:p>
                          <a:pPr algn="ctr"/>
                          <a:r>
                            <a:rPr lang="en-US" sz="2400" i="0"/>
                            <a:t>Units</a:t>
                          </a:r>
                        </a:p>
                      </a:txBody>
                      <a:tcPr/>
                    </a:tc>
                    <a:extLst>
                      <a:ext uri="{0D108BD9-81ED-4DB2-BD59-A6C34878D82A}">
                        <a16:rowId xmlns:a16="http://schemas.microsoft.com/office/drawing/2014/main" val="1034580151"/>
                      </a:ext>
                    </a:extLst>
                  </a:tr>
                  <a:tr h="377451">
                    <a:tc>
                      <a:txBody>
                        <a:bodyPr/>
                        <a:lstStyle/>
                        <a:p>
                          <a:pPr algn="ctr"/>
                          <a:r>
                            <a:rPr lang="en-US" sz="2400" i="0">
                              <a:latin typeface="+mn-lt"/>
                            </a:rPr>
                            <a:t>B</a:t>
                          </a:r>
                        </a:p>
                      </a:txBody>
                      <a:tcPr/>
                    </a:tc>
                    <a:tc>
                      <a:txBody>
                        <a:bodyPr/>
                        <a:lstStyle/>
                        <a:p>
                          <a:r>
                            <a:rPr lang="en-US" sz="2400" i="0">
                              <a:latin typeface="+mn-lt"/>
                            </a:rPr>
                            <a:t>Width of Channel, </a:t>
                          </a:r>
                        </a:p>
                      </a:txBody>
                      <a:tcPr/>
                    </a:tc>
                    <a:tc>
                      <a:txBody>
                        <a:bodyPr/>
                        <a:lstStyle/>
                        <a:p>
                          <a:pPr algn="ctr"/>
                          <a:r>
                            <a:rPr lang="en-US" sz="2400" i="0"/>
                            <a:t>100</a:t>
                          </a:r>
                        </a:p>
                      </a:txBody>
                      <a:tcPr/>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ft</m:t>
                                </m:r>
                              </m:oMath>
                            </m:oMathPara>
                          </a14:m>
                          <a:endParaRPr lang="en-US" sz="2000" i="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95626054"/>
                      </a:ext>
                    </a:extLst>
                  </a:tr>
                  <a:tr h="377451">
                    <a:tc>
                      <a:txBody>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q</m:t>
                                    </m:r>
                                  </m:e>
                                  <m:sub>
                                    <m:r>
                                      <m:rPr>
                                        <m:sty m:val="p"/>
                                      </m:rPr>
                                      <a:rPr lang="en-US" sz="2400" b="0" i="0" smtClean="0">
                                        <a:latin typeface="Cambria Math" panose="02040503050406030204" pitchFamily="18" charset="0"/>
                                      </a:rPr>
                                      <m:t>c</m:t>
                                    </m:r>
                                  </m:sub>
                                </m:sSub>
                              </m:oMath>
                            </m:oMathPara>
                          </a14:m>
                          <a:endParaRPr lang="en-US" sz="2400" i="0">
                            <a:latin typeface="+mn-lt"/>
                          </a:endParaRPr>
                        </a:p>
                      </a:txBody>
                      <a:tcPr/>
                    </a:tc>
                    <a:tc>
                      <a:txBody>
                        <a:bodyPr/>
                        <a:lstStyle/>
                        <a:p>
                          <a:r>
                            <a:rPr lang="en-US" sz="2400" i="0">
                              <a:latin typeface="+mn-lt"/>
                            </a:rPr>
                            <a:t>Critical Discharge Per Unit Width</a:t>
                          </a:r>
                        </a:p>
                      </a:txBody>
                      <a:tcPr/>
                    </a:tc>
                    <a:tc>
                      <a:txBody>
                        <a:bodyPr/>
                        <a:lstStyle/>
                        <a:p>
                          <a:pPr algn="ctr"/>
                          <a:r>
                            <a:rPr lang="en-US" sz="2400" i="0"/>
                            <a:t>30.7</a:t>
                          </a:r>
                        </a:p>
                      </a:txBody>
                      <a:tcPr/>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f</m:t>
                                </m:r>
                                <m:sSup>
                                  <m:sSup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p>
                                    <m: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m:t>
                                </m:r>
                              </m:oMath>
                            </m:oMathPara>
                          </a14:m>
                          <a:endParaRPr lang="en-US" sz="2000" i="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82090596"/>
                      </a:ext>
                    </a:extLst>
                  </a:tr>
                  <a:tr h="377451">
                    <a:tc>
                      <a:txBody>
                        <a:bodyPr/>
                        <a:lstStyle/>
                        <a:p>
                          <a:pPr algn="ctr"/>
                          <a14:m>
                            <m:oMathPara xmlns:m="http://schemas.openxmlformats.org/officeDocument/2006/math">
                              <m:oMathParaPr>
                                <m:jc m:val="centerGroup"/>
                              </m:oMathParaPr>
                              <m:oMath xmlns:m="http://schemas.openxmlformats.org/officeDocument/2006/math">
                                <m:r>
                                  <m:rPr>
                                    <m:sty m:val="p"/>
                                  </m:rPr>
                                  <a:rPr lang="en-US" sz="2400" i="0" smtClean="0">
                                    <a:latin typeface="Cambria Math" panose="02040503050406030204" pitchFamily="18" charset="0"/>
                                  </a:rPr>
                                  <m:t>g</m:t>
                                </m:r>
                              </m:oMath>
                            </m:oMathPara>
                          </a14:m>
                          <a:endParaRPr lang="en-US" sz="2400" i="0">
                            <a:latin typeface="+mn-lt"/>
                          </a:endParaRPr>
                        </a:p>
                      </a:txBody>
                      <a:tcPr/>
                    </a:tc>
                    <a:tc>
                      <a:txBody>
                        <a:bodyPr/>
                        <a:lstStyle/>
                        <a:p>
                          <a:r>
                            <a:rPr lang="en-US" sz="2400" i="0">
                              <a:latin typeface="+mn-lt"/>
                            </a:rPr>
                            <a:t>Gravitational Acceleration</a:t>
                          </a:r>
                        </a:p>
                      </a:txBody>
                      <a:tcPr/>
                    </a:tc>
                    <a:tc>
                      <a:txBody>
                        <a:bodyPr/>
                        <a:lstStyle/>
                        <a:p>
                          <a:pPr algn="ctr"/>
                          <a:r>
                            <a:rPr lang="en-US" sz="2400" i="0"/>
                            <a:t>32.2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f</m:t>
                                </m:r>
                                <m:r>
                                  <m:rPr>
                                    <m:sty m:val="p"/>
                                  </m:rPr>
                                  <a:rPr lang="en-US" sz="24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4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smtClean="0">
                                        <a:solidFill>
                                          <a:srgbClr val="000000"/>
                                        </a:solidFill>
                                        <a:effectLst/>
                                        <a:latin typeface="Cambria Math" panose="02040503050406030204" pitchFamily="18" charset="0"/>
                                        <a:cs typeface="Times New Roman" panose="02020603050405020304" pitchFamily="18" charset="0"/>
                                      </a:rPr>
                                    </m:ctrlPr>
                                  </m:sSupPr>
                                  <m:e>
                                    <m:r>
                                      <m:rPr>
                                        <m:sty m:val="p"/>
                                      </m:rPr>
                                      <a:rPr lang="en-US" sz="2400" b="0" i="0" smtClean="0">
                                        <a:solidFill>
                                          <a:srgbClr val="000000"/>
                                        </a:solidFill>
                                        <a:effectLst/>
                                        <a:latin typeface="Cambria Math" panose="02040503050406030204" pitchFamily="18" charset="0"/>
                                        <a:cs typeface="Times New Roman" panose="02020603050405020304" pitchFamily="18" charset="0"/>
                                      </a:rPr>
                                      <m:t>s</m:t>
                                    </m:r>
                                  </m:e>
                                  <m:sup>
                                    <m:r>
                                      <a:rPr lang="en-US" sz="2400" b="0" i="0" smtClean="0">
                                        <a:solidFill>
                                          <a:srgbClr val="000000"/>
                                        </a:solidFill>
                                        <a:effectLst/>
                                        <a:latin typeface="Cambria Math" panose="02040503050406030204" pitchFamily="18" charset="0"/>
                                        <a:cs typeface="Times New Roman" panose="02020603050405020304" pitchFamily="18" charset="0"/>
                                      </a:rPr>
                                      <m:t>2</m:t>
                                    </m:r>
                                  </m:sup>
                                </m:sSup>
                              </m:oMath>
                            </m:oMathPara>
                          </a14:m>
                          <a:endParaRPr lang="en-US" sz="2000" i="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09879522"/>
                      </a:ext>
                    </a:extLst>
                  </a:tr>
                  <a:tr h="377451">
                    <a:tc>
                      <a:txBody>
                        <a:bodyP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0" smtClean="0">
                                        <a:latin typeface="Cambria Math" panose="02040503050406030204" pitchFamily="18" charset="0"/>
                                      </a:rPr>
                                      <m:t>𝐲</m:t>
                                    </m:r>
                                  </m:e>
                                  <m:sub>
                                    <m:r>
                                      <a:rPr lang="en-US" sz="2400" b="1" i="0" smtClean="0">
                                        <a:latin typeface="Cambria Math" panose="02040503050406030204" pitchFamily="18" charset="0"/>
                                      </a:rPr>
                                      <m:t>𝐜</m:t>
                                    </m:r>
                                  </m:sub>
                                </m:sSub>
                              </m:oMath>
                            </m:oMathPara>
                          </a14:m>
                          <a:endParaRPr lang="en-US" sz="2400" b="1" i="0">
                            <a:latin typeface="+mn-lt"/>
                          </a:endParaRPr>
                        </a:p>
                      </a:txBody>
                      <a:tcPr/>
                    </a:tc>
                    <a:tc>
                      <a:txBody>
                        <a:bodyPr/>
                        <a:lstStyle/>
                        <a:p>
                          <a:r>
                            <a:rPr lang="en-US" sz="2400" b="1" i="0">
                              <a:latin typeface="+mn-lt"/>
                            </a:rPr>
                            <a:t>Critical Depth</a:t>
                          </a:r>
                        </a:p>
                      </a:txBody>
                      <a:tcPr/>
                    </a:tc>
                    <a:tc>
                      <a:txBody>
                        <a:bodyPr/>
                        <a:lstStyle/>
                        <a:p>
                          <a:pPr algn="ctr"/>
                          <a:r>
                            <a:rPr lang="en-US" sz="2400" b="1" i="0"/>
                            <a:t>3.0</a:t>
                          </a:r>
                        </a:p>
                      </a:txBody>
                      <a:tcPr/>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𝐟𝐭</m:t>
                                </m:r>
                              </m:oMath>
                            </m:oMathPara>
                          </a14:m>
                          <a:endParaRPr lang="en-US" sz="2000" b="1" i="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1549517"/>
                      </a:ext>
                    </a:extLst>
                  </a:tr>
                  <a:tr h="377451">
                    <a:tc>
                      <a:txBody>
                        <a:bodyPr/>
                        <a:lstStyle/>
                        <a:p>
                          <a:pPr algn="ctr"/>
                          <a14:m>
                            <m:oMathPara xmlns:m="http://schemas.openxmlformats.org/officeDocument/2006/math">
                              <m:oMathParaPr>
                                <m:jc m:val="centerGroup"/>
                              </m:oMathParaPr>
                              <m:oMath xmlns:m="http://schemas.openxmlformats.org/officeDocument/2006/math">
                                <m:sSub>
                                  <m:sSubPr>
                                    <m:ctrlPr>
                                      <a:rPr lang="en-US" sz="2400" b="1" i="1" dirty="0" smtClean="0">
                                        <a:latin typeface="Cambria Math" panose="02040503050406030204" pitchFamily="18" charset="0"/>
                                      </a:rPr>
                                    </m:ctrlPr>
                                  </m:sSubPr>
                                  <m:e>
                                    <m:r>
                                      <a:rPr lang="en-US" sz="2400" b="1" i="0" dirty="0" smtClean="0">
                                        <a:latin typeface="Cambria Math" panose="02040503050406030204" pitchFamily="18" charset="0"/>
                                      </a:rPr>
                                      <m:t>𝐕</m:t>
                                    </m:r>
                                  </m:e>
                                  <m:sub>
                                    <m:r>
                                      <a:rPr lang="en-US" sz="2400" b="1" i="0" dirty="0" smtClean="0">
                                        <a:latin typeface="Cambria Math" panose="02040503050406030204" pitchFamily="18" charset="0"/>
                                      </a:rPr>
                                      <m:t>𝐜</m:t>
                                    </m:r>
                                  </m:sub>
                                </m:sSub>
                              </m:oMath>
                            </m:oMathPara>
                          </a14:m>
                          <a:endParaRPr lang="en-US" sz="2400" b="1" i="0">
                            <a:latin typeface="+mn-lt"/>
                          </a:endParaRPr>
                        </a:p>
                      </a:txBody>
                      <a:tcPr/>
                    </a:tc>
                    <a:tc>
                      <a:txBody>
                        <a:bodyPr/>
                        <a:lstStyle/>
                        <a:p>
                          <a:r>
                            <a:rPr lang="en-US" sz="2400" b="1" i="0">
                              <a:latin typeface="+mn-lt"/>
                            </a:rPr>
                            <a:t>Velocity</a:t>
                          </a:r>
                        </a:p>
                      </a:txBody>
                      <a:tcPr/>
                    </a:tc>
                    <a:tc>
                      <a:txBody>
                        <a:bodyPr/>
                        <a:lstStyle/>
                        <a:p>
                          <a:pPr algn="ctr"/>
                          <a:r>
                            <a:rPr lang="en-US" sz="2400" b="1" i="0"/>
                            <a:t>9.96</a:t>
                          </a:r>
                        </a:p>
                      </a:txBody>
                      <a:tcPr/>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𝐟𝐭</m:t>
                                </m:r>
                                <m:r>
                                  <a:rPr lang="en-US" sz="24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𝐬</m:t>
                                </m:r>
                              </m:oMath>
                            </m:oMathPara>
                          </a14:m>
                          <a:endParaRPr lang="en-US" sz="2000" b="1" i="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56929691"/>
                      </a:ext>
                    </a:extLst>
                  </a:tr>
                  <a:tr h="377451">
                    <a:tc>
                      <a:txBody>
                        <a:bodyPr/>
                        <a:lstStyle/>
                        <a:p>
                          <a:pPr algn="ct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𝐅𝐫</m:t>
                                </m:r>
                              </m:oMath>
                            </m:oMathPara>
                          </a14:m>
                          <a:endParaRPr lang="en-US" sz="2400" b="1" i="0">
                            <a:latin typeface="+mn-lt"/>
                          </a:endParaRPr>
                        </a:p>
                      </a:txBody>
                      <a:tcPr/>
                    </a:tc>
                    <a:tc>
                      <a:txBody>
                        <a:bodyPr/>
                        <a:lstStyle/>
                        <a:p>
                          <a:r>
                            <a:rPr lang="en-US" sz="2400" b="1" i="0">
                              <a:latin typeface="+mn-lt"/>
                            </a:rPr>
                            <a:t>Froude’s Number</a:t>
                          </a:r>
                        </a:p>
                      </a:txBody>
                      <a:tcPr/>
                    </a:tc>
                    <a:tc>
                      <a:txBody>
                        <a:bodyPr/>
                        <a:lstStyle/>
                        <a:p>
                          <a:pPr algn="ctr"/>
                          <a:r>
                            <a:rPr lang="en-US" sz="2400" b="1" i="0"/>
                            <a:t>1</a:t>
                          </a:r>
                        </a:p>
                      </a:txBody>
                      <a:tcPr/>
                    </a:tc>
                    <a:tc>
                      <a:txBody>
                        <a:bodyPr/>
                        <a:lstStyle/>
                        <a:p>
                          <a:pPr algn="ctr"/>
                          <a:r>
                            <a:rPr lang="en-US" sz="2400" b="1" i="0"/>
                            <a:t>unitless</a:t>
                          </a:r>
                        </a:p>
                      </a:txBody>
                      <a:tcPr/>
                    </a:tc>
                    <a:extLst>
                      <a:ext uri="{0D108BD9-81ED-4DB2-BD59-A6C34878D82A}">
                        <a16:rowId xmlns:a16="http://schemas.microsoft.com/office/drawing/2014/main" val="1791738778"/>
                      </a:ext>
                    </a:extLst>
                  </a:tr>
                </a:tbl>
              </a:graphicData>
            </a:graphic>
          </p:graphicFrame>
        </mc:Choice>
        <mc:Fallback>
          <p:graphicFrame>
            <p:nvGraphicFramePr>
              <p:cNvPr id="8" name="Table 8">
                <a:extLst>
                  <a:ext uri="{FF2B5EF4-FFF2-40B4-BE49-F238E27FC236}">
                    <a16:creationId xmlns:a16="http://schemas.microsoft.com/office/drawing/2014/main" id="{6CFD38D8-B5FD-46F0-88AC-EF0FB42E9F9B}"/>
                  </a:ext>
                </a:extLst>
              </p:cNvPr>
              <p:cNvGraphicFramePr>
                <a:graphicFrameLocks noGrp="1"/>
              </p:cNvGraphicFramePr>
              <p:nvPr>
                <p:extLst>
                  <p:ext uri="{D42A27DB-BD31-4B8C-83A1-F6EECF244321}">
                    <p14:modId xmlns:p14="http://schemas.microsoft.com/office/powerpoint/2010/main" val="1297963380"/>
                  </p:ext>
                </p:extLst>
              </p:nvPr>
            </p:nvGraphicFramePr>
            <p:xfrm>
              <a:off x="-2" y="3207707"/>
              <a:ext cx="12192001" cy="3225991"/>
            </p:xfrm>
            <a:graphic>
              <a:graphicData uri="http://schemas.openxmlformats.org/drawingml/2006/table">
                <a:tbl>
                  <a:tblPr firstRow="1" bandRow="1">
                    <a:tableStyleId>{5C22544A-7EE6-4342-B048-85BDC9FD1C3A}</a:tableStyleId>
                  </a:tblPr>
                  <a:tblGrid>
                    <a:gridCol w="1537431">
                      <a:extLst>
                        <a:ext uri="{9D8B030D-6E8A-4147-A177-3AD203B41FA5}">
                          <a16:colId xmlns:a16="http://schemas.microsoft.com/office/drawing/2014/main" val="112201092"/>
                        </a:ext>
                      </a:extLst>
                    </a:gridCol>
                    <a:gridCol w="5046785">
                      <a:extLst>
                        <a:ext uri="{9D8B030D-6E8A-4147-A177-3AD203B41FA5}">
                          <a16:colId xmlns:a16="http://schemas.microsoft.com/office/drawing/2014/main" val="2379573506"/>
                        </a:ext>
                      </a:extLst>
                    </a:gridCol>
                    <a:gridCol w="2559785">
                      <a:extLst>
                        <a:ext uri="{9D8B030D-6E8A-4147-A177-3AD203B41FA5}">
                          <a16:colId xmlns:a16="http://schemas.microsoft.com/office/drawing/2014/main" val="4225442354"/>
                        </a:ext>
                      </a:extLst>
                    </a:gridCol>
                    <a:gridCol w="3048000">
                      <a:extLst>
                        <a:ext uri="{9D8B030D-6E8A-4147-A177-3AD203B41FA5}">
                          <a16:colId xmlns:a16="http://schemas.microsoft.com/office/drawing/2014/main" val="2443808620"/>
                        </a:ext>
                      </a:extLst>
                    </a:gridCol>
                  </a:tblGrid>
                  <a:tr h="457200">
                    <a:tc>
                      <a:txBody>
                        <a:bodyPr/>
                        <a:lstStyle/>
                        <a:p>
                          <a:pPr algn="ctr"/>
                          <a:r>
                            <a:rPr lang="en-US" sz="2400" i="0"/>
                            <a:t>Symbol</a:t>
                          </a:r>
                        </a:p>
                      </a:txBody>
                      <a:tcPr/>
                    </a:tc>
                    <a:tc>
                      <a:txBody>
                        <a:bodyPr/>
                        <a:lstStyle/>
                        <a:p>
                          <a:pPr algn="ctr"/>
                          <a:r>
                            <a:rPr lang="en-US" sz="2400" i="0"/>
                            <a:t>Meaning</a:t>
                          </a:r>
                        </a:p>
                      </a:txBody>
                      <a:tcPr/>
                    </a:tc>
                    <a:tc>
                      <a:txBody>
                        <a:bodyPr/>
                        <a:lstStyle/>
                        <a:p>
                          <a:pPr algn="ctr"/>
                          <a:r>
                            <a:rPr lang="en-US" sz="2400" i="0"/>
                            <a:t>Value</a:t>
                          </a:r>
                        </a:p>
                      </a:txBody>
                      <a:tcPr/>
                    </a:tc>
                    <a:tc>
                      <a:txBody>
                        <a:bodyPr/>
                        <a:lstStyle/>
                        <a:p>
                          <a:pPr algn="ctr"/>
                          <a:r>
                            <a:rPr lang="en-US" sz="2400" i="0"/>
                            <a:t>Units</a:t>
                          </a:r>
                        </a:p>
                      </a:txBody>
                      <a:tcPr/>
                    </a:tc>
                    <a:extLst>
                      <a:ext uri="{0D108BD9-81ED-4DB2-BD59-A6C34878D82A}">
                        <a16:rowId xmlns:a16="http://schemas.microsoft.com/office/drawing/2014/main" val="1034580151"/>
                      </a:ext>
                    </a:extLst>
                  </a:tr>
                  <a:tr h="457200">
                    <a:tc>
                      <a:txBody>
                        <a:bodyPr/>
                        <a:lstStyle/>
                        <a:p>
                          <a:pPr algn="ctr"/>
                          <a:r>
                            <a:rPr lang="en-US" sz="2400" i="0">
                              <a:latin typeface="+mn-lt"/>
                            </a:rPr>
                            <a:t>B</a:t>
                          </a:r>
                        </a:p>
                      </a:txBody>
                      <a:tcPr/>
                    </a:tc>
                    <a:tc>
                      <a:txBody>
                        <a:bodyPr/>
                        <a:lstStyle/>
                        <a:p>
                          <a:r>
                            <a:rPr lang="en-US" sz="2400" i="0">
                              <a:latin typeface="+mn-lt"/>
                            </a:rPr>
                            <a:t>Width of Channel, </a:t>
                          </a:r>
                        </a:p>
                      </a:txBody>
                      <a:tcPr/>
                    </a:tc>
                    <a:tc>
                      <a:txBody>
                        <a:bodyPr/>
                        <a:lstStyle/>
                        <a:p>
                          <a:pPr algn="ctr"/>
                          <a:r>
                            <a:rPr lang="en-US" sz="2400" i="0"/>
                            <a:t>100</a:t>
                          </a:r>
                        </a:p>
                      </a:txBody>
                      <a:tcPr/>
                    </a:tc>
                    <a:tc>
                      <a:txBody>
                        <a:bodyPr/>
                        <a:lstStyle/>
                        <a:p>
                          <a:endParaRPr lang="en-US"/>
                        </a:p>
                      </a:txBody>
                      <a:tcPr marL="68580" marR="68580" marT="0" marB="0" anchor="ctr">
                        <a:blipFill>
                          <a:blip r:embed="rId3"/>
                          <a:stretch>
                            <a:fillRect l="-300400" t="-110667" r="-1000" b="-536000"/>
                          </a:stretch>
                        </a:blipFill>
                      </a:tcPr>
                    </a:tc>
                    <a:extLst>
                      <a:ext uri="{0D108BD9-81ED-4DB2-BD59-A6C34878D82A}">
                        <a16:rowId xmlns:a16="http://schemas.microsoft.com/office/drawing/2014/main" val="795626054"/>
                      </a:ext>
                    </a:extLst>
                  </a:tr>
                  <a:tr h="457200">
                    <a:tc>
                      <a:txBody>
                        <a:bodyPr/>
                        <a:lstStyle/>
                        <a:p>
                          <a:endParaRPr lang="en-US"/>
                        </a:p>
                      </a:txBody>
                      <a:tcPr>
                        <a:blipFill>
                          <a:blip r:embed="rId3"/>
                          <a:stretch>
                            <a:fillRect l="-397" t="-210667" r="-696032" b="-436000"/>
                          </a:stretch>
                        </a:blipFill>
                      </a:tcPr>
                    </a:tc>
                    <a:tc>
                      <a:txBody>
                        <a:bodyPr/>
                        <a:lstStyle/>
                        <a:p>
                          <a:r>
                            <a:rPr lang="en-US" sz="2400" i="0">
                              <a:latin typeface="+mn-lt"/>
                            </a:rPr>
                            <a:t>Critical Discharge Per Unit Width</a:t>
                          </a:r>
                        </a:p>
                      </a:txBody>
                      <a:tcPr/>
                    </a:tc>
                    <a:tc>
                      <a:txBody>
                        <a:bodyPr/>
                        <a:lstStyle/>
                        <a:p>
                          <a:pPr algn="ctr"/>
                          <a:r>
                            <a:rPr lang="en-US" sz="2400" i="0"/>
                            <a:t>30.7</a:t>
                          </a:r>
                        </a:p>
                      </a:txBody>
                      <a:tcPr/>
                    </a:tc>
                    <a:tc>
                      <a:txBody>
                        <a:bodyPr/>
                        <a:lstStyle/>
                        <a:p>
                          <a:endParaRPr lang="en-US"/>
                        </a:p>
                      </a:txBody>
                      <a:tcPr marL="68580" marR="68580" marT="0" marB="0" anchor="ctr">
                        <a:blipFill>
                          <a:blip r:embed="rId3"/>
                          <a:stretch>
                            <a:fillRect l="-300400" t="-210667" r="-1000" b="-436000"/>
                          </a:stretch>
                        </a:blipFill>
                      </a:tcPr>
                    </a:tc>
                    <a:extLst>
                      <a:ext uri="{0D108BD9-81ED-4DB2-BD59-A6C34878D82A}">
                        <a16:rowId xmlns:a16="http://schemas.microsoft.com/office/drawing/2014/main" val="582090596"/>
                      </a:ext>
                    </a:extLst>
                  </a:tr>
                  <a:tr h="457200">
                    <a:tc>
                      <a:txBody>
                        <a:bodyPr/>
                        <a:lstStyle/>
                        <a:p>
                          <a:endParaRPr lang="en-US"/>
                        </a:p>
                      </a:txBody>
                      <a:tcPr>
                        <a:blipFill>
                          <a:blip r:embed="rId3"/>
                          <a:stretch>
                            <a:fillRect l="-397" t="-310667" r="-696032" b="-336000"/>
                          </a:stretch>
                        </a:blipFill>
                      </a:tcPr>
                    </a:tc>
                    <a:tc>
                      <a:txBody>
                        <a:bodyPr/>
                        <a:lstStyle/>
                        <a:p>
                          <a:r>
                            <a:rPr lang="en-US" sz="2400" i="0">
                              <a:latin typeface="+mn-lt"/>
                            </a:rPr>
                            <a:t>Gravitational Acceleration</a:t>
                          </a:r>
                        </a:p>
                      </a:txBody>
                      <a:tcPr/>
                    </a:tc>
                    <a:tc>
                      <a:txBody>
                        <a:bodyPr/>
                        <a:lstStyle/>
                        <a:p>
                          <a:pPr algn="ctr"/>
                          <a:r>
                            <a:rPr lang="en-US" sz="2400" i="0"/>
                            <a:t>32.2</a:t>
                          </a:r>
                        </a:p>
                      </a:txBody>
                      <a:tcPr/>
                    </a:tc>
                    <a:tc>
                      <a:txBody>
                        <a:bodyPr/>
                        <a:lstStyle/>
                        <a:p>
                          <a:endParaRPr lang="en-US"/>
                        </a:p>
                      </a:txBody>
                      <a:tcPr>
                        <a:blipFill>
                          <a:blip r:embed="rId3"/>
                          <a:stretch>
                            <a:fillRect l="-300400" t="-310667" r="-1000" b="-336000"/>
                          </a:stretch>
                        </a:blipFill>
                      </a:tcPr>
                    </a:tc>
                    <a:extLst>
                      <a:ext uri="{0D108BD9-81ED-4DB2-BD59-A6C34878D82A}">
                        <a16:rowId xmlns:a16="http://schemas.microsoft.com/office/drawing/2014/main" val="2809879522"/>
                      </a:ext>
                    </a:extLst>
                  </a:tr>
                  <a:tr h="457200">
                    <a:tc>
                      <a:txBody>
                        <a:bodyPr/>
                        <a:lstStyle/>
                        <a:p>
                          <a:endParaRPr lang="en-US"/>
                        </a:p>
                      </a:txBody>
                      <a:tcPr>
                        <a:blipFill>
                          <a:blip r:embed="rId3"/>
                          <a:stretch>
                            <a:fillRect l="-397" t="-405263" r="-696032" b="-231579"/>
                          </a:stretch>
                        </a:blipFill>
                      </a:tcPr>
                    </a:tc>
                    <a:tc>
                      <a:txBody>
                        <a:bodyPr/>
                        <a:lstStyle/>
                        <a:p>
                          <a:r>
                            <a:rPr lang="en-US" sz="2400" b="1" i="0">
                              <a:latin typeface="+mn-lt"/>
                            </a:rPr>
                            <a:t>Critical Depth</a:t>
                          </a:r>
                        </a:p>
                      </a:txBody>
                      <a:tcPr/>
                    </a:tc>
                    <a:tc>
                      <a:txBody>
                        <a:bodyPr/>
                        <a:lstStyle/>
                        <a:p>
                          <a:pPr algn="ctr"/>
                          <a:r>
                            <a:rPr lang="en-US" sz="2400" b="1" i="0"/>
                            <a:t>3.0</a:t>
                          </a:r>
                        </a:p>
                      </a:txBody>
                      <a:tcPr/>
                    </a:tc>
                    <a:tc>
                      <a:txBody>
                        <a:bodyPr/>
                        <a:lstStyle/>
                        <a:p>
                          <a:endParaRPr lang="en-US"/>
                        </a:p>
                      </a:txBody>
                      <a:tcPr marL="68580" marR="68580" marT="0" marB="0" anchor="ctr">
                        <a:blipFill>
                          <a:blip r:embed="rId3"/>
                          <a:stretch>
                            <a:fillRect l="-300400" t="-405263" r="-1000" b="-231579"/>
                          </a:stretch>
                        </a:blipFill>
                      </a:tcPr>
                    </a:tc>
                    <a:extLst>
                      <a:ext uri="{0D108BD9-81ED-4DB2-BD59-A6C34878D82A}">
                        <a16:rowId xmlns:a16="http://schemas.microsoft.com/office/drawing/2014/main" val="2241549517"/>
                      </a:ext>
                    </a:extLst>
                  </a:tr>
                  <a:tr h="482791">
                    <a:tc>
                      <a:txBody>
                        <a:bodyPr/>
                        <a:lstStyle/>
                        <a:p>
                          <a:endParaRPr lang="en-US"/>
                        </a:p>
                      </a:txBody>
                      <a:tcPr>
                        <a:blipFill>
                          <a:blip r:embed="rId3"/>
                          <a:stretch>
                            <a:fillRect l="-397" t="-486076" r="-696032" b="-122785"/>
                          </a:stretch>
                        </a:blipFill>
                      </a:tcPr>
                    </a:tc>
                    <a:tc>
                      <a:txBody>
                        <a:bodyPr/>
                        <a:lstStyle/>
                        <a:p>
                          <a:r>
                            <a:rPr lang="en-US" sz="2400" b="1" i="0">
                              <a:latin typeface="+mn-lt"/>
                            </a:rPr>
                            <a:t>Velocity</a:t>
                          </a:r>
                        </a:p>
                      </a:txBody>
                      <a:tcPr/>
                    </a:tc>
                    <a:tc>
                      <a:txBody>
                        <a:bodyPr/>
                        <a:lstStyle/>
                        <a:p>
                          <a:pPr algn="ctr"/>
                          <a:r>
                            <a:rPr lang="en-US" sz="2400" b="1" i="0"/>
                            <a:t>9.96</a:t>
                          </a:r>
                        </a:p>
                      </a:txBody>
                      <a:tcPr/>
                    </a:tc>
                    <a:tc>
                      <a:txBody>
                        <a:bodyPr/>
                        <a:lstStyle/>
                        <a:p>
                          <a:endParaRPr lang="en-US"/>
                        </a:p>
                      </a:txBody>
                      <a:tcPr>
                        <a:blipFill>
                          <a:blip r:embed="rId3"/>
                          <a:stretch>
                            <a:fillRect l="-300400" t="-486076" r="-1000" b="-122785"/>
                          </a:stretch>
                        </a:blipFill>
                      </a:tcPr>
                    </a:tc>
                    <a:extLst>
                      <a:ext uri="{0D108BD9-81ED-4DB2-BD59-A6C34878D82A}">
                        <a16:rowId xmlns:a16="http://schemas.microsoft.com/office/drawing/2014/main" val="1956929691"/>
                      </a:ext>
                    </a:extLst>
                  </a:tr>
                  <a:tr h="457200">
                    <a:tc>
                      <a:txBody>
                        <a:bodyPr/>
                        <a:lstStyle/>
                        <a:p>
                          <a:endParaRPr lang="en-US"/>
                        </a:p>
                      </a:txBody>
                      <a:tcPr>
                        <a:blipFill>
                          <a:blip r:embed="rId3"/>
                          <a:stretch>
                            <a:fillRect l="-397" t="-617333" r="-696032" b="-29333"/>
                          </a:stretch>
                        </a:blipFill>
                      </a:tcPr>
                    </a:tc>
                    <a:tc>
                      <a:txBody>
                        <a:bodyPr/>
                        <a:lstStyle/>
                        <a:p>
                          <a:r>
                            <a:rPr lang="en-US" sz="2400" b="1" i="0">
                              <a:latin typeface="+mn-lt"/>
                            </a:rPr>
                            <a:t>Froude’s Number</a:t>
                          </a:r>
                        </a:p>
                      </a:txBody>
                      <a:tcPr/>
                    </a:tc>
                    <a:tc>
                      <a:txBody>
                        <a:bodyPr/>
                        <a:lstStyle/>
                        <a:p>
                          <a:pPr algn="ctr"/>
                          <a:r>
                            <a:rPr lang="en-US" sz="2400" b="1" i="0"/>
                            <a:t>1</a:t>
                          </a:r>
                        </a:p>
                      </a:txBody>
                      <a:tcPr/>
                    </a:tc>
                    <a:tc>
                      <a:txBody>
                        <a:bodyPr/>
                        <a:lstStyle/>
                        <a:p>
                          <a:pPr algn="ctr"/>
                          <a:r>
                            <a:rPr lang="en-US" sz="2400" b="1" i="0"/>
                            <a:t>unitless</a:t>
                          </a:r>
                        </a:p>
                      </a:txBody>
                      <a:tcPr/>
                    </a:tc>
                    <a:extLst>
                      <a:ext uri="{0D108BD9-81ED-4DB2-BD59-A6C34878D82A}">
                        <a16:rowId xmlns:a16="http://schemas.microsoft.com/office/drawing/2014/main" val="1791738778"/>
                      </a:ext>
                    </a:extLst>
                  </a:tr>
                </a:tbl>
              </a:graphicData>
            </a:graphic>
          </p:graphicFrame>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63E7B90-4169-9848-A32C-6F0F31CEC3F4}"/>
                  </a:ext>
                </a:extLst>
              </p:cNvPr>
              <p:cNvSpPr/>
              <p:nvPr/>
            </p:nvSpPr>
            <p:spPr>
              <a:xfrm>
                <a:off x="967884" y="1936280"/>
                <a:ext cx="2846309" cy="6811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m:rPr>
                              <m:sty m:val="p"/>
                            </m:rPr>
                            <a:rPr lang="en-US" sz="2000">
                              <a:latin typeface="Cambria Math" panose="02040503050406030204" pitchFamily="18" charset="0"/>
                            </a:rPr>
                            <m:t>q</m:t>
                          </m:r>
                        </m:e>
                        <m:sub>
                          <m:r>
                            <m:rPr>
                              <m:sty m:val="p"/>
                            </m:rPr>
                            <a:rPr lang="en-US" sz="2000" i="0">
                              <a:latin typeface="Cambria Math" panose="02040503050406030204" pitchFamily="18" charset="0"/>
                            </a:rPr>
                            <m:t>c</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r>
                            <m:rPr>
                              <m:sty m:val="p"/>
                            </m:rPr>
                            <a:rPr lang="en-US" sz="2000" i="0">
                              <a:latin typeface="Cambria Math" panose="02040503050406030204" pitchFamily="18" charset="0"/>
                            </a:rPr>
                            <m:t>Qma</m:t>
                          </m:r>
                          <m:sSub>
                            <m:sSubPr>
                              <m:ctrlPr>
                                <a:rPr lang="en-US" sz="2000" i="1">
                                  <a:solidFill>
                                    <a:srgbClr val="836967"/>
                                  </a:solidFill>
                                  <a:latin typeface="Cambria Math" panose="02040503050406030204" pitchFamily="18" charset="0"/>
                                </a:rPr>
                              </m:ctrlPr>
                            </m:sSubPr>
                            <m:e>
                              <m:r>
                                <m:rPr>
                                  <m:sty m:val="p"/>
                                </m:rPr>
                                <a:rPr lang="en-US" sz="2000" i="0">
                                  <a:latin typeface="Cambria Math" panose="02040503050406030204" pitchFamily="18" charset="0"/>
                                </a:rPr>
                                <m:t>x</m:t>
                              </m:r>
                            </m:e>
                            <m:sub>
                              <m:r>
                                <m:rPr>
                                  <m:sty m:val="p"/>
                                </m:rPr>
                                <a:rPr lang="en-US" sz="2000" i="0">
                                  <a:latin typeface="Cambria Math" panose="02040503050406030204" pitchFamily="18" charset="0"/>
                                </a:rPr>
                                <m:t>Cajalco</m:t>
                              </m:r>
                            </m:sub>
                          </m:sSub>
                        </m:num>
                        <m:den>
                          <m:r>
                            <m:rPr>
                              <m:sty m:val="p"/>
                            </m:rPr>
                            <a:rPr lang="en-US" sz="2000" b="0" i="0" smtClean="0">
                              <a:latin typeface="Cambria Math" panose="02040503050406030204" pitchFamily="18" charset="0"/>
                            </a:rPr>
                            <m:t>B</m:t>
                          </m:r>
                        </m:den>
                      </m:f>
                    </m:oMath>
                  </m:oMathPara>
                </a14:m>
                <a:endParaRPr lang="en-US"/>
              </a:p>
            </p:txBody>
          </p:sp>
        </mc:Choice>
        <mc:Fallback>
          <p:sp>
            <p:nvSpPr>
              <p:cNvPr id="5" name="Rectangle 4">
                <a:extLst>
                  <a:ext uri="{FF2B5EF4-FFF2-40B4-BE49-F238E27FC236}">
                    <a16:creationId xmlns:a16="http://schemas.microsoft.com/office/drawing/2014/main" id="{A63E7B90-4169-9848-A32C-6F0F31CEC3F4}"/>
                  </a:ext>
                </a:extLst>
              </p:cNvPr>
              <p:cNvSpPr>
                <a:spLocks noRot="1" noChangeAspect="1" noMove="1" noResize="1" noEditPoints="1" noAdjustHandles="1" noChangeArrowheads="1" noChangeShapeType="1" noTextEdit="1"/>
              </p:cNvSpPr>
              <p:nvPr/>
            </p:nvSpPr>
            <p:spPr>
              <a:xfrm>
                <a:off x="967884" y="1936280"/>
                <a:ext cx="2846309" cy="6811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341FEA1C-7B02-884C-8BC0-164B66ED1543}"/>
                  </a:ext>
                </a:extLst>
              </p:cNvPr>
              <p:cNvSpPr/>
              <p:nvPr/>
            </p:nvSpPr>
            <p:spPr>
              <a:xfrm>
                <a:off x="3891330" y="1720505"/>
                <a:ext cx="2676219" cy="9598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836967"/>
                              </a:solidFill>
                              <a:latin typeface="Cambria Math" panose="02040503050406030204" pitchFamily="18" charset="0"/>
                            </a:rPr>
                          </m:ctrlPr>
                        </m:sSubPr>
                        <m:e>
                          <m:r>
                            <m:rPr>
                              <m:sty m:val="p"/>
                            </m:rPr>
                            <a:rPr lang="en-US" sz="2000">
                              <a:latin typeface="Cambria Math" panose="02040503050406030204" pitchFamily="18" charset="0"/>
                            </a:rPr>
                            <m:t>y</m:t>
                          </m:r>
                        </m:e>
                        <m:sub>
                          <m:r>
                            <m:rPr>
                              <m:sty m:val="p"/>
                            </m:rPr>
                            <a:rPr lang="en-US" sz="2000" i="0">
                              <a:latin typeface="Cambria Math" panose="02040503050406030204" pitchFamily="18" charset="0"/>
                            </a:rPr>
                            <m:t>c</m:t>
                          </m:r>
                        </m:sub>
                      </m:sSub>
                      <m:r>
                        <a:rPr lang="en-US" sz="2000" i="0">
                          <a:latin typeface="Cambria Math" panose="02040503050406030204" pitchFamily="18" charset="0"/>
                        </a:rPr>
                        <m:t>=</m:t>
                      </m:r>
                      <m:sSup>
                        <m:sSupPr>
                          <m:ctrlPr>
                            <a:rPr lang="en-US" sz="2000" i="1">
                              <a:solidFill>
                                <a:srgbClr val="836967"/>
                              </a:solidFill>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solidFill>
                                        <a:srgbClr val="836967"/>
                                      </a:solidFill>
                                      <a:latin typeface="Cambria Math" panose="02040503050406030204" pitchFamily="18" charset="0"/>
                                    </a:rPr>
                                  </m:ctrlPr>
                                </m:fPr>
                                <m:num>
                                  <m:sSup>
                                    <m:sSupPr>
                                      <m:ctrlPr>
                                        <a:rPr lang="en-US" sz="2000" i="1">
                                          <a:solidFill>
                                            <a:srgbClr val="836967"/>
                                          </a:solidFill>
                                          <a:latin typeface="Cambria Math" panose="02040503050406030204" pitchFamily="18" charset="0"/>
                                        </a:rPr>
                                      </m:ctrlPr>
                                    </m:sSupPr>
                                    <m:e>
                                      <m:sSub>
                                        <m:sSubPr>
                                          <m:ctrlPr>
                                            <a:rPr lang="en-US" sz="2000" i="1">
                                              <a:solidFill>
                                                <a:srgbClr val="836967"/>
                                              </a:solidFill>
                                              <a:latin typeface="Cambria Math" panose="02040503050406030204" pitchFamily="18" charset="0"/>
                                            </a:rPr>
                                          </m:ctrlPr>
                                        </m:sSubPr>
                                        <m:e>
                                          <m:r>
                                            <m:rPr>
                                              <m:sty m:val="p"/>
                                            </m:rPr>
                                            <a:rPr lang="en-US" sz="2000" i="0">
                                              <a:latin typeface="Cambria Math" panose="02040503050406030204" pitchFamily="18" charset="0"/>
                                            </a:rPr>
                                            <m:t>q</m:t>
                                          </m:r>
                                        </m:e>
                                        <m:sub>
                                          <m:r>
                                            <m:rPr>
                                              <m:sty m:val="p"/>
                                            </m:rPr>
                                            <a:rPr lang="en-US" sz="2000" i="0">
                                              <a:latin typeface="Cambria Math" panose="02040503050406030204" pitchFamily="18" charset="0"/>
                                            </a:rPr>
                                            <m:t>c</m:t>
                                          </m:r>
                                        </m:sub>
                                      </m:sSub>
                                    </m:e>
                                    <m:sup>
                                      <m:r>
                                        <a:rPr lang="en-US" sz="2000" i="0">
                                          <a:latin typeface="Cambria Math" panose="02040503050406030204" pitchFamily="18" charset="0"/>
                                        </a:rPr>
                                        <m:t>2</m:t>
                                      </m:r>
                                    </m:sup>
                                  </m:sSup>
                                  <m:r>
                                    <a:rPr lang="en-US" sz="2000" i="0">
                                      <a:latin typeface="Cambria Math" panose="02040503050406030204" pitchFamily="18" charset="0"/>
                                    </a:rPr>
                                    <m:t> </m:t>
                                  </m:r>
                                </m:num>
                                <m:den>
                                  <m:r>
                                    <m:rPr>
                                      <m:sty m:val="p"/>
                                    </m:rPr>
                                    <a:rPr lang="en-US" sz="2000" i="0">
                                      <a:latin typeface="Cambria Math" panose="02040503050406030204" pitchFamily="18" charset="0"/>
                                    </a:rPr>
                                    <m:t>gravity</m:t>
                                  </m:r>
                                </m:den>
                              </m:f>
                            </m:e>
                          </m:d>
                        </m:e>
                        <m:sup>
                          <m:f>
                            <m:fPr>
                              <m:ctrlPr>
                                <a:rPr lang="en-US" sz="2000" i="1">
                                  <a:solidFill>
                                    <a:srgbClr val="836967"/>
                                  </a:solidFill>
                                  <a:latin typeface="Cambria Math" panose="02040503050406030204" pitchFamily="18" charset="0"/>
                                </a:rPr>
                              </m:ctrlPr>
                            </m:fPr>
                            <m:num>
                              <m:r>
                                <a:rPr lang="en-US" sz="2000" i="0">
                                  <a:latin typeface="Cambria Math" panose="02040503050406030204" pitchFamily="18" charset="0"/>
                                </a:rPr>
                                <m:t>1</m:t>
                              </m:r>
                            </m:num>
                            <m:den>
                              <m:r>
                                <a:rPr lang="en-US" sz="2000" i="0">
                                  <a:latin typeface="Cambria Math" panose="02040503050406030204" pitchFamily="18" charset="0"/>
                                </a:rPr>
                                <m:t>3</m:t>
                              </m:r>
                            </m:den>
                          </m:f>
                        </m:sup>
                      </m:sSup>
                    </m:oMath>
                  </m:oMathPara>
                </a14:m>
                <a:endParaRPr lang="en-US"/>
              </a:p>
            </p:txBody>
          </p:sp>
        </mc:Choice>
        <mc:Fallback>
          <p:sp>
            <p:nvSpPr>
              <p:cNvPr id="7" name="Rectangle 6">
                <a:extLst>
                  <a:ext uri="{FF2B5EF4-FFF2-40B4-BE49-F238E27FC236}">
                    <a16:creationId xmlns:a16="http://schemas.microsoft.com/office/drawing/2014/main" id="{341FEA1C-7B02-884C-8BC0-164B66ED1543}"/>
                  </a:ext>
                </a:extLst>
              </p:cNvPr>
              <p:cNvSpPr>
                <a:spLocks noRot="1" noChangeAspect="1" noMove="1" noResize="1" noEditPoints="1" noAdjustHandles="1" noChangeArrowheads="1" noChangeShapeType="1" noTextEdit="1"/>
              </p:cNvSpPr>
              <p:nvPr/>
            </p:nvSpPr>
            <p:spPr>
              <a:xfrm>
                <a:off x="3891330" y="1720505"/>
                <a:ext cx="2676219" cy="9598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C97D677A-0347-9044-8498-00F9847273FC}"/>
                  </a:ext>
                </a:extLst>
              </p:cNvPr>
              <p:cNvSpPr/>
              <p:nvPr/>
            </p:nvSpPr>
            <p:spPr>
              <a:xfrm>
                <a:off x="6687818" y="1945129"/>
                <a:ext cx="1428572" cy="6723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m:rPr>
                              <m:sty m:val="p"/>
                            </m:rPr>
                            <a:rPr lang="en-US" sz="2000">
                              <a:latin typeface="Cambria Math" panose="02040503050406030204" pitchFamily="18" charset="0"/>
                            </a:rPr>
                            <m:t>V</m:t>
                          </m:r>
                        </m:e>
                        <m:sub>
                          <m:r>
                            <m:rPr>
                              <m:sty m:val="p"/>
                            </m:rPr>
                            <a:rPr lang="en-US" sz="2000" b="0" i="0" smtClean="0">
                              <a:latin typeface="Cambria Math" panose="02040503050406030204" pitchFamily="18" charset="0"/>
                            </a:rPr>
                            <m:t>c</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m:rPr>
                                  <m:sty m:val="p"/>
                                </m:rPr>
                                <a:rPr lang="en-US" sz="2000" i="0">
                                  <a:latin typeface="Cambria Math" panose="02040503050406030204" pitchFamily="18" charset="0"/>
                                </a:rPr>
                                <m:t>q</m:t>
                              </m:r>
                            </m:e>
                            <m:sub>
                              <m:r>
                                <m:rPr>
                                  <m:sty m:val="p"/>
                                </m:rPr>
                                <a:rPr lang="en-US" sz="2000" i="0">
                                  <a:latin typeface="Cambria Math" panose="02040503050406030204" pitchFamily="18" charset="0"/>
                                </a:rPr>
                                <m:t>c</m:t>
                              </m:r>
                            </m:sub>
                          </m:sSub>
                        </m:num>
                        <m:den>
                          <m:sSub>
                            <m:sSubPr>
                              <m:ctrlPr>
                                <a:rPr lang="en-US" sz="2000" i="1">
                                  <a:solidFill>
                                    <a:srgbClr val="836967"/>
                                  </a:solidFill>
                                  <a:latin typeface="Cambria Math" panose="02040503050406030204" pitchFamily="18" charset="0"/>
                                </a:rPr>
                              </m:ctrlPr>
                            </m:sSubPr>
                            <m:e>
                              <m:r>
                                <m:rPr>
                                  <m:sty m:val="p"/>
                                </m:rPr>
                                <a:rPr lang="en-US" sz="2000" i="0">
                                  <a:latin typeface="Cambria Math" panose="02040503050406030204" pitchFamily="18" charset="0"/>
                                </a:rPr>
                                <m:t>y</m:t>
                              </m:r>
                            </m:e>
                            <m:sub>
                              <m:r>
                                <m:rPr>
                                  <m:sty m:val="p"/>
                                </m:rPr>
                                <a:rPr lang="en-US" sz="2000" b="0" i="0" smtClean="0">
                                  <a:latin typeface="Cambria Math" panose="02040503050406030204" pitchFamily="18" charset="0"/>
                                </a:rPr>
                                <m:t>c</m:t>
                              </m:r>
                            </m:sub>
                          </m:sSub>
                        </m:den>
                      </m:f>
                    </m:oMath>
                  </m:oMathPara>
                </a14:m>
                <a:endParaRPr lang="en-US"/>
              </a:p>
            </p:txBody>
          </p:sp>
        </mc:Choice>
        <mc:Fallback>
          <p:sp>
            <p:nvSpPr>
              <p:cNvPr id="9" name="Rectangle 8">
                <a:extLst>
                  <a:ext uri="{FF2B5EF4-FFF2-40B4-BE49-F238E27FC236}">
                    <a16:creationId xmlns:a16="http://schemas.microsoft.com/office/drawing/2014/main" id="{C97D677A-0347-9044-8498-00F9847273FC}"/>
                  </a:ext>
                </a:extLst>
              </p:cNvPr>
              <p:cNvSpPr>
                <a:spLocks noRot="1" noChangeAspect="1" noMove="1" noResize="1" noEditPoints="1" noAdjustHandles="1" noChangeArrowheads="1" noChangeShapeType="1" noTextEdit="1"/>
              </p:cNvSpPr>
              <p:nvPr/>
            </p:nvSpPr>
            <p:spPr>
              <a:xfrm>
                <a:off x="6687818" y="1945129"/>
                <a:ext cx="1428572" cy="6723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92F7EEB2-DBF6-7C41-9B53-51C3790DC218}"/>
                  </a:ext>
                </a:extLst>
              </p:cNvPr>
              <p:cNvSpPr/>
              <p:nvPr/>
            </p:nvSpPr>
            <p:spPr>
              <a:xfrm>
                <a:off x="8552961" y="1936280"/>
                <a:ext cx="1811086" cy="7403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Fr</m:t>
                      </m:r>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m:rPr>
                                  <m:sty m:val="p"/>
                                </m:rPr>
                                <a:rPr lang="en-US" sz="2000" i="0">
                                  <a:latin typeface="Cambria Math" panose="02040503050406030204" pitchFamily="18" charset="0"/>
                                </a:rPr>
                                <m:t>V</m:t>
                              </m:r>
                            </m:e>
                            <m:sub>
                              <m:r>
                                <m:rPr>
                                  <m:sty m:val="p"/>
                                </m:rPr>
                                <a:rPr lang="en-US" sz="2000" b="0" i="0" smtClean="0">
                                  <a:latin typeface="Cambria Math" panose="02040503050406030204" pitchFamily="18" charset="0"/>
                                </a:rPr>
                                <m:t>c</m:t>
                              </m:r>
                            </m:sub>
                          </m:sSub>
                        </m:num>
                        <m:den>
                          <m:rad>
                            <m:radPr>
                              <m:degHide m:val="on"/>
                              <m:ctrlPr>
                                <a:rPr lang="en-US" sz="2000" i="1">
                                  <a:solidFill>
                                    <a:srgbClr val="836967"/>
                                  </a:solidFill>
                                  <a:latin typeface="Cambria Math" panose="02040503050406030204" pitchFamily="18" charset="0"/>
                                </a:rPr>
                              </m:ctrlPr>
                            </m:radPr>
                            <m:deg/>
                            <m:e>
                              <m:sSub>
                                <m:sSubPr>
                                  <m:ctrlPr>
                                    <a:rPr lang="en-US" sz="2000" i="1">
                                      <a:solidFill>
                                        <a:srgbClr val="836967"/>
                                      </a:solidFill>
                                      <a:latin typeface="Cambria Math" panose="02040503050406030204" pitchFamily="18" charset="0"/>
                                    </a:rPr>
                                  </m:ctrlPr>
                                </m:sSubPr>
                                <m:e>
                                  <m:r>
                                    <m:rPr>
                                      <m:sty m:val="p"/>
                                    </m:rPr>
                                    <a:rPr lang="en-US" sz="2000" i="0">
                                      <a:latin typeface="Cambria Math" panose="02040503050406030204" pitchFamily="18" charset="0"/>
                                    </a:rPr>
                                    <m:t>y</m:t>
                                  </m:r>
                                </m:e>
                                <m:sub>
                                  <m:r>
                                    <m:rPr>
                                      <m:sty m:val="p"/>
                                    </m:rPr>
                                    <a:rPr lang="en-US" sz="2000" b="0" i="0" smtClean="0">
                                      <a:latin typeface="Cambria Math" panose="02040503050406030204" pitchFamily="18" charset="0"/>
                                    </a:rPr>
                                    <m:t>c</m:t>
                                  </m:r>
                                </m:sub>
                              </m:sSub>
                              <m:r>
                                <m:rPr>
                                  <m:sty m:val="p"/>
                                </m:rPr>
                                <a:rPr lang="en-US" sz="2000" i="0">
                                  <a:latin typeface="Cambria Math" panose="02040503050406030204" pitchFamily="18" charset="0"/>
                                </a:rPr>
                                <m:t>g</m:t>
                              </m:r>
                            </m:e>
                          </m:rad>
                        </m:den>
                      </m:f>
                    </m:oMath>
                  </m:oMathPara>
                </a14:m>
                <a:endParaRPr lang="en-US"/>
              </a:p>
            </p:txBody>
          </p:sp>
        </mc:Choice>
        <mc:Fallback>
          <p:sp>
            <p:nvSpPr>
              <p:cNvPr id="10" name="Rectangle 9">
                <a:extLst>
                  <a:ext uri="{FF2B5EF4-FFF2-40B4-BE49-F238E27FC236}">
                    <a16:creationId xmlns:a16="http://schemas.microsoft.com/office/drawing/2014/main" id="{92F7EEB2-DBF6-7C41-9B53-51C3790DC218}"/>
                  </a:ext>
                </a:extLst>
              </p:cNvPr>
              <p:cNvSpPr>
                <a:spLocks noRot="1" noChangeAspect="1" noMove="1" noResize="1" noEditPoints="1" noAdjustHandles="1" noChangeArrowheads="1" noChangeShapeType="1" noTextEdit="1"/>
              </p:cNvSpPr>
              <p:nvPr/>
            </p:nvSpPr>
            <p:spPr>
              <a:xfrm>
                <a:off x="8552961" y="1936280"/>
                <a:ext cx="1811086" cy="74039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64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Downstream Face: Supercritical Flow</a:t>
            </a:r>
            <a:endParaRPr lang="en-US">
              <a:cs typeface="Calibri"/>
            </a:endParaRPr>
          </a:p>
        </p:txBody>
      </p:sp>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832423" y="1839824"/>
                <a:ext cx="10990450" cy="714953"/>
              </a:xfrm>
            </p:spPr>
            <p:txBody>
              <a:bodyPr vert="horz" lIns="0" tIns="45720" rIns="0" bIns="45720" rtlCol="0" anchor="t">
                <a:noAutofit/>
              </a:bodyPr>
              <a:lstStyle/>
              <a:p>
                <a14:m>
                  <m:oMath xmlns:m="http://schemas.openxmlformats.org/officeDocument/2006/math">
                    <m:r>
                      <a:rPr lang="en-US" sz="2800" b="0" i="1" smtClean="0">
                        <a:latin typeface="Cambria Math" panose="02040503050406030204" pitchFamily="18" charset="0"/>
                        <a:cs typeface="Calibri"/>
                      </a:rPr>
                      <m:t>𝑄</m:t>
                    </m:r>
                    <m:r>
                      <a:rPr lang="en-US" sz="2800" b="0" i="1" smtClean="0">
                        <a:latin typeface="Cambria Math" panose="02040503050406030204" pitchFamily="18" charset="0"/>
                        <a:cs typeface="Calibri"/>
                      </a:rPr>
                      <m:t>= </m:t>
                    </m:r>
                    <m:f>
                      <m:fPr>
                        <m:ctrlPr>
                          <a:rPr lang="en-US" sz="2800" b="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1.49</m:t>
                        </m:r>
                      </m:num>
                      <m:den>
                        <m:r>
                          <a:rPr lang="en-US" sz="2800" b="0" i="1" smtClean="0">
                            <a:latin typeface="Cambria Math" panose="02040503050406030204" pitchFamily="18" charset="0"/>
                            <a:cs typeface="Calibri"/>
                          </a:rPr>
                          <m:t>𝑛</m:t>
                        </m:r>
                      </m:den>
                    </m:f>
                    <m:r>
                      <a:rPr lang="en-US" sz="2800" b="0" i="1" smtClean="0">
                        <a:latin typeface="Cambria Math" panose="02040503050406030204" pitchFamily="18" charset="0"/>
                        <a:cs typeface="Calibri"/>
                      </a:rPr>
                      <m:t>𝐴</m:t>
                    </m:r>
                    <m:sSup>
                      <m:sSupPr>
                        <m:ctrlPr>
                          <a:rPr lang="en-US" sz="2800" b="0" i="1" smtClean="0">
                            <a:latin typeface="Cambria Math" panose="02040503050406030204" pitchFamily="18" charset="0"/>
                            <a:cs typeface="Calibri"/>
                          </a:rPr>
                        </m:ctrlPr>
                      </m:sSupPr>
                      <m:e>
                        <m:r>
                          <a:rPr lang="en-US" sz="2800" b="0" i="1" smtClean="0">
                            <a:latin typeface="Cambria Math" panose="02040503050406030204" pitchFamily="18" charset="0"/>
                            <a:cs typeface="Calibri"/>
                          </a:rPr>
                          <m:t>𝑅</m:t>
                        </m:r>
                      </m:e>
                      <m:sup>
                        <m:f>
                          <m:fPr>
                            <m:ctrlPr>
                              <a:rPr lang="en-US" sz="2800" b="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2</m:t>
                            </m:r>
                          </m:num>
                          <m:den>
                            <m:r>
                              <a:rPr lang="en-US" sz="2800" b="0" i="1" smtClean="0">
                                <a:latin typeface="Cambria Math" panose="02040503050406030204" pitchFamily="18" charset="0"/>
                                <a:cs typeface="Calibri"/>
                              </a:rPr>
                              <m:t>3</m:t>
                            </m:r>
                          </m:den>
                        </m:f>
                      </m:sup>
                    </m:sSup>
                    <m:sSup>
                      <m:sSupPr>
                        <m:ctrlPr>
                          <a:rPr lang="en-US" sz="2800" b="0" i="1" smtClean="0">
                            <a:latin typeface="Cambria Math" panose="02040503050406030204" pitchFamily="18" charset="0"/>
                            <a:cs typeface="Calibri"/>
                          </a:rPr>
                        </m:ctrlPr>
                      </m:sSupPr>
                      <m:e>
                        <m:r>
                          <a:rPr lang="en-US" sz="2800" i="1">
                            <a:latin typeface="Cambria Math" panose="02040503050406030204" pitchFamily="18" charset="0"/>
                            <a:cs typeface="Calibri"/>
                          </a:rPr>
                          <m:t>(</m:t>
                        </m:r>
                        <m:sSub>
                          <m:sSubPr>
                            <m:ctrlPr>
                              <a:rPr lang="en-US" sz="2800" i="1">
                                <a:latin typeface="Cambria Math" panose="02040503050406030204" pitchFamily="18" charset="0"/>
                                <a:cs typeface="Calibri"/>
                              </a:rPr>
                            </m:ctrlPr>
                          </m:sSubPr>
                          <m:e>
                            <m:r>
                              <a:rPr lang="en-US" sz="2800" b="0" i="1" smtClean="0">
                                <a:latin typeface="Cambria Math" panose="02040503050406030204" pitchFamily="18" charset="0"/>
                                <a:cs typeface="Calibri"/>
                              </a:rPr>
                              <m:t>𝑆</m:t>
                            </m:r>
                          </m:e>
                          <m:sub>
                            <m:r>
                              <a:rPr lang="en-US" sz="2800" b="0" i="1" smtClean="0">
                                <a:latin typeface="Cambria Math" panose="02040503050406030204" pitchFamily="18" charset="0"/>
                                <a:cs typeface="Calibri"/>
                              </a:rPr>
                              <m:t>0</m:t>
                            </m:r>
                          </m:sub>
                        </m:sSub>
                        <m:r>
                          <a:rPr lang="en-US" sz="2800" i="1">
                            <a:latin typeface="Cambria Math" panose="02040503050406030204" pitchFamily="18" charset="0"/>
                            <a:cs typeface="Calibri"/>
                          </a:rPr>
                          <m:t>)</m:t>
                        </m:r>
                      </m:e>
                      <m:sup>
                        <m:f>
                          <m:fPr>
                            <m:ctrlPr>
                              <a:rPr lang="en-US" sz="2800" b="0" i="1" smtClean="0">
                                <a:latin typeface="Cambria Math" panose="02040503050406030204" pitchFamily="18" charset="0"/>
                                <a:cs typeface="Calibri"/>
                              </a:rPr>
                            </m:ctrlPr>
                          </m:fPr>
                          <m:num>
                            <m:r>
                              <a:rPr lang="en-US" sz="2800" b="0" i="1" smtClean="0">
                                <a:latin typeface="Cambria Math" panose="02040503050406030204" pitchFamily="18" charset="0"/>
                                <a:cs typeface="Calibri"/>
                              </a:rPr>
                              <m:t>1</m:t>
                            </m:r>
                          </m:num>
                          <m:den>
                            <m:r>
                              <a:rPr lang="en-US" sz="2800" b="0" i="1" smtClean="0">
                                <a:latin typeface="Cambria Math" panose="02040503050406030204" pitchFamily="18" charset="0"/>
                                <a:cs typeface="Calibri"/>
                              </a:rPr>
                              <m:t>2</m:t>
                            </m:r>
                          </m:den>
                        </m:f>
                      </m:sup>
                    </m:sSup>
                    <m:r>
                      <a:rPr lang="en-US" sz="2800" b="0" i="1" smtClean="0">
                        <a:latin typeface="Cambria Math" panose="02040503050406030204" pitchFamily="18" charset="0"/>
                        <a:cs typeface="Calibri"/>
                      </a:rPr>
                      <m:t>                     </m:t>
                    </m:r>
                    <m:r>
                      <a:rPr lang="en-US" sz="2800" i="1" smtClean="0">
                        <a:latin typeface="Cambria Math" panose="02040503050406030204" pitchFamily="18" charset="0"/>
                        <a:cs typeface="Calibri"/>
                      </a:rPr>
                      <m:t>𝐴</m:t>
                    </m:r>
                    <m:sSup>
                      <m:sSupPr>
                        <m:ctrlPr>
                          <a:rPr lang="en-US" sz="2800" i="1">
                            <a:latin typeface="Cambria Math" panose="02040503050406030204" pitchFamily="18" charset="0"/>
                            <a:cs typeface="Calibri"/>
                          </a:rPr>
                        </m:ctrlPr>
                      </m:sSupPr>
                      <m:e>
                        <m:r>
                          <a:rPr lang="en-US" sz="2800" i="1">
                            <a:latin typeface="Cambria Math" panose="02040503050406030204" pitchFamily="18" charset="0"/>
                            <a:cs typeface="Calibri"/>
                          </a:rPr>
                          <m:t>𝑅</m:t>
                        </m:r>
                      </m:e>
                      <m:sup>
                        <m:f>
                          <m:fPr>
                            <m:ctrlPr>
                              <a:rPr lang="en-US" sz="2800" i="1">
                                <a:latin typeface="Cambria Math" panose="02040503050406030204" pitchFamily="18" charset="0"/>
                                <a:cs typeface="Calibri"/>
                              </a:rPr>
                            </m:ctrlPr>
                          </m:fPr>
                          <m:num>
                            <m:r>
                              <a:rPr lang="en-US" sz="2800" i="1">
                                <a:latin typeface="Cambria Math" panose="02040503050406030204" pitchFamily="18" charset="0"/>
                                <a:cs typeface="Calibri"/>
                              </a:rPr>
                              <m:t>2</m:t>
                            </m:r>
                          </m:num>
                          <m:den>
                            <m:r>
                              <a:rPr lang="en-US" sz="2800" i="1">
                                <a:latin typeface="Cambria Math" panose="02040503050406030204" pitchFamily="18" charset="0"/>
                                <a:cs typeface="Calibri"/>
                              </a:rPr>
                              <m:t>3</m:t>
                            </m:r>
                          </m:den>
                        </m:f>
                      </m:sup>
                    </m:sSup>
                    <m:r>
                      <a:rPr lang="en-US" sz="2800" b="0" i="1" smtClean="0">
                        <a:latin typeface="Cambria Math" panose="02040503050406030204" pitchFamily="18" charset="0"/>
                        <a:cs typeface="Calibri"/>
                      </a:rPr>
                      <m:t>=46.52 </m:t>
                    </m:r>
                  </m:oMath>
                </a14:m>
                <a:r>
                  <a:rPr lang="en-US" sz="2400">
                    <a:cs typeface="Calibri"/>
                  </a:rPr>
                  <a:t>               	</a:t>
                </a:r>
                <a14:m>
                  <m:oMath xmlns:m="http://schemas.openxmlformats.org/officeDocument/2006/math">
                    <m:sSub>
                      <m:sSubPr>
                        <m:ctrlPr>
                          <a:rPr lang="en-US" sz="2400" i="1" dirty="0" smtClean="0">
                            <a:latin typeface="Cambria Math" panose="02040503050406030204" pitchFamily="18" charset="0"/>
                            <a:cs typeface="Calibri"/>
                          </a:rPr>
                        </m:ctrlPr>
                      </m:sSubPr>
                      <m:e>
                        <m:r>
                          <a:rPr lang="en-US" sz="2400" b="0" i="1" dirty="0" smtClean="0">
                            <a:latin typeface="Cambria Math" panose="02040503050406030204" pitchFamily="18" charset="0"/>
                            <a:cs typeface="Calibri"/>
                          </a:rPr>
                          <m:t>𝑦</m:t>
                        </m:r>
                      </m:e>
                      <m:sub>
                        <m:r>
                          <a:rPr lang="en-US" sz="2400" b="0" i="1" dirty="0" smtClean="0">
                            <a:latin typeface="Cambria Math" panose="02040503050406030204" pitchFamily="18" charset="0"/>
                            <a:cs typeface="Calibri"/>
                          </a:rPr>
                          <m:t>1</m:t>
                        </m:r>
                      </m:sub>
                    </m:sSub>
                    <m:r>
                      <a:rPr lang="en-US" sz="2400" b="0" i="1" dirty="0" smtClean="0">
                        <a:latin typeface="Cambria Math" panose="02040503050406030204" pitchFamily="18" charset="0"/>
                        <a:cs typeface="Calibri"/>
                      </a:rPr>
                      <m:t>=.635 </m:t>
                    </m:r>
                    <m:r>
                      <a:rPr lang="en-US" sz="2400" b="0" i="1" dirty="0" smtClean="0">
                        <a:latin typeface="Cambria Math" panose="02040503050406030204" pitchFamily="18" charset="0"/>
                        <a:cs typeface="Calibri"/>
                      </a:rPr>
                      <m:t>𝑓𝑡</m:t>
                    </m:r>
                  </m:oMath>
                </a14:m>
                <a:endParaRPr lang="en-US" sz="2400">
                  <a:cs typeface="Calibri"/>
                </a:endParaRPr>
              </a:p>
              <a:p>
                <a:endParaRPr lang="en-US" sz="2400"/>
              </a:p>
            </p:txBody>
          </p:sp>
        </mc:Choice>
        <mc:Fallback>
          <p:sp>
            <p:nvSpPr>
              <p:cNvPr id="11" name="Content Placeholder 10">
                <a:extLst>
                  <a:ext uri="{FF2B5EF4-FFF2-40B4-BE49-F238E27FC236}">
                    <a16:creationId xmlns:a16="http://schemas.microsoft.com/office/drawing/2014/main" id="{7B85F007-B764-45D0-95CE-6F57AF66F10C}"/>
                  </a:ext>
                </a:extLst>
              </p:cNvPr>
              <p:cNvSpPr>
                <a:spLocks noGrp="1" noRot="1" noChangeAspect="1" noMove="1" noResize="1" noEditPoints="1" noAdjustHandles="1" noChangeArrowheads="1" noChangeShapeType="1" noTextEdit="1"/>
              </p:cNvSpPr>
              <p:nvPr>
                <p:ph idx="1"/>
              </p:nvPr>
            </p:nvSpPr>
            <p:spPr>
              <a:xfrm>
                <a:off x="832423" y="1839824"/>
                <a:ext cx="10990450" cy="714953"/>
              </a:xfrm>
              <a:blipFill>
                <a:blip r:embed="rId3"/>
                <a:stretch>
                  <a:fillRect/>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jason</a:t>
            </a:r>
            <a:r>
              <a:rPr lang="en-US"/>
              <a:t> ng</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27</a:t>
            </a:fld>
            <a:endParaRPr lang="en-US"/>
          </a:p>
        </p:txBody>
      </p:sp>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D940C06E-9BCC-4A6B-81F7-40005061F133}"/>
                  </a:ext>
                </a:extLst>
              </p:cNvPr>
              <p:cNvGraphicFramePr>
                <a:graphicFrameLocks noGrp="1"/>
              </p:cNvGraphicFramePr>
              <p:nvPr>
                <p:extLst>
                  <p:ext uri="{D42A27DB-BD31-4B8C-83A1-F6EECF244321}">
                    <p14:modId xmlns:p14="http://schemas.microsoft.com/office/powerpoint/2010/main" val="1476609024"/>
                  </p:ext>
                </p:extLst>
              </p:nvPr>
            </p:nvGraphicFramePr>
            <p:xfrm>
              <a:off x="-2" y="2777692"/>
              <a:ext cx="12192001" cy="3683191"/>
            </p:xfrm>
            <a:graphic>
              <a:graphicData uri="http://schemas.openxmlformats.org/drawingml/2006/table">
                <a:tbl>
                  <a:tblPr firstRow="1" bandRow="1">
                    <a:tableStyleId>{5C22544A-7EE6-4342-B048-85BDC9FD1C3A}</a:tableStyleId>
                  </a:tblPr>
                  <a:tblGrid>
                    <a:gridCol w="1537431">
                      <a:extLst>
                        <a:ext uri="{9D8B030D-6E8A-4147-A177-3AD203B41FA5}">
                          <a16:colId xmlns:a16="http://schemas.microsoft.com/office/drawing/2014/main" val="112201092"/>
                        </a:ext>
                      </a:extLst>
                    </a:gridCol>
                    <a:gridCol w="5046785">
                      <a:extLst>
                        <a:ext uri="{9D8B030D-6E8A-4147-A177-3AD203B41FA5}">
                          <a16:colId xmlns:a16="http://schemas.microsoft.com/office/drawing/2014/main" val="2379573506"/>
                        </a:ext>
                      </a:extLst>
                    </a:gridCol>
                    <a:gridCol w="2559785">
                      <a:extLst>
                        <a:ext uri="{9D8B030D-6E8A-4147-A177-3AD203B41FA5}">
                          <a16:colId xmlns:a16="http://schemas.microsoft.com/office/drawing/2014/main" val="4225442354"/>
                        </a:ext>
                      </a:extLst>
                    </a:gridCol>
                    <a:gridCol w="3048000">
                      <a:extLst>
                        <a:ext uri="{9D8B030D-6E8A-4147-A177-3AD203B41FA5}">
                          <a16:colId xmlns:a16="http://schemas.microsoft.com/office/drawing/2014/main" val="2443808620"/>
                        </a:ext>
                      </a:extLst>
                    </a:gridCol>
                  </a:tblGrid>
                  <a:tr h="439124">
                    <a:tc>
                      <a:txBody>
                        <a:bodyPr/>
                        <a:lstStyle/>
                        <a:p>
                          <a:pPr algn="ctr"/>
                          <a:r>
                            <a:rPr lang="en-US" sz="2400" i="0"/>
                            <a:t>Symbol</a:t>
                          </a:r>
                        </a:p>
                      </a:txBody>
                      <a:tcPr/>
                    </a:tc>
                    <a:tc>
                      <a:txBody>
                        <a:bodyPr/>
                        <a:lstStyle/>
                        <a:p>
                          <a:pPr algn="ctr"/>
                          <a:r>
                            <a:rPr lang="en-US" sz="2400" i="0"/>
                            <a:t>Meaning</a:t>
                          </a:r>
                        </a:p>
                      </a:txBody>
                      <a:tcPr/>
                    </a:tc>
                    <a:tc>
                      <a:txBody>
                        <a:bodyPr/>
                        <a:lstStyle/>
                        <a:p>
                          <a:pPr algn="ctr"/>
                          <a:r>
                            <a:rPr lang="en-US" sz="2400" i="0"/>
                            <a:t>Value</a:t>
                          </a:r>
                        </a:p>
                      </a:txBody>
                      <a:tcPr/>
                    </a:tc>
                    <a:tc>
                      <a:txBody>
                        <a:bodyPr/>
                        <a:lstStyle/>
                        <a:p>
                          <a:pPr algn="ctr"/>
                          <a:r>
                            <a:rPr lang="en-US" sz="2400" i="0"/>
                            <a:t>Units</a:t>
                          </a:r>
                        </a:p>
                      </a:txBody>
                      <a:tcPr/>
                    </a:tc>
                    <a:extLst>
                      <a:ext uri="{0D108BD9-81ED-4DB2-BD59-A6C34878D82A}">
                        <a16:rowId xmlns:a16="http://schemas.microsoft.com/office/drawing/2014/main" val="1034580151"/>
                      </a:ext>
                    </a:extLst>
                  </a:tr>
                  <a:tr h="439124">
                    <a:tc>
                      <a:txBody>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S</m:t>
                                    </m:r>
                                  </m:e>
                                  <m:sub>
                                    <m:r>
                                      <a:rPr lang="en-US" sz="2400" b="0" i="0" smtClean="0">
                                        <a:latin typeface="Cambria Math" panose="02040503050406030204" pitchFamily="18" charset="0"/>
                                      </a:rPr>
                                      <m:t>0</m:t>
                                    </m:r>
                                  </m:sub>
                                </m:sSub>
                              </m:oMath>
                            </m:oMathPara>
                          </a14:m>
                          <a:endParaRPr lang="en-US" sz="2400" i="0">
                            <a:latin typeface="+mn-lt"/>
                          </a:endParaRPr>
                        </a:p>
                      </a:txBody>
                      <a:tcPr/>
                    </a:tc>
                    <a:tc>
                      <a:txBody>
                        <a:bodyPr/>
                        <a:lstStyle/>
                        <a:p>
                          <a:r>
                            <a:rPr lang="en-US" sz="2400" i="0"/>
                            <a:t>Supercritical Slope</a:t>
                          </a:r>
                          <a:endParaRPr lang="en-US" sz="2400" i="0">
                            <a:latin typeface="+mn-lt"/>
                          </a:endParaRPr>
                        </a:p>
                      </a:txBody>
                      <a:tcPr/>
                    </a:tc>
                    <a:tc>
                      <a:txBody>
                        <a:bodyPr/>
                        <a:lstStyle/>
                        <a:p>
                          <a:pPr algn="ctr"/>
                          <a:r>
                            <a:rPr lang="en-US" sz="2400" i="0"/>
                            <a:t>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2400" i="0" smtClean="0">
                                    <a:solidFill>
                                      <a:srgbClr val="000000"/>
                                    </a:solidFill>
                                    <a:effectLst/>
                                    <a:latin typeface="Cambria Math" panose="02040503050406030204" pitchFamily="18" charset="0"/>
                                  </a:rPr>
                                  <m:t>f</m:t>
                                </m:r>
                                <m:r>
                                  <m:rPr>
                                    <m:sty m:val="p"/>
                                  </m:rPr>
                                  <a:rPr lang="en-US" sz="2400" b="0" i="0" smtClean="0">
                                    <a:solidFill>
                                      <a:srgbClr val="000000"/>
                                    </a:solidFill>
                                    <a:effectLst/>
                                    <a:latin typeface="Cambria Math" panose="02040503050406030204" pitchFamily="18" charset="0"/>
                                  </a:rPr>
                                  <m:t>t</m:t>
                                </m:r>
                                <m:r>
                                  <a:rPr lang="en-US" sz="2400" i="0" smtClean="0">
                                    <a:solidFill>
                                      <a:srgbClr val="000000"/>
                                    </a:solidFill>
                                    <a:effectLst/>
                                    <a:latin typeface="Cambria Math" panose="02040503050406030204" pitchFamily="18" charset="0"/>
                                  </a:rPr>
                                  <m:t>/</m:t>
                                </m:r>
                                <m:sSup>
                                  <m:sSupPr>
                                    <m:ctrlPr>
                                      <a:rPr lang="en-US" sz="2400" i="1" smtClean="0">
                                        <a:solidFill>
                                          <a:srgbClr val="000000"/>
                                        </a:solidFill>
                                        <a:effectLst/>
                                        <a:latin typeface="Cambria Math" panose="02040503050406030204" pitchFamily="18" charset="0"/>
                                      </a:rPr>
                                    </m:ctrlPr>
                                  </m:sSupPr>
                                  <m:e>
                                    <m:r>
                                      <m:rPr>
                                        <m:sty m:val="p"/>
                                      </m:rPr>
                                      <a:rPr lang="en-US" sz="2400" b="0" i="0" smtClean="0">
                                        <a:solidFill>
                                          <a:srgbClr val="000000"/>
                                        </a:solidFill>
                                        <a:effectLst/>
                                        <a:latin typeface="Cambria Math" panose="02040503050406030204" pitchFamily="18" charset="0"/>
                                      </a:rPr>
                                      <m:t>s</m:t>
                                    </m:r>
                                  </m:e>
                                  <m:sup>
                                    <m:r>
                                      <a:rPr lang="en-US" sz="2400" b="0" i="0" smtClean="0">
                                        <a:solidFill>
                                          <a:srgbClr val="000000"/>
                                        </a:solidFill>
                                        <a:effectLst/>
                                        <a:latin typeface="Cambria Math" panose="02040503050406030204" pitchFamily="18" charset="0"/>
                                      </a:rPr>
                                      <m:t>2</m:t>
                                    </m:r>
                                  </m:sup>
                                </m:sSup>
                              </m:oMath>
                            </m:oMathPara>
                          </a14:m>
                          <a:endParaRPr lang="en-US" sz="2000" i="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795626054"/>
                      </a:ext>
                    </a:extLst>
                  </a:tr>
                  <a:tr h="439124">
                    <a:tc>
                      <a:txBody>
                        <a:bodyPr/>
                        <a:lstStyle/>
                        <a:p>
                          <a:pPr algn="ctr"/>
                          <a14:m>
                            <m:oMathPara xmlns:m="http://schemas.openxmlformats.org/officeDocument/2006/math">
                              <m:oMathParaPr>
                                <m:jc m:val="centerGroup"/>
                              </m:oMathParaPr>
                              <m:oMath xmlns:m="http://schemas.openxmlformats.org/officeDocument/2006/math">
                                <m:r>
                                  <m:rPr>
                                    <m:sty m:val="p"/>
                                  </m:rPr>
                                  <a:rPr lang="en-US" sz="2400" i="0" smtClean="0">
                                    <a:latin typeface="Cambria Math" panose="02040503050406030204" pitchFamily="18" charset="0"/>
                                  </a:rPr>
                                  <m:t>n</m:t>
                                </m:r>
                              </m:oMath>
                            </m:oMathPara>
                          </a14:m>
                          <a:endParaRPr lang="en-US" sz="2400" i="0">
                            <a:latin typeface="+mn-lt"/>
                          </a:endParaRPr>
                        </a:p>
                      </a:txBody>
                      <a:tcPr/>
                    </a:tc>
                    <a:tc>
                      <a:txBody>
                        <a:bodyPr/>
                        <a:lstStyle/>
                        <a:p>
                          <a:r>
                            <a:rPr lang="en-US" sz="2400" b="0" i="0" kern="1200">
                              <a:solidFill>
                                <a:schemeClr val="dk1"/>
                              </a:solidFill>
                              <a:effectLst/>
                            </a:rPr>
                            <a:t>Manning’s Roughness Coefficient</a:t>
                          </a:r>
                          <a:endParaRPr lang="en-US" sz="3200" i="0">
                            <a:latin typeface="+mn-lt"/>
                          </a:endParaRPr>
                        </a:p>
                      </a:txBody>
                      <a:tcPr/>
                    </a:tc>
                    <a:tc>
                      <a:txBody>
                        <a:bodyPr/>
                        <a:lstStyle/>
                        <a:p>
                          <a:pPr algn="ctr"/>
                          <a:r>
                            <a:rPr lang="en-US" sz="2400" i="0"/>
                            <a:t>0.013</a:t>
                          </a:r>
                        </a:p>
                      </a:txBody>
                      <a:tcPr/>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2400" b="0" i="0" smtClean="0">
                                    <a:solidFill>
                                      <a:srgbClr val="000000"/>
                                    </a:solidFill>
                                    <a:effectLst/>
                                    <a:latin typeface="Cambria Math" panose="02040503050406030204" pitchFamily="18" charset="0"/>
                                  </a:rPr>
                                  <m:t>unitless</m:t>
                                </m:r>
                              </m:oMath>
                            </m:oMathPara>
                          </a14:m>
                          <a:endParaRPr lang="en-US" sz="2000" i="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82090596"/>
                      </a:ext>
                    </a:extLst>
                  </a:tr>
                  <a:tr h="439124">
                    <a:tc>
                      <a:txBody>
                        <a:bodyPr/>
                        <a:lstStyle/>
                        <a:p>
                          <a:pPr algn="ctr"/>
                          <a14:m>
                            <m:oMathPara xmlns:m="http://schemas.openxmlformats.org/officeDocument/2006/math">
                              <m:oMathParaPr>
                                <m:jc m:val="centerGroup"/>
                              </m:oMathParaPr>
                              <m:oMath xmlns:m="http://schemas.openxmlformats.org/officeDocument/2006/math">
                                <m:r>
                                  <m:rPr>
                                    <m:sty m:val="p"/>
                                  </m:rPr>
                                  <a:rPr lang="en-US" sz="2400" i="0" smtClean="0">
                                    <a:latin typeface="Cambria Math" panose="02040503050406030204" pitchFamily="18" charset="0"/>
                                  </a:rPr>
                                  <m:t>A</m:t>
                                </m:r>
                              </m:oMath>
                            </m:oMathPara>
                          </a14:m>
                          <a:endParaRPr lang="en-US" sz="2400" i="0">
                            <a:latin typeface="+mn-lt"/>
                          </a:endParaRPr>
                        </a:p>
                      </a:txBody>
                      <a:tcPr/>
                    </a:tc>
                    <a:tc>
                      <a:txBody>
                        <a:bodyPr/>
                        <a:lstStyle/>
                        <a:p>
                          <a:r>
                            <a:rPr lang="en-US" sz="2400" i="0"/>
                            <a:t>Area of Rectangular Channel</a:t>
                          </a:r>
                          <a:endParaRPr lang="en-US" sz="2400" i="0">
                            <a:latin typeface="+mn-lt"/>
                          </a:endParaRPr>
                        </a:p>
                      </a:txBody>
                      <a:tcPr/>
                    </a:tc>
                    <a:tc>
                      <a:txBody>
                        <a:bodyPr/>
                        <a:lstStyle/>
                        <a:p>
                          <a:pPr algn="ctr"/>
                          <a:r>
                            <a:rPr lang="en-US" sz="2400" i="0"/>
                            <a:t>63.5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sz="2400" b="0" i="1" smtClean="0">
                                        <a:solidFill>
                                          <a:srgbClr val="000000"/>
                                        </a:solidFill>
                                        <a:effectLst/>
                                        <a:latin typeface="Cambria Math" panose="02040503050406030204" pitchFamily="18" charset="0"/>
                                      </a:rPr>
                                    </m:ctrlPr>
                                  </m:sSupPr>
                                  <m:e>
                                    <m:r>
                                      <m:rPr>
                                        <m:sty m:val="p"/>
                                      </m:rPr>
                                      <a:rPr lang="en-US" sz="2400" i="0" smtClean="0">
                                        <a:solidFill>
                                          <a:srgbClr val="000000"/>
                                        </a:solidFill>
                                        <a:effectLst/>
                                        <a:latin typeface="Cambria Math" panose="02040503050406030204" pitchFamily="18" charset="0"/>
                                      </a:rPr>
                                      <m:t>f</m:t>
                                    </m:r>
                                    <m:r>
                                      <m:rPr>
                                        <m:sty m:val="p"/>
                                      </m:rPr>
                                      <a:rPr lang="en-US" sz="2400" b="0" i="0" smtClean="0">
                                        <a:solidFill>
                                          <a:srgbClr val="000000"/>
                                        </a:solidFill>
                                        <a:effectLst/>
                                        <a:latin typeface="Cambria Math" panose="02040503050406030204" pitchFamily="18" charset="0"/>
                                      </a:rPr>
                                      <m:t>t</m:t>
                                    </m:r>
                                  </m:e>
                                  <m:sup>
                                    <m:r>
                                      <a:rPr lang="en-US" sz="2400" b="0" i="0" smtClean="0">
                                        <a:solidFill>
                                          <a:srgbClr val="000000"/>
                                        </a:solidFill>
                                        <a:effectLst/>
                                        <a:latin typeface="Cambria Math" panose="02040503050406030204" pitchFamily="18" charset="0"/>
                                      </a:rPr>
                                      <m:t>2</m:t>
                                    </m:r>
                                  </m:sup>
                                </m:sSup>
                              </m:oMath>
                            </m:oMathPara>
                          </a14:m>
                          <a:endParaRPr lang="en-US" sz="2000" i="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53673034"/>
                      </a:ext>
                    </a:extLst>
                  </a:tr>
                  <a:tr h="439124">
                    <a:tc>
                      <a:txBody>
                        <a:bodyPr/>
                        <a:lstStyle/>
                        <a:p>
                          <a:pPr algn="ct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R</m:t>
                                </m:r>
                              </m:oMath>
                            </m:oMathPara>
                          </a14:m>
                          <a:endParaRPr lang="en-US" sz="2400" i="0">
                            <a:latin typeface="+mn-lt"/>
                          </a:endParaRPr>
                        </a:p>
                      </a:txBody>
                      <a:tcPr/>
                    </a:tc>
                    <a:tc>
                      <a:txBody>
                        <a:bodyPr/>
                        <a:lstStyle/>
                        <a:p>
                          <a:r>
                            <a:rPr lang="en-US" sz="2400" i="0"/>
                            <a:t>Hydraulic Radius</a:t>
                          </a:r>
                          <a:endParaRPr lang="en-US" sz="2400" i="0">
                            <a:latin typeface="+mn-lt"/>
                          </a:endParaRPr>
                        </a:p>
                      </a:txBody>
                      <a:tcPr/>
                    </a:tc>
                    <a:tc>
                      <a:txBody>
                        <a:bodyPr/>
                        <a:lstStyle/>
                        <a:p>
                          <a:pPr algn="ctr"/>
                          <a:r>
                            <a:rPr lang="en-US" sz="2400" i="0"/>
                            <a:t>0.63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2400" i="0" smtClean="0">
                                    <a:solidFill>
                                      <a:srgbClr val="000000"/>
                                    </a:solidFill>
                                    <a:effectLst/>
                                    <a:latin typeface="Cambria Math" panose="02040503050406030204" pitchFamily="18" charset="0"/>
                                  </a:rPr>
                                  <m:t>f</m:t>
                                </m:r>
                                <m:r>
                                  <m:rPr>
                                    <m:sty m:val="p"/>
                                  </m:rPr>
                                  <a:rPr lang="en-US" sz="2400" b="0" i="0" smtClean="0">
                                    <a:solidFill>
                                      <a:srgbClr val="000000"/>
                                    </a:solidFill>
                                    <a:effectLst/>
                                    <a:latin typeface="Cambria Math" panose="02040503050406030204" pitchFamily="18" charset="0"/>
                                  </a:rPr>
                                  <m:t>t</m:t>
                                </m:r>
                                <m:r>
                                  <a:rPr lang="en-US" sz="2400" i="0" smtClean="0">
                                    <a:solidFill>
                                      <a:srgbClr val="000000"/>
                                    </a:solidFill>
                                    <a:effectLst/>
                                    <a:latin typeface="Cambria Math" panose="02040503050406030204" pitchFamily="18" charset="0"/>
                                  </a:rPr>
                                  <m:t>/</m:t>
                                </m:r>
                                <m:sSup>
                                  <m:sSupPr>
                                    <m:ctrlPr>
                                      <a:rPr lang="en-US" sz="2400" i="1" smtClean="0">
                                        <a:solidFill>
                                          <a:srgbClr val="000000"/>
                                        </a:solidFill>
                                        <a:effectLst/>
                                        <a:latin typeface="Cambria Math" panose="02040503050406030204" pitchFamily="18" charset="0"/>
                                      </a:rPr>
                                    </m:ctrlPr>
                                  </m:sSupPr>
                                  <m:e>
                                    <m:r>
                                      <m:rPr>
                                        <m:sty m:val="p"/>
                                      </m:rPr>
                                      <a:rPr lang="en-US" sz="2400" b="0" i="0" smtClean="0">
                                        <a:solidFill>
                                          <a:srgbClr val="000000"/>
                                        </a:solidFill>
                                        <a:effectLst/>
                                        <a:latin typeface="Cambria Math" panose="02040503050406030204" pitchFamily="18" charset="0"/>
                                      </a:rPr>
                                      <m:t>s</m:t>
                                    </m:r>
                                  </m:e>
                                  <m:sup>
                                    <m:r>
                                      <a:rPr lang="en-US" sz="2400" b="0" i="0" smtClean="0">
                                        <a:solidFill>
                                          <a:srgbClr val="000000"/>
                                        </a:solidFill>
                                        <a:effectLst/>
                                        <a:latin typeface="Cambria Math" panose="02040503050406030204" pitchFamily="18" charset="0"/>
                                      </a:rPr>
                                      <m:t>2</m:t>
                                    </m:r>
                                  </m:sup>
                                </m:sSup>
                              </m:oMath>
                            </m:oMathPara>
                          </a14:m>
                          <a:endParaRPr lang="en-US" sz="2000" i="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78316540"/>
                      </a:ext>
                    </a:extLst>
                  </a:tr>
                  <a:tr h="439124">
                    <a:tc>
                      <a:txBody>
                        <a:bodyP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0" smtClean="0">
                                        <a:latin typeface="Cambria Math" panose="02040503050406030204" pitchFamily="18" charset="0"/>
                                      </a:rPr>
                                      <m:t>𝐲</m:t>
                                    </m:r>
                                  </m:e>
                                  <m:sub>
                                    <m:r>
                                      <a:rPr lang="en-US" sz="2400" b="1" i="0" smtClean="0">
                                        <a:latin typeface="Cambria Math" panose="02040503050406030204" pitchFamily="18" charset="0"/>
                                      </a:rPr>
                                      <m:t>𝟏</m:t>
                                    </m:r>
                                  </m:sub>
                                </m:sSub>
                              </m:oMath>
                            </m:oMathPara>
                          </a14:m>
                          <a:endParaRPr lang="en-US" sz="2400" b="1" i="0">
                            <a:latin typeface="+mn-lt"/>
                          </a:endParaRPr>
                        </a:p>
                      </a:txBody>
                      <a:tcPr/>
                    </a:tc>
                    <a:tc>
                      <a:txBody>
                        <a:bodyPr/>
                        <a:lstStyle/>
                        <a:p>
                          <a:r>
                            <a:rPr lang="en-US" sz="2400" b="1" i="0"/>
                            <a:t>Supercritical Depth</a:t>
                          </a:r>
                          <a:endParaRPr lang="en-US" sz="2400" b="1" i="0">
                            <a:latin typeface="+mn-lt"/>
                          </a:endParaRPr>
                        </a:p>
                      </a:txBody>
                      <a:tcPr/>
                    </a:tc>
                    <a:tc>
                      <a:txBody>
                        <a:bodyPr/>
                        <a:lstStyle/>
                        <a:p>
                          <a:pPr algn="ctr"/>
                          <a:r>
                            <a:rPr lang="en-US" sz="2400" b="1" i="0"/>
                            <a:t>0.635</a:t>
                          </a:r>
                        </a:p>
                      </a:txBody>
                      <a:tcPr/>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b="1" i="0" smtClean="0">
                                    <a:solidFill>
                                      <a:srgbClr val="000000"/>
                                    </a:solidFill>
                                    <a:effectLst/>
                                    <a:latin typeface="Cambria Math" panose="02040503050406030204" pitchFamily="18" charset="0"/>
                                  </a:rPr>
                                  <m:t>𝐟𝐭</m:t>
                                </m:r>
                              </m:oMath>
                            </m:oMathPara>
                          </a14:m>
                          <a:endParaRPr lang="en-US" sz="2000" b="1" i="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1549517"/>
                      </a:ext>
                    </a:extLst>
                  </a:tr>
                  <a:tr h="463704">
                    <a:tc>
                      <a:txBody>
                        <a:bodyPr/>
                        <a:lstStyle/>
                        <a:p>
                          <a:pPr algn="ctr"/>
                          <a14:m>
                            <m:oMathPara xmlns:m="http://schemas.openxmlformats.org/officeDocument/2006/math">
                              <m:oMathParaPr>
                                <m:jc m:val="centerGroup"/>
                              </m:oMathParaPr>
                              <m:oMath xmlns:m="http://schemas.openxmlformats.org/officeDocument/2006/math">
                                <m:sSub>
                                  <m:sSubPr>
                                    <m:ctrlPr>
                                      <a:rPr lang="en-US" sz="2400" b="1" i="1" dirty="0" smtClean="0">
                                        <a:latin typeface="Cambria Math" panose="02040503050406030204" pitchFamily="18" charset="0"/>
                                      </a:rPr>
                                    </m:ctrlPr>
                                  </m:sSubPr>
                                  <m:e>
                                    <m:r>
                                      <a:rPr lang="en-US" sz="2400" b="1" i="0" dirty="0" smtClean="0">
                                        <a:latin typeface="Cambria Math" panose="02040503050406030204" pitchFamily="18" charset="0"/>
                                      </a:rPr>
                                      <m:t>𝐕</m:t>
                                    </m:r>
                                  </m:e>
                                  <m:sub>
                                    <m:r>
                                      <a:rPr lang="en-US" sz="2400" b="1" i="0" dirty="0" smtClean="0">
                                        <a:latin typeface="Cambria Math" panose="02040503050406030204" pitchFamily="18" charset="0"/>
                                      </a:rPr>
                                      <m:t>𝟏</m:t>
                                    </m:r>
                                  </m:sub>
                                </m:sSub>
                              </m:oMath>
                            </m:oMathPara>
                          </a14:m>
                          <a:endParaRPr lang="en-US" sz="2400" b="1" i="0">
                            <a:latin typeface="+mn-lt"/>
                          </a:endParaRPr>
                        </a:p>
                      </a:txBody>
                      <a:tcPr/>
                    </a:tc>
                    <a:tc>
                      <a:txBody>
                        <a:bodyPr/>
                        <a:lstStyle/>
                        <a:p>
                          <a:r>
                            <a:rPr lang="en-US" sz="2400" b="1" i="0"/>
                            <a:t>Velocity</a:t>
                          </a:r>
                          <a:endParaRPr lang="en-US" sz="2400" b="1" i="0">
                            <a:latin typeface="+mn-lt"/>
                          </a:endParaRPr>
                        </a:p>
                      </a:txBody>
                      <a:tcPr/>
                    </a:tc>
                    <a:tc>
                      <a:txBody>
                        <a:bodyPr/>
                        <a:lstStyle/>
                        <a:p>
                          <a:pPr algn="ctr"/>
                          <a:r>
                            <a:rPr lang="en-US" sz="2400" b="1" i="0"/>
                            <a:t>48.35</a:t>
                          </a:r>
                        </a:p>
                      </a:txBody>
                      <a:tcPr/>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b="1" i="0" smtClean="0">
                                    <a:solidFill>
                                      <a:srgbClr val="000000"/>
                                    </a:solidFill>
                                    <a:effectLst/>
                                    <a:latin typeface="Cambria Math" panose="02040503050406030204" pitchFamily="18" charset="0"/>
                                  </a:rPr>
                                  <m:t>𝐟𝐭</m:t>
                                </m:r>
                                <m:r>
                                  <a:rPr lang="en-US" sz="2400" b="1" i="0" smtClean="0">
                                    <a:solidFill>
                                      <a:srgbClr val="000000"/>
                                    </a:solidFill>
                                    <a:effectLst/>
                                    <a:latin typeface="Cambria Math" panose="02040503050406030204" pitchFamily="18" charset="0"/>
                                  </a:rPr>
                                  <m:t>/</m:t>
                                </m:r>
                                <m:r>
                                  <a:rPr lang="en-US" sz="2400" b="1" i="0" smtClean="0">
                                    <a:solidFill>
                                      <a:srgbClr val="000000"/>
                                    </a:solidFill>
                                    <a:effectLst/>
                                    <a:latin typeface="Cambria Math" panose="02040503050406030204" pitchFamily="18" charset="0"/>
                                  </a:rPr>
                                  <m:t>𝐬</m:t>
                                </m:r>
                              </m:oMath>
                            </m:oMathPara>
                          </a14:m>
                          <a:endParaRPr lang="en-US" sz="2000" b="1" i="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56929691"/>
                      </a:ext>
                    </a:extLst>
                  </a:tr>
                  <a:tr h="439124">
                    <a:tc>
                      <a:txBody>
                        <a:bodyPr/>
                        <a:lstStyle/>
                        <a:p>
                          <a:pPr algn="ct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𝐅𝐫</m:t>
                                </m:r>
                              </m:oMath>
                            </m:oMathPara>
                          </a14:m>
                          <a:endParaRPr lang="en-US" sz="2400" b="1" i="0">
                            <a:latin typeface="+mn-lt"/>
                          </a:endParaRPr>
                        </a:p>
                      </a:txBody>
                      <a:tcPr/>
                    </a:tc>
                    <a:tc>
                      <a:txBody>
                        <a:bodyPr/>
                        <a:lstStyle/>
                        <a:p>
                          <a:r>
                            <a:rPr lang="en-US" sz="2400" b="1" i="0"/>
                            <a:t>Froude’s Number</a:t>
                          </a:r>
                          <a:endParaRPr lang="en-US" sz="2400" b="1" i="0">
                            <a:latin typeface="+mn-lt"/>
                          </a:endParaRPr>
                        </a:p>
                      </a:txBody>
                      <a:tcPr/>
                    </a:tc>
                    <a:tc>
                      <a:txBody>
                        <a:bodyPr/>
                        <a:lstStyle/>
                        <a:p>
                          <a:pPr algn="ctr"/>
                          <a:r>
                            <a:rPr lang="en-US" sz="2400" b="1" i="0"/>
                            <a:t>10.7</a:t>
                          </a:r>
                        </a:p>
                      </a:txBody>
                      <a:tcPr/>
                    </a:tc>
                    <a:tc>
                      <a:txBody>
                        <a:bodyPr/>
                        <a:lstStyle/>
                        <a:p>
                          <a:pPr algn="ctr"/>
                          <a:r>
                            <a:rPr lang="en-US" sz="2400" b="1" i="0"/>
                            <a:t>unitless</a:t>
                          </a:r>
                        </a:p>
                      </a:txBody>
                      <a:tcPr/>
                    </a:tc>
                    <a:extLst>
                      <a:ext uri="{0D108BD9-81ED-4DB2-BD59-A6C34878D82A}">
                        <a16:rowId xmlns:a16="http://schemas.microsoft.com/office/drawing/2014/main" val="1791738778"/>
                      </a:ext>
                    </a:extLst>
                  </a:tr>
                </a:tbl>
              </a:graphicData>
            </a:graphic>
          </p:graphicFrame>
        </mc:Choice>
        <mc:Fallback>
          <p:graphicFrame>
            <p:nvGraphicFramePr>
              <p:cNvPr id="9" name="Table 8">
                <a:extLst>
                  <a:ext uri="{FF2B5EF4-FFF2-40B4-BE49-F238E27FC236}">
                    <a16:creationId xmlns:a16="http://schemas.microsoft.com/office/drawing/2014/main" id="{D940C06E-9BCC-4A6B-81F7-40005061F133}"/>
                  </a:ext>
                </a:extLst>
              </p:cNvPr>
              <p:cNvGraphicFramePr>
                <a:graphicFrameLocks noGrp="1"/>
              </p:cNvGraphicFramePr>
              <p:nvPr>
                <p:extLst>
                  <p:ext uri="{D42A27DB-BD31-4B8C-83A1-F6EECF244321}">
                    <p14:modId xmlns:p14="http://schemas.microsoft.com/office/powerpoint/2010/main" val="1476609024"/>
                  </p:ext>
                </p:extLst>
              </p:nvPr>
            </p:nvGraphicFramePr>
            <p:xfrm>
              <a:off x="-2" y="2777692"/>
              <a:ext cx="12192001" cy="3683191"/>
            </p:xfrm>
            <a:graphic>
              <a:graphicData uri="http://schemas.openxmlformats.org/drawingml/2006/table">
                <a:tbl>
                  <a:tblPr firstRow="1" bandRow="1">
                    <a:tableStyleId>{5C22544A-7EE6-4342-B048-85BDC9FD1C3A}</a:tableStyleId>
                  </a:tblPr>
                  <a:tblGrid>
                    <a:gridCol w="1537431">
                      <a:extLst>
                        <a:ext uri="{9D8B030D-6E8A-4147-A177-3AD203B41FA5}">
                          <a16:colId xmlns:a16="http://schemas.microsoft.com/office/drawing/2014/main" val="112201092"/>
                        </a:ext>
                      </a:extLst>
                    </a:gridCol>
                    <a:gridCol w="5046785">
                      <a:extLst>
                        <a:ext uri="{9D8B030D-6E8A-4147-A177-3AD203B41FA5}">
                          <a16:colId xmlns:a16="http://schemas.microsoft.com/office/drawing/2014/main" val="2379573506"/>
                        </a:ext>
                      </a:extLst>
                    </a:gridCol>
                    <a:gridCol w="2559785">
                      <a:extLst>
                        <a:ext uri="{9D8B030D-6E8A-4147-A177-3AD203B41FA5}">
                          <a16:colId xmlns:a16="http://schemas.microsoft.com/office/drawing/2014/main" val="4225442354"/>
                        </a:ext>
                      </a:extLst>
                    </a:gridCol>
                    <a:gridCol w="3048000">
                      <a:extLst>
                        <a:ext uri="{9D8B030D-6E8A-4147-A177-3AD203B41FA5}">
                          <a16:colId xmlns:a16="http://schemas.microsoft.com/office/drawing/2014/main" val="2443808620"/>
                        </a:ext>
                      </a:extLst>
                    </a:gridCol>
                  </a:tblGrid>
                  <a:tr h="457200">
                    <a:tc>
                      <a:txBody>
                        <a:bodyPr/>
                        <a:lstStyle/>
                        <a:p>
                          <a:pPr algn="ctr"/>
                          <a:r>
                            <a:rPr lang="en-US" sz="2400" i="0"/>
                            <a:t>Symbol</a:t>
                          </a:r>
                        </a:p>
                      </a:txBody>
                      <a:tcPr/>
                    </a:tc>
                    <a:tc>
                      <a:txBody>
                        <a:bodyPr/>
                        <a:lstStyle/>
                        <a:p>
                          <a:pPr algn="ctr"/>
                          <a:r>
                            <a:rPr lang="en-US" sz="2400" i="0"/>
                            <a:t>Meaning</a:t>
                          </a:r>
                        </a:p>
                      </a:txBody>
                      <a:tcPr/>
                    </a:tc>
                    <a:tc>
                      <a:txBody>
                        <a:bodyPr/>
                        <a:lstStyle/>
                        <a:p>
                          <a:pPr algn="ctr"/>
                          <a:r>
                            <a:rPr lang="en-US" sz="2400" i="0"/>
                            <a:t>Value</a:t>
                          </a:r>
                        </a:p>
                      </a:txBody>
                      <a:tcPr/>
                    </a:tc>
                    <a:tc>
                      <a:txBody>
                        <a:bodyPr/>
                        <a:lstStyle/>
                        <a:p>
                          <a:pPr algn="ctr"/>
                          <a:r>
                            <a:rPr lang="en-US" sz="2400" i="0"/>
                            <a:t>Units</a:t>
                          </a:r>
                        </a:p>
                      </a:txBody>
                      <a:tcPr/>
                    </a:tc>
                    <a:extLst>
                      <a:ext uri="{0D108BD9-81ED-4DB2-BD59-A6C34878D82A}">
                        <a16:rowId xmlns:a16="http://schemas.microsoft.com/office/drawing/2014/main" val="1034580151"/>
                      </a:ext>
                    </a:extLst>
                  </a:tr>
                  <a:tr h="457200">
                    <a:tc>
                      <a:txBody>
                        <a:bodyPr/>
                        <a:lstStyle/>
                        <a:p>
                          <a:endParaRPr lang="en-US"/>
                        </a:p>
                      </a:txBody>
                      <a:tcPr>
                        <a:blipFill>
                          <a:blip r:embed="rId4"/>
                          <a:stretch>
                            <a:fillRect l="-397" t="-109333" r="-696032" b="-637333"/>
                          </a:stretch>
                        </a:blipFill>
                      </a:tcPr>
                    </a:tc>
                    <a:tc>
                      <a:txBody>
                        <a:bodyPr/>
                        <a:lstStyle/>
                        <a:p>
                          <a:r>
                            <a:rPr lang="en-US" sz="2400" i="0"/>
                            <a:t>Supercritical Slope</a:t>
                          </a:r>
                          <a:endParaRPr lang="en-US" sz="2400" i="0">
                            <a:latin typeface="+mn-lt"/>
                          </a:endParaRPr>
                        </a:p>
                      </a:txBody>
                      <a:tcPr/>
                    </a:tc>
                    <a:tc>
                      <a:txBody>
                        <a:bodyPr/>
                        <a:lstStyle/>
                        <a:p>
                          <a:pPr algn="ctr"/>
                          <a:r>
                            <a:rPr lang="en-US" sz="2400" i="0"/>
                            <a:t>1/3</a:t>
                          </a:r>
                        </a:p>
                      </a:txBody>
                      <a:tcPr/>
                    </a:tc>
                    <a:tc>
                      <a:txBody>
                        <a:bodyPr/>
                        <a:lstStyle/>
                        <a:p>
                          <a:endParaRPr lang="en-US"/>
                        </a:p>
                      </a:txBody>
                      <a:tcPr>
                        <a:blipFill>
                          <a:blip r:embed="rId4"/>
                          <a:stretch>
                            <a:fillRect l="-300400" t="-109333" r="-1000" b="-637333"/>
                          </a:stretch>
                        </a:blipFill>
                      </a:tcPr>
                    </a:tc>
                    <a:extLst>
                      <a:ext uri="{0D108BD9-81ED-4DB2-BD59-A6C34878D82A}">
                        <a16:rowId xmlns:a16="http://schemas.microsoft.com/office/drawing/2014/main" val="795626054"/>
                      </a:ext>
                    </a:extLst>
                  </a:tr>
                  <a:tr h="457200">
                    <a:tc>
                      <a:txBody>
                        <a:bodyPr/>
                        <a:lstStyle/>
                        <a:p>
                          <a:endParaRPr lang="en-US"/>
                        </a:p>
                      </a:txBody>
                      <a:tcPr>
                        <a:blipFill>
                          <a:blip r:embed="rId4"/>
                          <a:stretch>
                            <a:fillRect l="-397" t="-209333" r="-696032" b="-537333"/>
                          </a:stretch>
                        </a:blipFill>
                      </a:tcPr>
                    </a:tc>
                    <a:tc>
                      <a:txBody>
                        <a:bodyPr/>
                        <a:lstStyle/>
                        <a:p>
                          <a:r>
                            <a:rPr lang="en-US" sz="2400" b="0" i="0" kern="1200">
                              <a:solidFill>
                                <a:schemeClr val="dk1"/>
                              </a:solidFill>
                              <a:effectLst/>
                            </a:rPr>
                            <a:t>Manning’s Roughness Coefficient</a:t>
                          </a:r>
                          <a:endParaRPr lang="en-US" sz="3200" i="0">
                            <a:latin typeface="+mn-lt"/>
                          </a:endParaRPr>
                        </a:p>
                      </a:txBody>
                      <a:tcPr/>
                    </a:tc>
                    <a:tc>
                      <a:txBody>
                        <a:bodyPr/>
                        <a:lstStyle/>
                        <a:p>
                          <a:pPr algn="ctr"/>
                          <a:r>
                            <a:rPr lang="en-US" sz="2400" i="0"/>
                            <a:t>0.013</a:t>
                          </a:r>
                        </a:p>
                      </a:txBody>
                      <a:tcPr/>
                    </a:tc>
                    <a:tc>
                      <a:txBody>
                        <a:bodyPr/>
                        <a:lstStyle/>
                        <a:p>
                          <a:endParaRPr lang="en-US"/>
                        </a:p>
                      </a:txBody>
                      <a:tcPr marL="68580" marR="68580" marT="0" marB="0" anchor="ctr">
                        <a:blipFill>
                          <a:blip r:embed="rId4"/>
                          <a:stretch>
                            <a:fillRect l="-300400" t="-209333" r="-1000" b="-537333"/>
                          </a:stretch>
                        </a:blipFill>
                      </a:tcPr>
                    </a:tc>
                    <a:extLst>
                      <a:ext uri="{0D108BD9-81ED-4DB2-BD59-A6C34878D82A}">
                        <a16:rowId xmlns:a16="http://schemas.microsoft.com/office/drawing/2014/main" val="582090596"/>
                      </a:ext>
                    </a:extLst>
                  </a:tr>
                  <a:tr h="457200">
                    <a:tc>
                      <a:txBody>
                        <a:bodyPr/>
                        <a:lstStyle/>
                        <a:p>
                          <a:endParaRPr lang="en-US"/>
                        </a:p>
                      </a:txBody>
                      <a:tcPr>
                        <a:blipFill>
                          <a:blip r:embed="rId4"/>
                          <a:stretch>
                            <a:fillRect l="-397" t="-309333" r="-696032" b="-437333"/>
                          </a:stretch>
                        </a:blipFill>
                      </a:tcPr>
                    </a:tc>
                    <a:tc>
                      <a:txBody>
                        <a:bodyPr/>
                        <a:lstStyle/>
                        <a:p>
                          <a:r>
                            <a:rPr lang="en-US" sz="2400" i="0"/>
                            <a:t>Area of Rectangular Channel</a:t>
                          </a:r>
                          <a:endParaRPr lang="en-US" sz="2400" i="0">
                            <a:latin typeface="+mn-lt"/>
                          </a:endParaRPr>
                        </a:p>
                      </a:txBody>
                      <a:tcPr/>
                    </a:tc>
                    <a:tc>
                      <a:txBody>
                        <a:bodyPr/>
                        <a:lstStyle/>
                        <a:p>
                          <a:pPr algn="ctr"/>
                          <a:r>
                            <a:rPr lang="en-US" sz="2400" i="0"/>
                            <a:t>63.5</a:t>
                          </a:r>
                        </a:p>
                      </a:txBody>
                      <a:tcPr/>
                    </a:tc>
                    <a:tc>
                      <a:txBody>
                        <a:bodyPr/>
                        <a:lstStyle/>
                        <a:p>
                          <a:endParaRPr lang="en-US"/>
                        </a:p>
                      </a:txBody>
                      <a:tcPr>
                        <a:blipFill>
                          <a:blip r:embed="rId4"/>
                          <a:stretch>
                            <a:fillRect l="-300400" t="-309333" r="-1000" b="-437333"/>
                          </a:stretch>
                        </a:blipFill>
                      </a:tcPr>
                    </a:tc>
                    <a:extLst>
                      <a:ext uri="{0D108BD9-81ED-4DB2-BD59-A6C34878D82A}">
                        <a16:rowId xmlns:a16="http://schemas.microsoft.com/office/drawing/2014/main" val="2853673034"/>
                      </a:ext>
                    </a:extLst>
                  </a:tr>
                  <a:tr h="457200">
                    <a:tc>
                      <a:txBody>
                        <a:bodyPr/>
                        <a:lstStyle/>
                        <a:p>
                          <a:endParaRPr lang="en-US"/>
                        </a:p>
                      </a:txBody>
                      <a:tcPr>
                        <a:blipFill>
                          <a:blip r:embed="rId4"/>
                          <a:stretch>
                            <a:fillRect l="-397" t="-409333" r="-696032" b="-337333"/>
                          </a:stretch>
                        </a:blipFill>
                      </a:tcPr>
                    </a:tc>
                    <a:tc>
                      <a:txBody>
                        <a:bodyPr/>
                        <a:lstStyle/>
                        <a:p>
                          <a:r>
                            <a:rPr lang="en-US" sz="2400" i="0"/>
                            <a:t>Hydraulic Radius</a:t>
                          </a:r>
                          <a:endParaRPr lang="en-US" sz="2400" i="0">
                            <a:latin typeface="+mn-lt"/>
                          </a:endParaRPr>
                        </a:p>
                      </a:txBody>
                      <a:tcPr/>
                    </a:tc>
                    <a:tc>
                      <a:txBody>
                        <a:bodyPr/>
                        <a:lstStyle/>
                        <a:p>
                          <a:pPr algn="ctr"/>
                          <a:r>
                            <a:rPr lang="en-US" sz="2400" i="0"/>
                            <a:t>0.63</a:t>
                          </a:r>
                        </a:p>
                      </a:txBody>
                      <a:tcPr/>
                    </a:tc>
                    <a:tc>
                      <a:txBody>
                        <a:bodyPr/>
                        <a:lstStyle/>
                        <a:p>
                          <a:endParaRPr lang="en-US"/>
                        </a:p>
                      </a:txBody>
                      <a:tcPr>
                        <a:blipFill>
                          <a:blip r:embed="rId4"/>
                          <a:stretch>
                            <a:fillRect l="-300400" t="-409333" r="-1000" b="-337333"/>
                          </a:stretch>
                        </a:blipFill>
                      </a:tcPr>
                    </a:tc>
                    <a:extLst>
                      <a:ext uri="{0D108BD9-81ED-4DB2-BD59-A6C34878D82A}">
                        <a16:rowId xmlns:a16="http://schemas.microsoft.com/office/drawing/2014/main" val="2878316540"/>
                      </a:ext>
                    </a:extLst>
                  </a:tr>
                  <a:tr h="457200">
                    <a:tc>
                      <a:txBody>
                        <a:bodyPr/>
                        <a:lstStyle/>
                        <a:p>
                          <a:endParaRPr lang="en-US"/>
                        </a:p>
                      </a:txBody>
                      <a:tcPr>
                        <a:blipFill>
                          <a:blip r:embed="rId4"/>
                          <a:stretch>
                            <a:fillRect l="-397" t="-502632" r="-696032" b="-232895"/>
                          </a:stretch>
                        </a:blipFill>
                      </a:tcPr>
                    </a:tc>
                    <a:tc>
                      <a:txBody>
                        <a:bodyPr/>
                        <a:lstStyle/>
                        <a:p>
                          <a:r>
                            <a:rPr lang="en-US" sz="2400" b="1" i="0"/>
                            <a:t>Supercritical Depth</a:t>
                          </a:r>
                          <a:endParaRPr lang="en-US" sz="2400" b="1" i="0">
                            <a:latin typeface="+mn-lt"/>
                          </a:endParaRPr>
                        </a:p>
                      </a:txBody>
                      <a:tcPr/>
                    </a:tc>
                    <a:tc>
                      <a:txBody>
                        <a:bodyPr/>
                        <a:lstStyle/>
                        <a:p>
                          <a:pPr algn="ctr"/>
                          <a:r>
                            <a:rPr lang="en-US" sz="2400" b="1" i="0"/>
                            <a:t>0.635</a:t>
                          </a:r>
                        </a:p>
                      </a:txBody>
                      <a:tcPr/>
                    </a:tc>
                    <a:tc>
                      <a:txBody>
                        <a:bodyPr/>
                        <a:lstStyle/>
                        <a:p>
                          <a:endParaRPr lang="en-US"/>
                        </a:p>
                      </a:txBody>
                      <a:tcPr marL="68580" marR="68580" marT="0" marB="0" anchor="ctr">
                        <a:blipFill>
                          <a:blip r:embed="rId4"/>
                          <a:stretch>
                            <a:fillRect l="-300400" t="-502632" r="-1000" b="-232895"/>
                          </a:stretch>
                        </a:blipFill>
                      </a:tcPr>
                    </a:tc>
                    <a:extLst>
                      <a:ext uri="{0D108BD9-81ED-4DB2-BD59-A6C34878D82A}">
                        <a16:rowId xmlns:a16="http://schemas.microsoft.com/office/drawing/2014/main" val="2241549517"/>
                      </a:ext>
                    </a:extLst>
                  </a:tr>
                  <a:tr h="482791">
                    <a:tc>
                      <a:txBody>
                        <a:bodyPr/>
                        <a:lstStyle/>
                        <a:p>
                          <a:endParaRPr lang="en-US"/>
                        </a:p>
                      </a:txBody>
                      <a:tcPr>
                        <a:blipFill>
                          <a:blip r:embed="rId4"/>
                          <a:stretch>
                            <a:fillRect l="-397" t="-579747" r="-696032" b="-124051"/>
                          </a:stretch>
                        </a:blipFill>
                      </a:tcPr>
                    </a:tc>
                    <a:tc>
                      <a:txBody>
                        <a:bodyPr/>
                        <a:lstStyle/>
                        <a:p>
                          <a:r>
                            <a:rPr lang="en-US" sz="2400" b="1" i="0"/>
                            <a:t>Velocity</a:t>
                          </a:r>
                          <a:endParaRPr lang="en-US" sz="2400" b="1" i="0">
                            <a:latin typeface="+mn-lt"/>
                          </a:endParaRPr>
                        </a:p>
                      </a:txBody>
                      <a:tcPr/>
                    </a:tc>
                    <a:tc>
                      <a:txBody>
                        <a:bodyPr/>
                        <a:lstStyle/>
                        <a:p>
                          <a:pPr algn="ctr"/>
                          <a:r>
                            <a:rPr lang="en-US" sz="2400" b="1" i="0"/>
                            <a:t>48.35</a:t>
                          </a:r>
                        </a:p>
                      </a:txBody>
                      <a:tcPr/>
                    </a:tc>
                    <a:tc>
                      <a:txBody>
                        <a:bodyPr/>
                        <a:lstStyle/>
                        <a:p>
                          <a:endParaRPr lang="en-US"/>
                        </a:p>
                      </a:txBody>
                      <a:tcPr>
                        <a:blipFill>
                          <a:blip r:embed="rId4"/>
                          <a:stretch>
                            <a:fillRect l="-300400" t="-579747" r="-1000" b="-124051"/>
                          </a:stretch>
                        </a:blipFill>
                      </a:tcPr>
                    </a:tc>
                    <a:extLst>
                      <a:ext uri="{0D108BD9-81ED-4DB2-BD59-A6C34878D82A}">
                        <a16:rowId xmlns:a16="http://schemas.microsoft.com/office/drawing/2014/main" val="1956929691"/>
                      </a:ext>
                    </a:extLst>
                  </a:tr>
                  <a:tr h="457200">
                    <a:tc>
                      <a:txBody>
                        <a:bodyPr/>
                        <a:lstStyle/>
                        <a:p>
                          <a:endParaRPr lang="en-US"/>
                        </a:p>
                      </a:txBody>
                      <a:tcPr>
                        <a:blipFill>
                          <a:blip r:embed="rId4"/>
                          <a:stretch>
                            <a:fillRect l="-397" t="-716000" r="-696032" b="-30667"/>
                          </a:stretch>
                        </a:blipFill>
                      </a:tcPr>
                    </a:tc>
                    <a:tc>
                      <a:txBody>
                        <a:bodyPr/>
                        <a:lstStyle/>
                        <a:p>
                          <a:r>
                            <a:rPr lang="en-US" sz="2400" b="1" i="0"/>
                            <a:t>Froude’s Number</a:t>
                          </a:r>
                          <a:endParaRPr lang="en-US" sz="2400" b="1" i="0">
                            <a:latin typeface="+mn-lt"/>
                          </a:endParaRPr>
                        </a:p>
                      </a:txBody>
                      <a:tcPr/>
                    </a:tc>
                    <a:tc>
                      <a:txBody>
                        <a:bodyPr/>
                        <a:lstStyle/>
                        <a:p>
                          <a:pPr algn="ctr"/>
                          <a:r>
                            <a:rPr lang="en-US" sz="2400" b="1" i="0"/>
                            <a:t>10.7</a:t>
                          </a:r>
                        </a:p>
                      </a:txBody>
                      <a:tcPr/>
                    </a:tc>
                    <a:tc>
                      <a:txBody>
                        <a:bodyPr/>
                        <a:lstStyle/>
                        <a:p>
                          <a:pPr algn="ctr"/>
                          <a:r>
                            <a:rPr lang="en-US" sz="2400" b="1" i="0"/>
                            <a:t>unitless</a:t>
                          </a:r>
                        </a:p>
                      </a:txBody>
                      <a:tcPr/>
                    </a:tc>
                    <a:extLst>
                      <a:ext uri="{0D108BD9-81ED-4DB2-BD59-A6C34878D82A}">
                        <a16:rowId xmlns:a16="http://schemas.microsoft.com/office/drawing/2014/main" val="1791738778"/>
                      </a:ext>
                    </a:extLst>
                  </a:tr>
                </a:tbl>
              </a:graphicData>
            </a:graphic>
          </p:graphicFrame>
        </mc:Fallback>
      </mc:AlternateContent>
      <p:sp>
        <p:nvSpPr>
          <p:cNvPr id="3" name="Arrow: Right 2">
            <a:extLst>
              <a:ext uri="{FF2B5EF4-FFF2-40B4-BE49-F238E27FC236}">
                <a16:creationId xmlns:a16="http://schemas.microsoft.com/office/drawing/2014/main" id="{76373FC1-CA2F-4C18-BF93-51CA7060FAAA}"/>
              </a:ext>
            </a:extLst>
          </p:cNvPr>
          <p:cNvSpPr/>
          <p:nvPr/>
        </p:nvSpPr>
        <p:spPr>
          <a:xfrm>
            <a:off x="4029779" y="2040603"/>
            <a:ext cx="832104" cy="347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B000DEC-FC23-435D-A3D8-9866AFB770F4}"/>
              </a:ext>
            </a:extLst>
          </p:cNvPr>
          <p:cNvSpPr/>
          <p:nvPr/>
        </p:nvSpPr>
        <p:spPr>
          <a:xfrm>
            <a:off x="7766306" y="2040603"/>
            <a:ext cx="832104" cy="347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372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a:xfrm>
            <a:off x="1066799" y="435711"/>
            <a:ext cx="10058400" cy="871072"/>
          </a:xfrm>
        </p:spPr>
        <p:txBody>
          <a:bodyPr/>
          <a:lstStyle/>
          <a:p>
            <a:r>
              <a:rPr lang="en-US"/>
              <a:t>Energy Dissipation</a:t>
            </a:r>
          </a:p>
        </p:txBody>
      </p:sp>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3647242" cy="4541211"/>
              </a:xfrm>
            </p:spPr>
            <p:txBody>
              <a:bodyPr vert="horz" lIns="0" tIns="45720" rIns="0" bIns="45720" rtlCol="0" anchor="t">
                <a:normAutofit fontScale="62500" lnSpcReduction="20000"/>
              </a:bodyPr>
              <a:lstStyle/>
              <a:p>
                <a:pPr marL="0" indent="0">
                  <a:buNone/>
                </a:pPr>
                <a:r>
                  <a:rPr lang="en-US" b="1">
                    <a:cs typeface="Calibri"/>
                  </a:rPr>
                  <a:t>Conjugate Depth Method</a:t>
                </a:r>
              </a:p>
              <a:p>
                <a:pPr marL="0" indent="0">
                  <a:buNone/>
                </a:pPr>
                <a:endParaRPr lang="en-US">
                  <a:cs typeface="Calibri"/>
                </a:endParaRP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Calibri"/>
                            </a:rPr>
                          </m:ctrlPr>
                        </m:sSubPr>
                        <m:e>
                          <m:r>
                            <a:rPr lang="en-US" i="1">
                              <a:latin typeface="Cambria Math" panose="02040503050406030204" pitchFamily="18" charset="0"/>
                              <a:cs typeface="Calibri"/>
                            </a:rPr>
                            <m:t>𝑦</m:t>
                          </m:r>
                        </m:e>
                        <m:sub>
                          <m:r>
                            <a:rPr lang="en-US" i="1">
                              <a:latin typeface="Cambria Math" panose="02040503050406030204" pitchFamily="18" charset="0"/>
                              <a:cs typeface="Calibri"/>
                            </a:rPr>
                            <m:t>2</m:t>
                          </m:r>
                        </m:sub>
                      </m:sSub>
                      <m:r>
                        <a:rPr lang="en-US" i="1">
                          <a:latin typeface="Cambria Math" panose="02040503050406030204" pitchFamily="18" charset="0"/>
                          <a:cs typeface="Calibri"/>
                        </a:rPr>
                        <m:t>= </m:t>
                      </m:r>
                      <m:f>
                        <m:fPr>
                          <m:ctrlPr>
                            <a:rPr lang="en-US" i="1">
                              <a:latin typeface="Cambria Math" panose="02040503050406030204" pitchFamily="18" charset="0"/>
                              <a:cs typeface="Calibri"/>
                            </a:rPr>
                          </m:ctrlPr>
                        </m:fPr>
                        <m:num>
                          <m:sSub>
                            <m:sSubPr>
                              <m:ctrlPr>
                                <a:rPr lang="en-US" i="1">
                                  <a:latin typeface="Cambria Math" panose="02040503050406030204" pitchFamily="18" charset="0"/>
                                  <a:cs typeface="Calibri"/>
                                </a:rPr>
                              </m:ctrlPr>
                            </m:sSubPr>
                            <m:e>
                              <m:r>
                                <a:rPr lang="en-US" i="1">
                                  <a:latin typeface="Cambria Math" panose="02040503050406030204" pitchFamily="18" charset="0"/>
                                  <a:cs typeface="Calibri"/>
                                </a:rPr>
                                <m:t>𝑦</m:t>
                              </m:r>
                            </m:e>
                            <m:sub>
                              <m:r>
                                <a:rPr lang="en-US" i="1">
                                  <a:latin typeface="Cambria Math" panose="02040503050406030204" pitchFamily="18" charset="0"/>
                                  <a:cs typeface="Calibri"/>
                                </a:rPr>
                                <m:t>1</m:t>
                              </m:r>
                            </m:sub>
                          </m:sSub>
                        </m:num>
                        <m:den>
                          <m:r>
                            <a:rPr lang="en-US" i="1">
                              <a:latin typeface="Cambria Math" panose="02040503050406030204" pitchFamily="18" charset="0"/>
                              <a:cs typeface="Calibri"/>
                            </a:rPr>
                            <m:t>2</m:t>
                          </m:r>
                        </m:den>
                      </m:f>
                      <m:rad>
                        <m:radPr>
                          <m:degHide m:val="on"/>
                          <m:ctrlPr>
                            <a:rPr lang="en-US" i="1">
                              <a:latin typeface="Cambria Math" panose="02040503050406030204" pitchFamily="18" charset="0"/>
                              <a:cs typeface="Calibri"/>
                            </a:rPr>
                          </m:ctrlPr>
                        </m:radPr>
                        <m:deg/>
                        <m:e>
                          <m:r>
                            <a:rPr lang="en-US" i="1">
                              <a:latin typeface="Cambria Math" panose="02040503050406030204" pitchFamily="18" charset="0"/>
                              <a:cs typeface="Calibri"/>
                            </a:rPr>
                            <m:t>1+8</m:t>
                          </m:r>
                          <m:sSup>
                            <m:sSupPr>
                              <m:ctrlPr>
                                <a:rPr lang="en-US" i="1">
                                  <a:latin typeface="Cambria Math" panose="02040503050406030204" pitchFamily="18" charset="0"/>
                                  <a:cs typeface="Calibri"/>
                                </a:rPr>
                              </m:ctrlPr>
                            </m:sSupPr>
                            <m:e>
                              <m:d>
                                <m:dPr>
                                  <m:ctrlPr>
                                    <a:rPr lang="en-US" i="1">
                                      <a:latin typeface="Cambria Math" panose="02040503050406030204" pitchFamily="18" charset="0"/>
                                      <a:cs typeface="Calibri"/>
                                    </a:rPr>
                                  </m:ctrlPr>
                                </m:dPr>
                                <m:e>
                                  <m:sSub>
                                    <m:sSubPr>
                                      <m:ctrlPr>
                                        <a:rPr lang="en-US" i="1">
                                          <a:latin typeface="Cambria Math" panose="02040503050406030204" pitchFamily="18" charset="0"/>
                                          <a:cs typeface="Calibri"/>
                                        </a:rPr>
                                      </m:ctrlPr>
                                    </m:sSubPr>
                                    <m:e>
                                      <m:r>
                                        <a:rPr lang="en-US" i="1">
                                          <a:latin typeface="Cambria Math" panose="02040503050406030204" pitchFamily="18" charset="0"/>
                                          <a:cs typeface="Calibri"/>
                                        </a:rPr>
                                        <m:t>𝐹𝑟</m:t>
                                      </m:r>
                                    </m:e>
                                    <m:sub>
                                      <m:r>
                                        <a:rPr lang="en-US" i="1">
                                          <a:latin typeface="Cambria Math" panose="02040503050406030204" pitchFamily="18" charset="0"/>
                                          <a:cs typeface="Calibri"/>
                                        </a:rPr>
                                        <m:t>1</m:t>
                                      </m:r>
                                    </m:sub>
                                  </m:sSub>
                                </m:e>
                              </m:d>
                            </m:e>
                            <m:sup>
                              <m:r>
                                <a:rPr lang="en-US" i="1">
                                  <a:latin typeface="Cambria Math" panose="02040503050406030204" pitchFamily="18" charset="0"/>
                                  <a:cs typeface="Calibri"/>
                                </a:rPr>
                                <m:t>2</m:t>
                              </m:r>
                            </m:sup>
                          </m:sSup>
                        </m:e>
                      </m:rad>
                      <m:r>
                        <a:rPr lang="en-US" b="0" i="1" smtClean="0">
                          <a:latin typeface="Cambria Math" panose="02040503050406030204" pitchFamily="18" charset="0"/>
                          <a:cs typeface="Calibri"/>
                        </a:rPr>
                        <m:t>−1</m:t>
                      </m:r>
                    </m:oMath>
                  </m:oMathPara>
                </a14:m>
                <a:endParaRPr lang="en-US">
                  <a:cs typeface="Calibri"/>
                </a:endParaRPr>
              </a:p>
              <a:p>
                <a:pPr marL="0" indent="0">
                  <a:buNone/>
                </a:pPr>
                <a:endParaRPr lang="en-US" i="1">
                  <a:latin typeface="Cambria Math" panose="02040503050406030204" pitchFamily="18" charset="0"/>
                  <a:cs typeface="Calibri"/>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Calibri"/>
                            </a:rPr>
                          </m:ctrlPr>
                        </m:sSubPr>
                        <m:e>
                          <m:r>
                            <m:rPr>
                              <m:sty m:val="p"/>
                            </m:rPr>
                            <a:rPr lang="en-US">
                              <a:latin typeface="Cambria Math" panose="02040503050406030204" pitchFamily="18" charset="0"/>
                              <a:cs typeface="Calibri"/>
                            </a:rPr>
                            <m:t>y</m:t>
                          </m:r>
                        </m:e>
                        <m:sub>
                          <m:r>
                            <a:rPr lang="en-US">
                              <a:latin typeface="Cambria Math" panose="02040503050406030204" pitchFamily="18" charset="0"/>
                              <a:cs typeface="Calibri"/>
                            </a:rPr>
                            <m:t>2</m:t>
                          </m:r>
                        </m:sub>
                      </m:sSub>
                      <m:r>
                        <a:rPr lang="en-US">
                          <a:latin typeface="Cambria Math" panose="02040503050406030204" pitchFamily="18" charset="0"/>
                          <a:cs typeface="Calibri"/>
                        </a:rPr>
                        <m:t>=9.29 </m:t>
                      </m:r>
                      <m:r>
                        <m:rPr>
                          <m:sty m:val="p"/>
                        </m:rPr>
                        <a:rPr lang="en-US">
                          <a:latin typeface="Cambria Math" panose="02040503050406030204" pitchFamily="18" charset="0"/>
                          <a:cs typeface="Calibri"/>
                        </a:rPr>
                        <m:t>ft</m:t>
                      </m:r>
                    </m:oMath>
                  </m:oMathPara>
                </a14:m>
                <a:endParaRPr lang="en-US">
                  <a:cs typeface="Calibri"/>
                </a:endParaRPr>
              </a:p>
              <a:p>
                <a:pPr marL="383540" lvl="1">
                  <a:buFont typeface="Arial" panose="020F0502020204030204" pitchFamily="34" charset="0"/>
                  <a:buChar char="•"/>
                </a:pPr>
                <a:endParaRPr lang="en-US">
                  <a:cs typeface="Calibri"/>
                </a:endParaRPr>
              </a:p>
              <a:p>
                <a:pPr marL="383540" lvl="1">
                  <a:buFont typeface="Arial" panose="020F0502020204030204" pitchFamily="34" charset="0"/>
                  <a:buChar char="•"/>
                </a:pPr>
                <a:endParaRPr lang="en-US">
                  <a:cs typeface="Calibri"/>
                </a:endParaRPr>
              </a:p>
              <a:p>
                <a:pPr marL="383540" lvl="1">
                  <a:buFont typeface="Arial" panose="020F0502020204030204" pitchFamily="34" charset="0"/>
                  <a:buChar char="•"/>
                </a:pPr>
                <a:endParaRPr lang="en-US">
                  <a:cs typeface="Calibri"/>
                </a:endParaRPr>
              </a:p>
              <a:p>
                <a:pPr marL="383540" lvl="1">
                  <a:buFont typeface="Arial" panose="020F0502020204030204" pitchFamily="34" charset="0"/>
                  <a:buChar char="•"/>
                </a:pPr>
                <a:endParaRPr lang="en-US">
                  <a:cs typeface="Calibri"/>
                </a:endParaRPr>
              </a:p>
              <a:p>
                <a:pPr marL="200660" lvl="1" indent="0">
                  <a:buNone/>
                </a:pPr>
                <a:endParaRPr lang="en-US">
                  <a:cs typeface="Calibri"/>
                </a:endParaRPr>
              </a:p>
              <a:p>
                <a:pPr marL="200660" lvl="1" indent="0">
                  <a:buNone/>
                </a:pPr>
                <a:endParaRPr lang="en-US">
                  <a:cs typeface="Calibri"/>
                </a:endParaRPr>
              </a:p>
              <a:p>
                <a:pPr marL="200660" lvl="1" indent="0">
                  <a:buNone/>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mbria Math" panose="02040503050406030204" pitchFamily="18" charset="0"/>
                          <a:cs typeface="Calibri"/>
                        </a:rPr>
                        <m:t>∆</m:t>
                      </m:r>
                      <m:r>
                        <a:rPr lang="en-US" sz="3800" b="0" i="1" smtClean="0">
                          <a:latin typeface="Cambria Math" panose="02040503050406030204" pitchFamily="18" charset="0"/>
                          <a:ea typeface="Cambria Math" panose="02040503050406030204" pitchFamily="18" charset="0"/>
                          <a:cs typeface="Calibri"/>
                        </a:rPr>
                        <m:t>𝐸</m:t>
                      </m:r>
                      <m:r>
                        <a:rPr lang="en-US" sz="3800" b="0" i="1" smtClean="0">
                          <a:latin typeface="Cambria Math" panose="02040503050406030204" pitchFamily="18" charset="0"/>
                          <a:ea typeface="Cambria Math" panose="02040503050406030204" pitchFamily="18" charset="0"/>
                          <a:cs typeface="Calibri"/>
                        </a:rPr>
                        <m:t>=27.48 </m:t>
                      </m:r>
                      <m:r>
                        <a:rPr lang="en-US" sz="3800" b="0" i="1" smtClean="0">
                          <a:latin typeface="Cambria Math" panose="02040503050406030204" pitchFamily="18" charset="0"/>
                          <a:ea typeface="Cambria Math" panose="02040503050406030204" pitchFamily="18" charset="0"/>
                          <a:cs typeface="Calibri"/>
                        </a:rPr>
                        <m:t>𝑓𝑡</m:t>
                      </m:r>
                    </m:oMath>
                  </m:oMathPara>
                </a14:m>
                <a:endParaRPr lang="en-US" sz="3800">
                  <a:cs typeface="Calibri"/>
                </a:endParaRPr>
              </a:p>
              <a:p>
                <a:pPr marL="383540" lvl="1">
                  <a:buFont typeface="Wingdings" panose="05000000000000000000" pitchFamily="2" charset="2"/>
                  <a:buAutoNum type="arabicPeriod"/>
                </a:pPr>
                <a:endParaRPr lang="en-US">
                  <a:cs typeface="Calibri"/>
                </a:endParaRPr>
              </a:p>
              <a:p>
                <a:endParaRPr lang="en-US">
                  <a:cs typeface="Calibri"/>
                </a:endParaRPr>
              </a:p>
            </p:txBody>
          </p:sp>
        </mc:Choice>
        <mc:Fallback>
          <p:sp>
            <p:nvSpPr>
              <p:cNvPr id="11" name="Content Placeholder 10">
                <a:extLst>
                  <a:ext uri="{FF2B5EF4-FFF2-40B4-BE49-F238E27FC236}">
                    <a16:creationId xmlns:a16="http://schemas.microsoft.com/office/drawing/2014/main" id="{7B85F007-B764-45D0-95CE-6F57AF66F10C}"/>
                  </a:ext>
                </a:extLst>
              </p:cNvPr>
              <p:cNvSpPr>
                <a:spLocks noGrp="1" noRot="1" noChangeAspect="1" noMove="1" noResize="1" noEditPoints="1" noAdjustHandles="1" noChangeArrowheads="1" noChangeShapeType="1" noTextEdit="1"/>
              </p:cNvSpPr>
              <p:nvPr>
                <p:ph idx="1"/>
              </p:nvPr>
            </p:nvSpPr>
            <p:spPr>
              <a:xfrm>
                <a:off x="1097280" y="1845733"/>
                <a:ext cx="3647242" cy="4541211"/>
              </a:xfrm>
              <a:blipFill>
                <a:blip r:embed="rId3"/>
                <a:stretch>
                  <a:fillRect l="-4849" t="-3087"/>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Ashley morimoto</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28</a:t>
            </a:fld>
            <a:endParaRPr lang="en-US"/>
          </a:p>
        </p:txBody>
      </p:sp>
      <p:graphicFrame>
        <p:nvGraphicFramePr>
          <p:cNvPr id="8" name="Chart 7">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2988890977"/>
              </p:ext>
            </p:extLst>
          </p:nvPr>
        </p:nvGraphicFramePr>
        <p:xfrm>
          <a:off x="4744522" y="1272208"/>
          <a:ext cx="6964548" cy="50206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4">
            <a:extLst>
              <a:ext uri="{FF2B5EF4-FFF2-40B4-BE49-F238E27FC236}">
                <a16:creationId xmlns:a16="http://schemas.microsoft.com/office/drawing/2014/main" id="{291F3375-5DC2-3D4F-B58A-500F984B3192}"/>
              </a:ext>
            </a:extLst>
          </p:cNvPr>
          <p:cNvGraphicFramePr>
            <a:graphicFrameLocks noGrp="1"/>
          </p:cNvGraphicFramePr>
          <p:nvPr>
            <p:extLst>
              <p:ext uri="{D42A27DB-BD31-4B8C-83A1-F6EECF244321}">
                <p14:modId xmlns:p14="http://schemas.microsoft.com/office/powerpoint/2010/main" val="3805518494"/>
              </p:ext>
            </p:extLst>
          </p:nvPr>
        </p:nvGraphicFramePr>
        <p:xfrm>
          <a:off x="1097280" y="4116338"/>
          <a:ext cx="3439824" cy="1385868"/>
        </p:xfrm>
        <a:graphic>
          <a:graphicData uri="http://schemas.openxmlformats.org/drawingml/2006/table">
            <a:tbl>
              <a:tblPr firstRow="1" bandRow="1">
                <a:tableStyleId>{5C22544A-7EE6-4342-B048-85BDC9FD1C3A}</a:tableStyleId>
              </a:tblPr>
              <a:tblGrid>
                <a:gridCol w="1719912">
                  <a:extLst>
                    <a:ext uri="{9D8B030D-6E8A-4147-A177-3AD203B41FA5}">
                      <a16:colId xmlns:a16="http://schemas.microsoft.com/office/drawing/2014/main" val="3179746985"/>
                    </a:ext>
                  </a:extLst>
                </a:gridCol>
                <a:gridCol w="1719912">
                  <a:extLst>
                    <a:ext uri="{9D8B030D-6E8A-4147-A177-3AD203B41FA5}">
                      <a16:colId xmlns:a16="http://schemas.microsoft.com/office/drawing/2014/main" val="2868039846"/>
                    </a:ext>
                  </a:extLst>
                </a:gridCol>
              </a:tblGrid>
              <a:tr h="646738">
                <a:tc>
                  <a:txBody>
                    <a:bodyPr/>
                    <a:lstStyle/>
                    <a:p>
                      <a:pPr algn="ctr"/>
                      <a:r>
                        <a:rPr lang="en-US"/>
                        <a:t>Depth of flow (Y) ft</a:t>
                      </a:r>
                    </a:p>
                  </a:txBody>
                  <a:tcPr anchor="ctr"/>
                </a:tc>
                <a:tc>
                  <a:txBody>
                    <a:bodyPr/>
                    <a:lstStyle/>
                    <a:p>
                      <a:pPr algn="ctr"/>
                      <a:r>
                        <a:rPr lang="en-US"/>
                        <a:t>Specific Energy (E) ft</a:t>
                      </a:r>
                    </a:p>
                  </a:txBody>
                  <a:tcPr anchor="ctr"/>
                </a:tc>
                <a:extLst>
                  <a:ext uri="{0D108BD9-81ED-4DB2-BD59-A6C34878D82A}">
                    <a16:rowId xmlns:a16="http://schemas.microsoft.com/office/drawing/2014/main" val="1237454750"/>
                  </a:ext>
                </a:extLst>
              </a:tr>
              <a:tr h="369565">
                <a:tc>
                  <a:txBody>
                    <a:bodyPr/>
                    <a:lstStyle/>
                    <a:p>
                      <a:pPr algn="ctr"/>
                      <a:r>
                        <a:rPr lang="en-US"/>
                        <a:t>0.635 </a:t>
                      </a:r>
                    </a:p>
                  </a:txBody>
                  <a:tcPr anchor="ctr"/>
                </a:tc>
                <a:tc>
                  <a:txBody>
                    <a:bodyPr/>
                    <a:lstStyle/>
                    <a:p>
                      <a:pPr algn="ctr"/>
                      <a:r>
                        <a:rPr lang="en-US"/>
                        <a:t>36.93</a:t>
                      </a:r>
                    </a:p>
                  </a:txBody>
                  <a:tcPr anchor="ctr"/>
                </a:tc>
                <a:extLst>
                  <a:ext uri="{0D108BD9-81ED-4DB2-BD59-A6C34878D82A}">
                    <a16:rowId xmlns:a16="http://schemas.microsoft.com/office/drawing/2014/main" val="3255462281"/>
                  </a:ext>
                </a:extLst>
              </a:tr>
              <a:tr h="369565">
                <a:tc>
                  <a:txBody>
                    <a:bodyPr/>
                    <a:lstStyle/>
                    <a:p>
                      <a:pPr algn="ctr"/>
                      <a:r>
                        <a:rPr lang="en-US"/>
                        <a:t>9.29</a:t>
                      </a:r>
                    </a:p>
                  </a:txBody>
                  <a:tcPr anchor="ctr"/>
                </a:tc>
                <a:tc>
                  <a:txBody>
                    <a:bodyPr/>
                    <a:lstStyle/>
                    <a:p>
                      <a:pPr algn="ctr"/>
                      <a:r>
                        <a:rPr lang="en-US"/>
                        <a:t>9.46</a:t>
                      </a:r>
                    </a:p>
                  </a:txBody>
                  <a:tcPr anchor="ctr"/>
                </a:tc>
                <a:extLst>
                  <a:ext uri="{0D108BD9-81ED-4DB2-BD59-A6C34878D82A}">
                    <a16:rowId xmlns:a16="http://schemas.microsoft.com/office/drawing/2014/main" val="1731170771"/>
                  </a:ext>
                </a:extLst>
              </a:tr>
            </a:tbl>
          </a:graphicData>
        </a:graphic>
      </p:graphicFrame>
    </p:spTree>
    <p:extLst>
      <p:ext uri="{BB962C8B-B14F-4D97-AF65-F5344CB8AC3E}">
        <p14:creationId xmlns:p14="http://schemas.microsoft.com/office/powerpoint/2010/main" val="2309679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normAutofit/>
          </a:bodyPr>
          <a:lstStyle/>
          <a:p>
            <a:r>
              <a:rPr lang="en-US">
                <a:cs typeface="Calibri"/>
              </a:rPr>
              <a:t>Basin Configuration</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p:txBody>
          <a:bodyPr vert="horz" lIns="0" tIns="45720" rIns="0" bIns="45720" rtlCol="0" anchor="t">
            <a:normAutofit/>
          </a:bodyPr>
          <a:lstStyle/>
          <a:p>
            <a:pPr marL="514350" indent="-514350">
              <a:buFont typeface="+mj-lt"/>
              <a:buAutoNum type="arabicPeriod"/>
            </a:pP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Ashley </a:t>
            </a:r>
            <a:r>
              <a:rPr lang="en-US" err="1"/>
              <a:t>morimoto</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29</a:t>
            </a:fld>
            <a:endParaRPr lang="en-US"/>
          </a:p>
        </p:txBody>
      </p:sp>
      <p:sp>
        <p:nvSpPr>
          <p:cNvPr id="3" name="TextBox 2">
            <a:extLst>
              <a:ext uri="{FF2B5EF4-FFF2-40B4-BE49-F238E27FC236}">
                <a16:creationId xmlns:a16="http://schemas.microsoft.com/office/drawing/2014/main" id="{8F5E56B0-8E43-4050-87BD-A9801CFC3DF4}"/>
              </a:ext>
            </a:extLst>
          </p:cNvPr>
          <p:cNvSpPr txBox="1"/>
          <p:nvPr/>
        </p:nvSpPr>
        <p:spPr>
          <a:xfrm>
            <a:off x="579352" y="1594817"/>
            <a:ext cx="4827984"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Flow conditions for basin configuration</a:t>
            </a:r>
            <a:endParaRPr lang="en-US" sz="2000">
              <a:latin typeface="Arial"/>
              <a:cs typeface="Arial"/>
            </a:endParaRPr>
          </a:p>
          <a:p>
            <a:endParaRPr lang="en-US" sz="2400">
              <a:latin typeface="Arial"/>
              <a:cs typeface="Arial"/>
            </a:endParaRPr>
          </a:p>
          <a:p>
            <a:pPr marL="742950" lvl="1" indent="-285750">
              <a:buFont typeface="Arial"/>
              <a:buChar char="•"/>
            </a:pPr>
            <a:r>
              <a:rPr lang="en-US" sz="2400">
                <a:latin typeface="Arial"/>
                <a:cs typeface="Arial"/>
              </a:rPr>
              <a:t>Fr</a:t>
            </a:r>
            <a:r>
              <a:rPr lang="en-US" sz="2400" baseline="-25000">
                <a:latin typeface="Arial"/>
                <a:cs typeface="Arial"/>
              </a:rPr>
              <a:t>1</a:t>
            </a:r>
            <a:r>
              <a:rPr lang="en-US" sz="2400">
                <a:latin typeface="Arial"/>
                <a:cs typeface="Arial"/>
              </a:rPr>
              <a:t>= 10.7 </a:t>
            </a:r>
          </a:p>
          <a:p>
            <a:pPr marL="742950" lvl="1" indent="-285750">
              <a:buFont typeface="Arial"/>
              <a:buChar char="•"/>
            </a:pPr>
            <a:r>
              <a:rPr lang="en-US" sz="2400">
                <a:latin typeface="Arial"/>
                <a:cs typeface="Arial"/>
              </a:rPr>
              <a:t>V</a:t>
            </a:r>
            <a:r>
              <a:rPr lang="en-US" sz="2400" baseline="-25000">
                <a:latin typeface="Arial"/>
                <a:cs typeface="Arial"/>
              </a:rPr>
              <a:t>1</a:t>
            </a:r>
            <a:r>
              <a:rPr lang="en-US" sz="2400">
                <a:latin typeface="Arial"/>
                <a:cs typeface="Arial"/>
              </a:rPr>
              <a:t>= 48.35 ft/s</a:t>
            </a:r>
          </a:p>
          <a:p>
            <a:endParaRPr lang="en-US" sz="2400">
              <a:latin typeface="Arial"/>
              <a:cs typeface="Arial"/>
            </a:endParaRPr>
          </a:p>
          <a:p>
            <a:r>
              <a:rPr lang="en-US" sz="2400">
                <a:latin typeface="Arial"/>
                <a:cs typeface="Arial"/>
              </a:rPr>
              <a:t>Bureau of Reclamation’s Design of Small Dams recommends a Type III basin  for,</a:t>
            </a:r>
          </a:p>
          <a:p>
            <a:endParaRPr lang="en-US" sz="2400">
              <a:latin typeface="Arial"/>
              <a:cs typeface="Arial"/>
            </a:endParaRPr>
          </a:p>
          <a:p>
            <a:pPr marL="742950" lvl="1" indent="-285750">
              <a:buFont typeface="Arial" panose="020B0604020202020204" pitchFamily="34" charset="0"/>
              <a:buChar char="•"/>
            </a:pPr>
            <a:r>
              <a:rPr lang="en-US" sz="2400">
                <a:latin typeface="Arial"/>
                <a:cs typeface="Arial"/>
              </a:rPr>
              <a:t>Fr</a:t>
            </a:r>
            <a:r>
              <a:rPr lang="en-US" sz="2400" baseline="-25000">
                <a:latin typeface="Arial"/>
                <a:cs typeface="Arial"/>
              </a:rPr>
              <a:t>1</a:t>
            </a:r>
            <a:r>
              <a:rPr lang="en-US" sz="2400">
                <a:latin typeface="Arial"/>
                <a:cs typeface="Arial"/>
              </a:rPr>
              <a:t> &gt; 4.5</a:t>
            </a:r>
          </a:p>
          <a:p>
            <a:pPr marL="742950" lvl="1" indent="-285750">
              <a:buFont typeface="Arial"/>
              <a:buChar char="•"/>
            </a:pPr>
            <a:r>
              <a:rPr lang="en-US" sz="2400">
                <a:latin typeface="Arial"/>
                <a:cs typeface="Arial"/>
              </a:rPr>
              <a:t>V</a:t>
            </a:r>
            <a:r>
              <a:rPr lang="en-US" sz="2400" baseline="-25000">
                <a:latin typeface="Arial"/>
                <a:cs typeface="Arial"/>
              </a:rPr>
              <a:t>1</a:t>
            </a:r>
            <a:r>
              <a:rPr lang="en-US" sz="2400">
                <a:latin typeface="Arial"/>
                <a:cs typeface="Arial"/>
              </a:rPr>
              <a:t> ≤ 60 ft/s</a:t>
            </a:r>
          </a:p>
          <a:p>
            <a:pPr lvl="1"/>
            <a:endParaRPr lang="en-US" sz="1600">
              <a:solidFill>
                <a:srgbClr val="595959"/>
              </a:solidFill>
              <a:latin typeface="Arial"/>
              <a:cs typeface="Arial"/>
            </a:endParaRPr>
          </a:p>
        </p:txBody>
      </p:sp>
      <p:pic>
        <p:nvPicPr>
          <p:cNvPr id="4" name="Picture 4" descr="Diagram, engineering drawing&#10;&#10;Description automatically generated">
            <a:extLst>
              <a:ext uri="{FF2B5EF4-FFF2-40B4-BE49-F238E27FC236}">
                <a16:creationId xmlns:a16="http://schemas.microsoft.com/office/drawing/2014/main" id="{3A381522-A3CD-408D-9B62-2BDCE454FB73}"/>
              </a:ext>
            </a:extLst>
          </p:cNvPr>
          <p:cNvPicPr>
            <a:picLocks noChangeAspect="1"/>
          </p:cNvPicPr>
          <p:nvPr/>
        </p:nvPicPr>
        <p:blipFill>
          <a:blip r:embed="rId3"/>
          <a:stretch>
            <a:fillRect/>
          </a:stretch>
        </p:blipFill>
        <p:spPr>
          <a:xfrm>
            <a:off x="5128481" y="1515055"/>
            <a:ext cx="7006400" cy="4580185"/>
          </a:xfrm>
          <a:prstGeom prst="rect">
            <a:avLst/>
          </a:prstGeom>
          <a:ln>
            <a:solidFill>
              <a:schemeClr val="tx1"/>
            </a:solidFill>
          </a:ln>
        </p:spPr>
      </p:pic>
    </p:spTree>
    <p:extLst>
      <p:ext uri="{BB962C8B-B14F-4D97-AF65-F5344CB8AC3E}">
        <p14:creationId xmlns:p14="http://schemas.microsoft.com/office/powerpoint/2010/main" val="374046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Jonathan Dakhil</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3</a:t>
            </a:fld>
            <a:endParaRPr lang="en-US"/>
          </a:p>
        </p:txBody>
      </p:sp>
      <p:sp>
        <p:nvSpPr>
          <p:cNvPr id="9" name="Content Placeholder 10">
            <a:extLst>
              <a:ext uri="{FF2B5EF4-FFF2-40B4-BE49-F238E27FC236}">
                <a16:creationId xmlns:a16="http://schemas.microsoft.com/office/drawing/2014/main" id="{EB58F339-E23C-4442-9717-598138F01708}"/>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b="1">
                <a:solidFill>
                  <a:srgbClr val="FF0000"/>
                </a:solidFill>
                <a:ea typeface="+mn-lt"/>
                <a:cs typeface="+mn-lt"/>
              </a:rPr>
              <a:t>Project Background and 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pic>
        <p:nvPicPr>
          <p:cNvPr id="10" name="Picture 2">
            <a:extLst>
              <a:ext uri="{FF2B5EF4-FFF2-40B4-BE49-F238E27FC236}">
                <a16:creationId xmlns:a16="http://schemas.microsoft.com/office/drawing/2014/main" id="{87D88E3B-B14D-4D35-87B2-26B0912EF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104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Recommended Basin Measurements</a:t>
            </a:r>
            <a:endParaRPr lang="en-US">
              <a:cs typeface="Calibri"/>
            </a:endParaRP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p:txBody>
          <a:bodyPr vert="horz" lIns="0" tIns="45720" rIns="0" bIns="45720" rtlCol="0" anchor="t">
            <a:normAutofit/>
          </a:bodyPr>
          <a:lstStyle/>
          <a:p>
            <a:pPr marL="514350" indent="-514350">
              <a:buFont typeface="+mj-lt"/>
              <a:buAutoNum type="arabicPeriod"/>
            </a:pP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ana </a:t>
            </a:r>
            <a:r>
              <a:rPr lang="en-US" err="1"/>
              <a:t>solis</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30</a:t>
            </a:fld>
            <a:endParaRPr lang="en-US"/>
          </a:p>
        </p:txBody>
      </p:sp>
      <p:graphicFrame>
        <p:nvGraphicFramePr>
          <p:cNvPr id="4" name="Table 3">
            <a:extLst>
              <a:ext uri="{FF2B5EF4-FFF2-40B4-BE49-F238E27FC236}">
                <a16:creationId xmlns:a16="http://schemas.microsoft.com/office/drawing/2014/main" id="{AAC87229-9166-1246-B148-689C916360E7}"/>
              </a:ext>
            </a:extLst>
          </p:cNvPr>
          <p:cNvGraphicFramePr>
            <a:graphicFrameLocks noGrp="1"/>
          </p:cNvGraphicFramePr>
          <p:nvPr>
            <p:extLst>
              <p:ext uri="{D42A27DB-BD31-4B8C-83A1-F6EECF244321}">
                <p14:modId xmlns:p14="http://schemas.microsoft.com/office/powerpoint/2010/main" val="3164621543"/>
              </p:ext>
            </p:extLst>
          </p:nvPr>
        </p:nvGraphicFramePr>
        <p:xfrm>
          <a:off x="0" y="4417780"/>
          <a:ext cx="12192000" cy="1987181"/>
        </p:xfrm>
        <a:graphic>
          <a:graphicData uri="http://schemas.openxmlformats.org/drawingml/2006/table">
            <a:tbl>
              <a:tblPr firstRow="1" firstCol="1" bandRow="1">
                <a:tableStyleId>{5C22544A-7EE6-4342-B048-85BDC9FD1C3A}</a:tableStyleId>
              </a:tblPr>
              <a:tblGrid>
                <a:gridCol w="3283692">
                  <a:extLst>
                    <a:ext uri="{9D8B030D-6E8A-4147-A177-3AD203B41FA5}">
                      <a16:colId xmlns:a16="http://schemas.microsoft.com/office/drawing/2014/main" val="1348045429"/>
                    </a:ext>
                  </a:extLst>
                </a:gridCol>
                <a:gridCol w="4351412">
                  <a:extLst>
                    <a:ext uri="{9D8B030D-6E8A-4147-A177-3AD203B41FA5}">
                      <a16:colId xmlns:a16="http://schemas.microsoft.com/office/drawing/2014/main" val="337271098"/>
                    </a:ext>
                  </a:extLst>
                </a:gridCol>
                <a:gridCol w="4556896">
                  <a:extLst>
                    <a:ext uri="{9D8B030D-6E8A-4147-A177-3AD203B41FA5}">
                      <a16:colId xmlns:a16="http://schemas.microsoft.com/office/drawing/2014/main" val="1707760638"/>
                    </a:ext>
                  </a:extLst>
                </a:gridCol>
              </a:tblGrid>
              <a:tr h="865589">
                <a:tc>
                  <a:txBody>
                    <a:bodyPr/>
                    <a:lstStyle/>
                    <a:p>
                      <a:pPr marL="0" marR="0" algn="ctr">
                        <a:lnSpc>
                          <a:spcPct val="107000"/>
                        </a:lnSpc>
                        <a:spcBef>
                          <a:spcPts val="0"/>
                        </a:spcBef>
                        <a:spcAft>
                          <a:spcPts val="800"/>
                        </a:spcAft>
                      </a:pPr>
                      <a:r>
                        <a:rPr lang="en-US" sz="2400">
                          <a:effectLst/>
                        </a:rPr>
                        <a:t>Component</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400">
                          <a:effectLst/>
                        </a:rPr>
                        <a:t>Spacing between components</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400">
                          <a:effectLst/>
                        </a:rPr>
                        <a:t>Spacing from wall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47478991"/>
                  </a:ext>
                </a:extLst>
              </a:tr>
              <a:tr h="560796">
                <a:tc>
                  <a:txBody>
                    <a:bodyPr/>
                    <a:lstStyle/>
                    <a:p>
                      <a:pPr marL="0" marR="0" algn="ctr">
                        <a:lnSpc>
                          <a:spcPct val="107000"/>
                        </a:lnSpc>
                        <a:spcBef>
                          <a:spcPts val="0"/>
                        </a:spcBef>
                        <a:spcAft>
                          <a:spcPts val="800"/>
                        </a:spcAft>
                      </a:pPr>
                      <a:r>
                        <a:rPr lang="en-US" sz="2400" b="0">
                          <a:solidFill>
                            <a:sysClr val="windowText" lastClr="000000"/>
                          </a:solidFill>
                          <a:effectLst/>
                        </a:rPr>
                        <a:t>Chute Block</a:t>
                      </a:r>
                      <a:endParaRPr lang="en-US" sz="2400" b="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800"/>
                        </a:spcAft>
                      </a:pPr>
                      <a:r>
                        <a:rPr lang="en-US" sz="2400">
                          <a:effectLst/>
                        </a:rPr>
                        <a:t>7.62 in</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400">
                          <a:effectLst/>
                        </a:rPr>
                        <a:t>3.81 in</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0047015"/>
                  </a:ext>
                </a:extLst>
              </a:tr>
              <a:tr h="560796">
                <a:tc>
                  <a:txBody>
                    <a:bodyPr/>
                    <a:lstStyle/>
                    <a:p>
                      <a:pPr marL="0" marR="0" algn="ctr">
                        <a:lnSpc>
                          <a:spcPct val="107000"/>
                        </a:lnSpc>
                        <a:spcBef>
                          <a:spcPts val="0"/>
                        </a:spcBef>
                        <a:spcAft>
                          <a:spcPts val="800"/>
                        </a:spcAft>
                      </a:pPr>
                      <a:r>
                        <a:rPr lang="en-US" sz="2400" b="0">
                          <a:solidFill>
                            <a:sysClr val="windowText" lastClr="000000"/>
                          </a:solidFill>
                          <a:effectLst/>
                        </a:rPr>
                        <a:t>Baffle Piers</a:t>
                      </a:r>
                      <a:endParaRPr lang="en-US" sz="2400" b="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800"/>
                        </a:spcAft>
                      </a:pPr>
                      <a:r>
                        <a:rPr lang="en-US" sz="2400">
                          <a:effectLst/>
                        </a:rPr>
                        <a:t>1 ft- 1.68 in</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2400">
                          <a:effectLst/>
                        </a:rPr>
                        <a:t> 6.84 in</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4211683"/>
                  </a:ext>
                </a:extLst>
              </a:tr>
            </a:tbl>
          </a:graphicData>
        </a:graphic>
      </p:graphicFrame>
      <p:pic>
        <p:nvPicPr>
          <p:cNvPr id="8" name="Picture 7" descr="Diagram&#10;&#10;Description automatically generated">
            <a:extLst>
              <a:ext uri="{FF2B5EF4-FFF2-40B4-BE49-F238E27FC236}">
                <a16:creationId xmlns:a16="http://schemas.microsoft.com/office/drawing/2014/main" id="{816F7A10-F0E7-B344-B5D4-C16977E84377}"/>
              </a:ext>
            </a:extLst>
          </p:cNvPr>
          <p:cNvPicPr/>
          <p:nvPr/>
        </p:nvPicPr>
        <p:blipFill rotWithShape="1">
          <a:blip r:embed="rId3">
            <a:extLst>
              <a:ext uri="{28A0092B-C50C-407E-A947-70E740481C1C}">
                <a14:useLocalDpi xmlns:a14="http://schemas.microsoft.com/office/drawing/2010/main" val="0"/>
              </a:ext>
            </a:extLst>
          </a:blip>
          <a:srcRect r="59547" b="31816"/>
          <a:stretch/>
        </p:blipFill>
        <p:spPr>
          <a:xfrm>
            <a:off x="4925249" y="1864544"/>
            <a:ext cx="2315108" cy="1769938"/>
          </a:xfrm>
          <a:prstGeom prst="rect">
            <a:avLst/>
          </a:prstGeom>
        </p:spPr>
      </p:pic>
      <p:pic>
        <p:nvPicPr>
          <p:cNvPr id="9" name="Picture 8" descr="Diagram&#10;&#10;Description automatically generated">
            <a:extLst>
              <a:ext uri="{FF2B5EF4-FFF2-40B4-BE49-F238E27FC236}">
                <a16:creationId xmlns:a16="http://schemas.microsoft.com/office/drawing/2014/main" id="{6A440258-CD09-1C4A-A403-608ED3DF284B}"/>
              </a:ext>
            </a:extLst>
          </p:cNvPr>
          <p:cNvPicPr/>
          <p:nvPr/>
        </p:nvPicPr>
        <p:blipFill rotWithShape="1">
          <a:blip r:embed="rId3">
            <a:extLst>
              <a:ext uri="{28A0092B-C50C-407E-A947-70E740481C1C}">
                <a14:useLocalDpi xmlns:a14="http://schemas.microsoft.com/office/drawing/2010/main" val="0"/>
              </a:ext>
            </a:extLst>
          </a:blip>
          <a:srcRect l="57438" b="31957"/>
          <a:stretch/>
        </p:blipFill>
        <p:spPr>
          <a:xfrm>
            <a:off x="8801520" y="1761285"/>
            <a:ext cx="2550582" cy="1849550"/>
          </a:xfrm>
          <a:prstGeom prst="rect">
            <a:avLst/>
          </a:prstGeom>
        </p:spPr>
      </p:pic>
      <p:pic>
        <p:nvPicPr>
          <p:cNvPr id="10" name="Picture 9">
            <a:extLst>
              <a:ext uri="{FF2B5EF4-FFF2-40B4-BE49-F238E27FC236}">
                <a16:creationId xmlns:a16="http://schemas.microsoft.com/office/drawing/2014/main" id="{4DA49941-43BC-544F-9B63-6A9DEFD0BAC2}"/>
              </a:ext>
            </a:extLst>
          </p:cNvPr>
          <p:cNvPicPr/>
          <p:nvPr/>
        </p:nvPicPr>
        <p:blipFill rotWithShape="1">
          <a:blip r:embed="rId4">
            <a:extLst>
              <a:ext uri="{28A0092B-C50C-407E-A947-70E740481C1C}">
                <a14:useLocalDpi xmlns:a14="http://schemas.microsoft.com/office/drawing/2010/main" val="0"/>
              </a:ext>
            </a:extLst>
          </a:blip>
          <a:srcRect l="17990" t="11557" r="11742"/>
          <a:stretch/>
        </p:blipFill>
        <p:spPr bwMode="auto">
          <a:xfrm>
            <a:off x="7270961" y="2277907"/>
            <a:ext cx="1505706" cy="1940547"/>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11CD19C-D173-8643-8D3E-BFE4C86C56FA}"/>
              </a:ext>
            </a:extLst>
          </p:cNvPr>
          <p:cNvPicPr>
            <a:picLocks noChangeAspect="1"/>
          </p:cNvPicPr>
          <p:nvPr/>
        </p:nvPicPr>
        <p:blipFill rotWithShape="1">
          <a:blip r:embed="rId5"/>
          <a:srcRect r="60546"/>
          <a:stretch/>
        </p:blipFill>
        <p:spPr>
          <a:xfrm>
            <a:off x="492548" y="2217490"/>
            <a:ext cx="2004509" cy="1446522"/>
          </a:xfrm>
          <a:prstGeom prst="rect">
            <a:avLst/>
          </a:prstGeom>
        </p:spPr>
      </p:pic>
      <p:pic>
        <p:nvPicPr>
          <p:cNvPr id="14" name="Picture 13">
            <a:extLst>
              <a:ext uri="{FF2B5EF4-FFF2-40B4-BE49-F238E27FC236}">
                <a16:creationId xmlns:a16="http://schemas.microsoft.com/office/drawing/2014/main" id="{5879B263-C16C-974A-96FB-AFBC5B95AF06}"/>
              </a:ext>
            </a:extLst>
          </p:cNvPr>
          <p:cNvPicPr>
            <a:picLocks noChangeAspect="1"/>
          </p:cNvPicPr>
          <p:nvPr/>
        </p:nvPicPr>
        <p:blipFill rotWithShape="1">
          <a:blip r:embed="rId5"/>
          <a:srcRect l="50753" r="5103"/>
          <a:stretch/>
        </p:blipFill>
        <p:spPr>
          <a:xfrm>
            <a:off x="2330735" y="2247844"/>
            <a:ext cx="2242768" cy="1446522"/>
          </a:xfrm>
          <a:prstGeom prst="rect">
            <a:avLst/>
          </a:prstGeom>
        </p:spPr>
      </p:pic>
      <p:sp>
        <p:nvSpPr>
          <p:cNvPr id="7" name="TextBox 6">
            <a:extLst>
              <a:ext uri="{FF2B5EF4-FFF2-40B4-BE49-F238E27FC236}">
                <a16:creationId xmlns:a16="http://schemas.microsoft.com/office/drawing/2014/main" id="{AD69B4EA-CC19-3F4D-A682-05D88D9B19E4}"/>
              </a:ext>
            </a:extLst>
          </p:cNvPr>
          <p:cNvSpPr txBox="1"/>
          <p:nvPr/>
        </p:nvSpPr>
        <p:spPr>
          <a:xfrm>
            <a:off x="682906" y="3591219"/>
            <a:ext cx="3646026" cy="369332"/>
          </a:xfrm>
          <a:prstGeom prst="rect">
            <a:avLst/>
          </a:prstGeom>
          <a:noFill/>
        </p:spPr>
        <p:txBody>
          <a:bodyPr wrap="square" rtlCol="0">
            <a:spAutoFit/>
          </a:bodyPr>
          <a:lstStyle/>
          <a:p>
            <a:pPr algn="ctr"/>
            <a:r>
              <a:rPr lang="en-US"/>
              <a:t>CHUTE BLOCK</a:t>
            </a:r>
          </a:p>
        </p:txBody>
      </p:sp>
      <p:sp>
        <p:nvSpPr>
          <p:cNvPr id="16" name="TextBox 15">
            <a:extLst>
              <a:ext uri="{FF2B5EF4-FFF2-40B4-BE49-F238E27FC236}">
                <a16:creationId xmlns:a16="http://schemas.microsoft.com/office/drawing/2014/main" id="{0BDBE232-548B-584B-BADE-2109874EAA4D}"/>
              </a:ext>
            </a:extLst>
          </p:cNvPr>
          <p:cNvSpPr txBox="1"/>
          <p:nvPr/>
        </p:nvSpPr>
        <p:spPr>
          <a:xfrm>
            <a:off x="4861375" y="3587208"/>
            <a:ext cx="3646026" cy="369332"/>
          </a:xfrm>
          <a:prstGeom prst="rect">
            <a:avLst/>
          </a:prstGeom>
          <a:noFill/>
        </p:spPr>
        <p:txBody>
          <a:bodyPr wrap="square" rtlCol="0">
            <a:spAutoFit/>
          </a:bodyPr>
          <a:lstStyle/>
          <a:p>
            <a:pPr algn="ctr"/>
            <a:r>
              <a:rPr lang="en-US"/>
              <a:t>BAFFLE PIER</a:t>
            </a:r>
          </a:p>
        </p:txBody>
      </p:sp>
      <p:sp>
        <p:nvSpPr>
          <p:cNvPr id="15" name="Rectangle 14">
            <a:extLst>
              <a:ext uri="{FF2B5EF4-FFF2-40B4-BE49-F238E27FC236}">
                <a16:creationId xmlns:a16="http://schemas.microsoft.com/office/drawing/2014/main" id="{0071C400-B265-084B-9790-8A174C0A929B}"/>
              </a:ext>
            </a:extLst>
          </p:cNvPr>
          <p:cNvSpPr/>
          <p:nvPr/>
        </p:nvSpPr>
        <p:spPr>
          <a:xfrm>
            <a:off x="7044412" y="3388210"/>
            <a:ext cx="1377926" cy="281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55901CD-5EDE-8D4B-93E9-A742E519D0D7}"/>
              </a:ext>
            </a:extLst>
          </p:cNvPr>
          <p:cNvSpPr txBox="1"/>
          <p:nvPr/>
        </p:nvSpPr>
        <p:spPr>
          <a:xfrm>
            <a:off x="8375343" y="3603827"/>
            <a:ext cx="3646026" cy="369332"/>
          </a:xfrm>
          <a:prstGeom prst="rect">
            <a:avLst/>
          </a:prstGeom>
          <a:noFill/>
        </p:spPr>
        <p:txBody>
          <a:bodyPr wrap="square" rtlCol="0">
            <a:spAutoFit/>
          </a:bodyPr>
          <a:lstStyle/>
          <a:p>
            <a:pPr algn="ctr"/>
            <a:r>
              <a:rPr lang="en-US"/>
              <a:t>END SILL</a:t>
            </a:r>
          </a:p>
        </p:txBody>
      </p:sp>
    </p:spTree>
    <p:extLst>
      <p:ext uri="{BB962C8B-B14F-4D97-AF65-F5344CB8AC3E}">
        <p14:creationId xmlns:p14="http://schemas.microsoft.com/office/powerpoint/2010/main" val="2670836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63DB-0AED-D646-826E-0D03A83E83AC}"/>
              </a:ext>
            </a:extLst>
          </p:cNvPr>
          <p:cNvSpPr>
            <a:spLocks noGrp="1"/>
          </p:cNvSpPr>
          <p:nvPr>
            <p:ph type="title"/>
          </p:nvPr>
        </p:nvSpPr>
        <p:spPr/>
        <p:txBody>
          <a:bodyPr/>
          <a:lstStyle/>
          <a:p>
            <a:r>
              <a:rPr lang="en-US"/>
              <a:t>Recommended Basin Measurements</a:t>
            </a:r>
          </a:p>
        </p:txBody>
      </p:sp>
      <p:sp>
        <p:nvSpPr>
          <p:cNvPr id="4" name="Footer Placeholder 3">
            <a:extLst>
              <a:ext uri="{FF2B5EF4-FFF2-40B4-BE49-F238E27FC236}">
                <a16:creationId xmlns:a16="http://schemas.microsoft.com/office/drawing/2014/main" id="{9B9FCF0A-ECD9-5146-A25F-45F92354E281}"/>
              </a:ext>
            </a:extLst>
          </p:cNvPr>
          <p:cNvSpPr>
            <a:spLocks noGrp="1"/>
          </p:cNvSpPr>
          <p:nvPr>
            <p:ph type="ftr" sz="quarter" idx="11"/>
          </p:nvPr>
        </p:nvSpPr>
        <p:spPr/>
        <p:txBody>
          <a:bodyPr/>
          <a:lstStyle/>
          <a:p>
            <a:r>
              <a:rPr lang="en-US"/>
              <a:t>SPEAKER: ana </a:t>
            </a:r>
            <a:r>
              <a:rPr lang="en-US" err="1"/>
              <a:t>solis</a:t>
            </a:r>
            <a:endParaRPr lang="en-US"/>
          </a:p>
        </p:txBody>
      </p:sp>
      <p:sp>
        <p:nvSpPr>
          <p:cNvPr id="5" name="Slide Number Placeholder 4">
            <a:extLst>
              <a:ext uri="{FF2B5EF4-FFF2-40B4-BE49-F238E27FC236}">
                <a16:creationId xmlns:a16="http://schemas.microsoft.com/office/drawing/2014/main" id="{1C6B0EB1-9A9A-354F-970A-73494F2FF67C}"/>
              </a:ext>
            </a:extLst>
          </p:cNvPr>
          <p:cNvSpPr>
            <a:spLocks noGrp="1"/>
          </p:cNvSpPr>
          <p:nvPr>
            <p:ph type="sldNum" sz="quarter" idx="12"/>
          </p:nvPr>
        </p:nvSpPr>
        <p:spPr/>
        <p:txBody>
          <a:bodyPr/>
          <a:lstStyle/>
          <a:p>
            <a:fld id="{519954A3-9DFD-4C44-94BA-B95130A3BA1C}" type="slidenum">
              <a:rPr lang="en-US" smtClean="0"/>
              <a:t>31</a:t>
            </a:fld>
            <a:endParaRPr lang="en-US"/>
          </a:p>
        </p:txBody>
      </p:sp>
      <p:pic>
        <p:nvPicPr>
          <p:cNvPr id="6" name="Picture 5">
            <a:extLst>
              <a:ext uri="{FF2B5EF4-FFF2-40B4-BE49-F238E27FC236}">
                <a16:creationId xmlns:a16="http://schemas.microsoft.com/office/drawing/2014/main" id="{AEDEB91E-7C14-4632-9045-2D2DF4468417}"/>
              </a:ext>
            </a:extLst>
          </p:cNvPr>
          <p:cNvPicPr>
            <a:picLocks noChangeAspect="1"/>
          </p:cNvPicPr>
          <p:nvPr/>
        </p:nvPicPr>
        <p:blipFill rotWithShape="1">
          <a:blip r:embed="rId2"/>
          <a:srcRect l="-111" t="3199" r="111" b="-649"/>
          <a:stretch/>
        </p:blipFill>
        <p:spPr>
          <a:xfrm>
            <a:off x="908369" y="1153886"/>
            <a:ext cx="10639233" cy="5265387"/>
          </a:xfrm>
          <a:prstGeom prst="rect">
            <a:avLst/>
          </a:prstGeom>
        </p:spPr>
      </p:pic>
    </p:spTree>
    <p:extLst>
      <p:ext uri="{BB962C8B-B14F-4D97-AF65-F5344CB8AC3E}">
        <p14:creationId xmlns:p14="http://schemas.microsoft.com/office/powerpoint/2010/main" val="3369817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a:xfrm>
            <a:off x="1066799" y="420772"/>
            <a:ext cx="10058400" cy="917963"/>
          </a:xfrm>
        </p:spPr>
        <p:txBody>
          <a:bodyPr/>
          <a:lstStyle/>
          <a:p>
            <a:r>
              <a:rPr lang="en-US"/>
              <a:t>Channel Cross- Sections </a:t>
            </a:r>
            <a:endParaRPr lang="en-US">
              <a:cs typeface="Calibri"/>
            </a:endParaRP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p:txBody>
          <a:bodyPr vert="horz" lIns="0" tIns="45720" rIns="0" bIns="45720" rtlCol="0" anchor="t">
            <a:normAutofit/>
          </a:bodyPr>
          <a:lstStyle/>
          <a:p>
            <a:pPr marL="514350" indent="-514350">
              <a:buFont typeface="+mj-lt"/>
              <a:buAutoNum type="arabicPeriod"/>
            </a:pP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ana </a:t>
            </a:r>
            <a:r>
              <a:rPr lang="en-US" err="1"/>
              <a:t>solis</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32</a:t>
            </a:fld>
            <a:endParaRPr lang="en-US"/>
          </a:p>
        </p:txBody>
      </p:sp>
      <p:pic>
        <p:nvPicPr>
          <p:cNvPr id="4" name="Picture 3">
            <a:extLst>
              <a:ext uri="{FF2B5EF4-FFF2-40B4-BE49-F238E27FC236}">
                <a16:creationId xmlns:a16="http://schemas.microsoft.com/office/drawing/2014/main" id="{E78FCF9F-2F4D-8243-B8D7-8553B4200977}"/>
              </a:ext>
            </a:extLst>
          </p:cNvPr>
          <p:cNvPicPr>
            <a:picLocks noChangeAspect="1"/>
          </p:cNvPicPr>
          <p:nvPr/>
        </p:nvPicPr>
        <p:blipFill rotWithShape="1">
          <a:blip r:embed="rId3"/>
          <a:srcRect t="10851" r="60199" b="43924"/>
          <a:stretch/>
        </p:blipFill>
        <p:spPr>
          <a:xfrm>
            <a:off x="811303" y="1544246"/>
            <a:ext cx="3386624" cy="2780582"/>
          </a:xfrm>
          <a:prstGeom prst="rect">
            <a:avLst/>
          </a:prstGeom>
        </p:spPr>
      </p:pic>
      <p:pic>
        <p:nvPicPr>
          <p:cNvPr id="8" name="Picture 7">
            <a:extLst>
              <a:ext uri="{FF2B5EF4-FFF2-40B4-BE49-F238E27FC236}">
                <a16:creationId xmlns:a16="http://schemas.microsoft.com/office/drawing/2014/main" id="{6E213F4B-E6E8-B742-92ED-60A6F0CC6B75}"/>
              </a:ext>
            </a:extLst>
          </p:cNvPr>
          <p:cNvPicPr>
            <a:picLocks noChangeAspect="1"/>
          </p:cNvPicPr>
          <p:nvPr/>
        </p:nvPicPr>
        <p:blipFill rotWithShape="1">
          <a:blip r:embed="rId3"/>
          <a:srcRect l="58289" t="11572" r="2549" b="46086"/>
          <a:stretch/>
        </p:blipFill>
        <p:spPr>
          <a:xfrm>
            <a:off x="4483904" y="1602062"/>
            <a:ext cx="3386820" cy="2645954"/>
          </a:xfrm>
          <a:prstGeom prst="rect">
            <a:avLst/>
          </a:prstGeom>
        </p:spPr>
      </p:pic>
      <p:pic>
        <p:nvPicPr>
          <p:cNvPr id="9" name="Picture 8">
            <a:extLst>
              <a:ext uri="{FF2B5EF4-FFF2-40B4-BE49-F238E27FC236}">
                <a16:creationId xmlns:a16="http://schemas.microsoft.com/office/drawing/2014/main" id="{A027A788-A876-434E-8255-D9D10A44329F}"/>
              </a:ext>
            </a:extLst>
          </p:cNvPr>
          <p:cNvPicPr>
            <a:picLocks noChangeAspect="1"/>
          </p:cNvPicPr>
          <p:nvPr/>
        </p:nvPicPr>
        <p:blipFill rotWithShape="1">
          <a:blip r:embed="rId3"/>
          <a:srcRect l="31469" t="57157" r="32858" b="659"/>
          <a:stretch/>
        </p:blipFill>
        <p:spPr>
          <a:xfrm>
            <a:off x="8076988" y="1544246"/>
            <a:ext cx="3303709" cy="2822879"/>
          </a:xfrm>
          <a:prstGeom prst="rect">
            <a:avLst/>
          </a:prstGeom>
        </p:spPr>
      </p:pic>
      <p:graphicFrame>
        <p:nvGraphicFramePr>
          <p:cNvPr id="5" name="Table 4">
            <a:extLst>
              <a:ext uri="{FF2B5EF4-FFF2-40B4-BE49-F238E27FC236}">
                <a16:creationId xmlns:a16="http://schemas.microsoft.com/office/drawing/2014/main" id="{1FEEE58B-31F1-7D4D-AD38-82292639FBE8}"/>
              </a:ext>
            </a:extLst>
          </p:cNvPr>
          <p:cNvGraphicFramePr>
            <a:graphicFrameLocks noGrp="1"/>
          </p:cNvGraphicFramePr>
          <p:nvPr>
            <p:extLst>
              <p:ext uri="{D42A27DB-BD31-4B8C-83A1-F6EECF244321}">
                <p14:modId xmlns:p14="http://schemas.microsoft.com/office/powerpoint/2010/main" val="1043212665"/>
              </p:ext>
            </p:extLst>
          </p:nvPr>
        </p:nvGraphicFramePr>
        <p:xfrm>
          <a:off x="0" y="4952312"/>
          <a:ext cx="12191999" cy="1519047"/>
        </p:xfrm>
        <a:graphic>
          <a:graphicData uri="http://schemas.openxmlformats.org/drawingml/2006/table">
            <a:tbl>
              <a:tblPr firstRow="1" firstCol="1" bandRow="1">
                <a:tableStyleId>{5C22544A-7EE6-4342-B048-85BDC9FD1C3A}</a:tableStyleId>
              </a:tblPr>
              <a:tblGrid>
                <a:gridCol w="1897258">
                  <a:extLst>
                    <a:ext uri="{9D8B030D-6E8A-4147-A177-3AD203B41FA5}">
                      <a16:colId xmlns:a16="http://schemas.microsoft.com/office/drawing/2014/main" val="2311009404"/>
                    </a:ext>
                  </a:extLst>
                </a:gridCol>
                <a:gridCol w="1500854">
                  <a:extLst>
                    <a:ext uri="{9D8B030D-6E8A-4147-A177-3AD203B41FA5}">
                      <a16:colId xmlns:a16="http://schemas.microsoft.com/office/drawing/2014/main" val="2790578782"/>
                    </a:ext>
                  </a:extLst>
                </a:gridCol>
                <a:gridCol w="2231071">
                  <a:extLst>
                    <a:ext uri="{9D8B030D-6E8A-4147-A177-3AD203B41FA5}">
                      <a16:colId xmlns:a16="http://schemas.microsoft.com/office/drawing/2014/main" val="2426168892"/>
                    </a:ext>
                  </a:extLst>
                </a:gridCol>
                <a:gridCol w="1644290">
                  <a:extLst>
                    <a:ext uri="{9D8B030D-6E8A-4147-A177-3AD203B41FA5}">
                      <a16:colId xmlns:a16="http://schemas.microsoft.com/office/drawing/2014/main" val="2239323339"/>
                    </a:ext>
                  </a:extLst>
                </a:gridCol>
                <a:gridCol w="2392519">
                  <a:extLst>
                    <a:ext uri="{9D8B030D-6E8A-4147-A177-3AD203B41FA5}">
                      <a16:colId xmlns:a16="http://schemas.microsoft.com/office/drawing/2014/main" val="3401588742"/>
                    </a:ext>
                  </a:extLst>
                </a:gridCol>
                <a:gridCol w="2526007">
                  <a:extLst>
                    <a:ext uri="{9D8B030D-6E8A-4147-A177-3AD203B41FA5}">
                      <a16:colId xmlns:a16="http://schemas.microsoft.com/office/drawing/2014/main" val="1058043238"/>
                    </a:ext>
                  </a:extLst>
                </a:gridCol>
              </a:tblGrid>
              <a:tr h="737955">
                <a:tc>
                  <a:txBody>
                    <a:bodyPr/>
                    <a:lstStyle/>
                    <a:p>
                      <a:pPr marL="0" marR="0" algn="ctr">
                        <a:lnSpc>
                          <a:spcPct val="107000"/>
                        </a:lnSpc>
                        <a:spcBef>
                          <a:spcPts val="0"/>
                        </a:spcBef>
                        <a:spcAft>
                          <a:spcPts val="0"/>
                        </a:spcAft>
                      </a:pPr>
                      <a:r>
                        <a:rPr lang="en-US" sz="1600">
                          <a:effectLst/>
                        </a:rPr>
                        <a:t>Section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Velocity </a:t>
                      </a:r>
                    </a:p>
                    <a:p>
                      <a:pPr marL="0" marR="0" algn="ctr">
                        <a:lnSpc>
                          <a:spcPct val="107000"/>
                        </a:lnSpc>
                        <a:spcBef>
                          <a:spcPts val="0"/>
                        </a:spcBef>
                        <a:spcAft>
                          <a:spcPts val="0"/>
                        </a:spcAft>
                      </a:pPr>
                      <a:r>
                        <a:rPr lang="en-US" sz="1600">
                          <a:effectLst/>
                        </a:rPr>
                        <a:t>V (ft/s)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Depth of Flow</a:t>
                      </a:r>
                    </a:p>
                    <a:p>
                      <a:pPr marL="0" marR="0" algn="ctr">
                        <a:lnSpc>
                          <a:spcPct val="107000"/>
                        </a:lnSpc>
                        <a:spcBef>
                          <a:spcPts val="0"/>
                        </a:spcBef>
                        <a:spcAft>
                          <a:spcPts val="0"/>
                        </a:spcAft>
                      </a:pPr>
                      <a:r>
                        <a:rPr lang="en-US" sz="1600">
                          <a:effectLst/>
                        </a:rPr>
                        <a:t> Y (ft)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Freeboard </a:t>
                      </a:r>
                    </a:p>
                    <a:p>
                      <a:pPr marL="0" marR="0" algn="ctr">
                        <a:lnSpc>
                          <a:spcPct val="107000"/>
                        </a:lnSpc>
                        <a:spcBef>
                          <a:spcPts val="0"/>
                        </a:spcBef>
                        <a:spcAft>
                          <a:spcPts val="0"/>
                        </a:spcAft>
                      </a:pPr>
                      <a:r>
                        <a:rPr lang="en-US" sz="1600">
                          <a:effectLst/>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Channel Wall </a:t>
                      </a:r>
                    </a:p>
                    <a:p>
                      <a:pPr marL="0" marR="0" algn="ctr">
                        <a:lnSpc>
                          <a:spcPct val="107000"/>
                        </a:lnSpc>
                        <a:spcBef>
                          <a:spcPts val="0"/>
                        </a:spcBef>
                        <a:spcAft>
                          <a:spcPts val="0"/>
                        </a:spcAft>
                      </a:pPr>
                      <a:r>
                        <a:rPr lang="en-US" sz="1600">
                          <a:effectLst/>
                        </a:rPr>
                        <a:t>H (ft)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Suggested </a:t>
                      </a:r>
                    </a:p>
                    <a:p>
                      <a:pPr marL="0" marR="0" algn="ctr">
                        <a:lnSpc>
                          <a:spcPct val="107000"/>
                        </a:lnSpc>
                        <a:spcBef>
                          <a:spcPts val="0"/>
                        </a:spcBef>
                        <a:spcAft>
                          <a:spcPts val="0"/>
                        </a:spcAft>
                      </a:pPr>
                      <a:r>
                        <a:rPr lang="en-US" sz="1600">
                          <a:effectLst/>
                        </a:rPr>
                        <a:t>Channel Wall </a:t>
                      </a:r>
                    </a:p>
                    <a:p>
                      <a:pPr marL="0" marR="0" algn="ctr">
                        <a:lnSpc>
                          <a:spcPct val="107000"/>
                        </a:lnSpc>
                        <a:spcBef>
                          <a:spcPts val="0"/>
                        </a:spcBef>
                        <a:spcAft>
                          <a:spcPts val="0"/>
                        </a:spcAft>
                      </a:pPr>
                      <a:r>
                        <a:rPr lang="en-US" sz="1600">
                          <a:effectLst/>
                        </a:rPr>
                        <a:t>H (ft)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1357020"/>
                  </a:ext>
                </a:extLst>
              </a:tr>
              <a:tr h="242081">
                <a:tc>
                  <a:txBody>
                    <a:bodyPr/>
                    <a:lstStyle/>
                    <a:p>
                      <a:pPr marL="0" marR="0" algn="ctr">
                        <a:lnSpc>
                          <a:spcPct val="107000"/>
                        </a:lnSpc>
                        <a:spcBef>
                          <a:spcPts val="0"/>
                        </a:spcBef>
                        <a:spcAft>
                          <a:spcPts val="0"/>
                        </a:spcAft>
                      </a:pPr>
                      <a:r>
                        <a:rPr lang="en-US" sz="1600">
                          <a:solidFill>
                            <a:sysClr val="windowText" lastClr="000000"/>
                          </a:solidFill>
                          <a:effectLst/>
                        </a:rPr>
                        <a:t>Critical </a:t>
                      </a: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r>
                        <a:rPr lang="en-US" sz="1600">
                          <a:effectLst/>
                        </a:rPr>
                        <a:t>9.96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3.08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2.36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5.44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86985044"/>
                  </a:ext>
                </a:extLst>
              </a:tr>
              <a:tr h="242081">
                <a:tc>
                  <a:txBody>
                    <a:bodyPr/>
                    <a:lstStyle/>
                    <a:p>
                      <a:pPr marL="0" marR="0" algn="ctr">
                        <a:lnSpc>
                          <a:spcPct val="107000"/>
                        </a:lnSpc>
                        <a:spcBef>
                          <a:spcPts val="0"/>
                        </a:spcBef>
                        <a:spcAft>
                          <a:spcPts val="0"/>
                        </a:spcAft>
                      </a:pPr>
                      <a:r>
                        <a:rPr lang="en-US" sz="1600">
                          <a:solidFill>
                            <a:sysClr val="windowText" lastClr="000000"/>
                          </a:solidFill>
                          <a:effectLst/>
                        </a:rPr>
                        <a:t>Supercritical</a:t>
                      </a: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0"/>
                        </a:spcAft>
                      </a:pPr>
                      <a:r>
                        <a:rPr lang="en-US" sz="1600">
                          <a:effectLst/>
                        </a:rPr>
                        <a:t>48.35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0.635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3.04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3.67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588246"/>
                  </a:ext>
                </a:extLst>
              </a:tr>
              <a:tr h="238633">
                <a:tc>
                  <a:txBody>
                    <a:bodyPr/>
                    <a:lstStyle/>
                    <a:p>
                      <a:pPr marL="0" marR="0" algn="ctr">
                        <a:lnSpc>
                          <a:spcPct val="107000"/>
                        </a:lnSpc>
                        <a:spcBef>
                          <a:spcPts val="0"/>
                        </a:spcBef>
                        <a:spcAft>
                          <a:spcPts val="0"/>
                        </a:spcAft>
                      </a:pPr>
                      <a:r>
                        <a:rPr lang="en-US" sz="1600">
                          <a:solidFill>
                            <a:sysClr val="windowText" lastClr="000000"/>
                          </a:solidFill>
                          <a:effectLst/>
                        </a:rPr>
                        <a:t>Basin</a:t>
                      </a: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r>
                        <a:rPr lang="en-US" sz="1600">
                          <a:effectLst/>
                        </a:rPr>
                        <a:t>3.30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9.29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2.17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11.46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90714231"/>
                  </a:ext>
                </a:extLst>
              </a:tr>
            </a:tbl>
          </a:graphicData>
        </a:graphic>
      </p:graphicFrame>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4987839E-1EFD-E146-B32C-E29979FD62CC}"/>
                  </a:ext>
                </a:extLst>
              </p:cNvPr>
              <p:cNvSpPr/>
              <p:nvPr/>
            </p:nvSpPr>
            <p:spPr>
              <a:xfrm>
                <a:off x="1555381" y="4367125"/>
                <a:ext cx="9142198" cy="524567"/>
              </a:xfrm>
              <a:prstGeom prst="rect">
                <a:avLst/>
              </a:prstGeom>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m:rPr>
                          <m:sty m:val="p"/>
                        </m:rPr>
                        <a:rPr lang="en-US"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Freeboard</m:t>
                      </m:r>
                      <m:r>
                        <a:rPr lang="en-US"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=2.0+ .025</m:t>
                      </m:r>
                      <m:r>
                        <m:rPr>
                          <m:sty m:val="p"/>
                        </m:rPr>
                        <a:rPr lang="en-US"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V</m:t>
                      </m:r>
                      <m:rad>
                        <m:rad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g>
                        <m:e>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rad>
                      <m:r>
                        <a:rPr lang="en-US">
                          <a:solidFill>
                            <a:srgbClr val="000000"/>
                          </a:solidFill>
                          <a:latin typeface="Cambria Math" panose="02040503050406030204" pitchFamily="18" charset="0"/>
                          <a:ea typeface="Yu Mincho" panose="02020400000000000000" pitchFamily="18" charset="-128"/>
                          <a:cs typeface="Times New Roman" panose="02020603050405020304" pitchFamily="18" charset="0"/>
                        </a:rPr>
                        <m:t>     </m:t>
                      </m:r>
                      <m:d>
                        <m:dPr>
                          <m:begChr m:val="["/>
                          <m:endChr m:val="]"/>
                          <m:ctrlPr>
                            <a:rPr lang="en-US"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ctrlPr>
                        </m:dPr>
                        <m:e>
                          <m:r>
                            <m:rPr>
                              <m:sty m:val="p"/>
                            </m:rPr>
                            <a:rPr lang="en-US">
                              <a:solidFill>
                                <a:srgbClr val="000000"/>
                              </a:solidFill>
                              <a:latin typeface="Cambria Math" panose="02040503050406030204" pitchFamily="18" charset="0"/>
                              <a:ea typeface="Yu Mincho" panose="02020400000000000000" pitchFamily="18" charset="-128"/>
                              <a:cs typeface="Times New Roman" panose="02020603050405020304" pitchFamily="18" charset="0"/>
                            </a:rPr>
                            <m:t>ft</m:t>
                          </m:r>
                        </m:e>
                      </m:d>
                      <m:r>
                        <a:rPr lang="en-US" b="0" i="1" smtClean="0">
                          <a:solidFill>
                            <a:srgbClr val="000000"/>
                          </a:solidFill>
                          <a:latin typeface="Cambria Math" panose="02040503050406030204" pitchFamily="18" charset="0"/>
                          <a:ea typeface="Yu Mincho" panose="02020400000000000000" pitchFamily="18" charset="-128"/>
                          <a:cs typeface="Times New Roman" panose="02020603050405020304" pitchFamily="18" charset="0"/>
                        </a:rPr>
                        <m:t>                   </m:t>
                      </m:r>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H</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Channel</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wall</m:t>
                          </m:r>
                        </m:e>
                      </m:d>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Freeboard</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ft</m:t>
                      </m:r>
                      <m: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7" name="Rectangle 6">
                <a:extLst>
                  <a:ext uri="{FF2B5EF4-FFF2-40B4-BE49-F238E27FC236}">
                    <a16:creationId xmlns:a16="http://schemas.microsoft.com/office/drawing/2014/main" id="{4987839E-1EFD-E146-B32C-E29979FD62CC}"/>
                  </a:ext>
                </a:extLst>
              </p:cNvPr>
              <p:cNvSpPr>
                <a:spLocks noRot="1" noChangeAspect="1" noMove="1" noResize="1" noEditPoints="1" noAdjustHandles="1" noChangeArrowheads="1" noChangeShapeType="1" noTextEdit="1"/>
              </p:cNvSpPr>
              <p:nvPr/>
            </p:nvSpPr>
            <p:spPr>
              <a:xfrm>
                <a:off x="1555381" y="4367125"/>
                <a:ext cx="9142198" cy="52456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89319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a:xfrm>
            <a:off x="1066799" y="409850"/>
            <a:ext cx="10058400" cy="945984"/>
          </a:xfrm>
        </p:spPr>
        <p:txBody>
          <a:bodyPr/>
          <a:lstStyle/>
          <a:p>
            <a:r>
              <a:rPr lang="en-US"/>
              <a:t>Water Surface Profiles</a:t>
            </a:r>
            <a:endParaRPr lang="en-US">
              <a:cs typeface="Calibri"/>
            </a:endParaRP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ana </a:t>
            </a:r>
            <a:r>
              <a:rPr lang="en-US" err="1"/>
              <a:t>solis</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33</a:t>
            </a:fld>
            <a:endParaRPr lang="en-US"/>
          </a:p>
        </p:txBody>
      </p:sp>
      <p:pic>
        <p:nvPicPr>
          <p:cNvPr id="4" name="Picture 3">
            <a:extLst>
              <a:ext uri="{FF2B5EF4-FFF2-40B4-BE49-F238E27FC236}">
                <a16:creationId xmlns:a16="http://schemas.microsoft.com/office/drawing/2014/main" id="{66A16E73-99BF-DE43-8035-7FDC48DCBA69}"/>
              </a:ext>
            </a:extLst>
          </p:cNvPr>
          <p:cNvPicPr>
            <a:picLocks noChangeAspect="1"/>
          </p:cNvPicPr>
          <p:nvPr/>
        </p:nvPicPr>
        <p:blipFill>
          <a:blip r:embed="rId3"/>
          <a:stretch>
            <a:fillRect/>
          </a:stretch>
        </p:blipFill>
        <p:spPr>
          <a:xfrm>
            <a:off x="3684597" y="1355834"/>
            <a:ext cx="8302513" cy="5000164"/>
          </a:xfrm>
          <a:prstGeom prst="rect">
            <a:avLst/>
          </a:prstGeom>
        </p:spPr>
      </p:pic>
      <p:pic>
        <p:nvPicPr>
          <p:cNvPr id="7" name="Picture 6">
            <a:extLst>
              <a:ext uri="{FF2B5EF4-FFF2-40B4-BE49-F238E27FC236}">
                <a16:creationId xmlns:a16="http://schemas.microsoft.com/office/drawing/2014/main" id="{AFEB545B-9298-4394-8BC7-544FE4A8841A}"/>
              </a:ext>
            </a:extLst>
          </p:cNvPr>
          <p:cNvPicPr>
            <a:picLocks noChangeAspect="1"/>
          </p:cNvPicPr>
          <p:nvPr/>
        </p:nvPicPr>
        <p:blipFill>
          <a:blip r:embed="rId3"/>
          <a:stretch>
            <a:fillRect/>
          </a:stretch>
        </p:blipFill>
        <p:spPr>
          <a:xfrm>
            <a:off x="3364993" y="1355834"/>
            <a:ext cx="8622118" cy="5000164"/>
          </a:xfrm>
          <a:prstGeom prst="rect">
            <a:avLst/>
          </a:prstGeom>
        </p:spPr>
      </p:pic>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204889" y="4116081"/>
            <a:ext cx="3617302" cy="1835879"/>
          </a:xfrm>
        </p:spPr>
        <p:txBody>
          <a:bodyPr vert="horz" lIns="0" tIns="45720" rIns="0" bIns="45720" rtlCol="0" anchor="t">
            <a:normAutofit/>
          </a:bodyPr>
          <a:lstStyle/>
          <a:p>
            <a:pPr marL="0" indent="0" algn="just">
              <a:buNone/>
            </a:pPr>
            <a:r>
              <a:rPr lang="en-US" sz="2400">
                <a:cs typeface="Calibri"/>
              </a:rPr>
              <a:t>When the slope transitions from steep to mild, only one of the two hydraulic jumps will occur</a:t>
            </a:r>
          </a:p>
          <a:p>
            <a:endParaRPr lang="en-US"/>
          </a:p>
        </p:txBody>
      </p:sp>
    </p:spTree>
    <p:extLst>
      <p:ext uri="{BB962C8B-B14F-4D97-AF65-F5344CB8AC3E}">
        <p14:creationId xmlns:p14="http://schemas.microsoft.com/office/powerpoint/2010/main" val="4121905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88E1-5F09-4BDA-8FFC-4C30BD9F8D12}"/>
              </a:ext>
            </a:extLst>
          </p:cNvPr>
          <p:cNvSpPr>
            <a:spLocks noGrp="1"/>
          </p:cNvSpPr>
          <p:nvPr>
            <p:ph type="title"/>
          </p:nvPr>
        </p:nvSpPr>
        <p:spPr/>
        <p:txBody>
          <a:bodyPr/>
          <a:lstStyle/>
          <a:p>
            <a:r>
              <a:rPr lang="en-US">
                <a:cs typeface="Calibri"/>
              </a:rPr>
              <a:t>Structural Analysis of the Spillway</a:t>
            </a:r>
            <a:endParaRPr lang="en-US"/>
          </a:p>
        </p:txBody>
      </p:sp>
      <p:sp>
        <p:nvSpPr>
          <p:cNvPr id="4" name="Footer Placeholder 3">
            <a:extLst>
              <a:ext uri="{FF2B5EF4-FFF2-40B4-BE49-F238E27FC236}">
                <a16:creationId xmlns:a16="http://schemas.microsoft.com/office/drawing/2014/main" id="{65C8D521-7004-4117-A0DA-7C3E5E69D311}"/>
              </a:ext>
            </a:extLst>
          </p:cNvPr>
          <p:cNvSpPr>
            <a:spLocks noGrp="1"/>
          </p:cNvSpPr>
          <p:nvPr>
            <p:ph type="ftr" sz="quarter" idx="11"/>
          </p:nvPr>
        </p:nvSpPr>
        <p:spPr/>
        <p:txBody>
          <a:bodyPr/>
          <a:lstStyle/>
          <a:p>
            <a:r>
              <a:rPr lang="en-US"/>
              <a:t>SPEAKER: Gabriela Sanchez</a:t>
            </a:r>
          </a:p>
        </p:txBody>
      </p:sp>
      <p:sp>
        <p:nvSpPr>
          <p:cNvPr id="5" name="Slide Number Placeholder 4">
            <a:extLst>
              <a:ext uri="{FF2B5EF4-FFF2-40B4-BE49-F238E27FC236}">
                <a16:creationId xmlns:a16="http://schemas.microsoft.com/office/drawing/2014/main" id="{09A153BB-A456-47C3-8E9D-000F7B629730}"/>
              </a:ext>
            </a:extLst>
          </p:cNvPr>
          <p:cNvSpPr>
            <a:spLocks noGrp="1"/>
          </p:cNvSpPr>
          <p:nvPr>
            <p:ph type="sldNum" sz="quarter" idx="12"/>
          </p:nvPr>
        </p:nvSpPr>
        <p:spPr/>
        <p:txBody>
          <a:bodyPr/>
          <a:lstStyle/>
          <a:p>
            <a:fld id="{519954A3-9DFD-4C44-94BA-B95130A3BA1C}" type="slidenum">
              <a:rPr lang="en-US" smtClean="0"/>
              <a:t>34</a:t>
            </a:fld>
            <a:endParaRPr lang="en-US"/>
          </a:p>
        </p:txBody>
      </p:sp>
      <p:graphicFrame>
        <p:nvGraphicFramePr>
          <p:cNvPr id="7" name="Table 6">
            <a:extLst>
              <a:ext uri="{FF2B5EF4-FFF2-40B4-BE49-F238E27FC236}">
                <a16:creationId xmlns:a16="http://schemas.microsoft.com/office/drawing/2014/main" id="{69A04AFC-C9B0-43EC-9395-40ABEDE55F9F}"/>
              </a:ext>
            </a:extLst>
          </p:cNvPr>
          <p:cNvGraphicFramePr>
            <a:graphicFrameLocks noGrp="1"/>
          </p:cNvGraphicFramePr>
          <p:nvPr>
            <p:extLst>
              <p:ext uri="{D42A27DB-BD31-4B8C-83A1-F6EECF244321}">
                <p14:modId xmlns:p14="http://schemas.microsoft.com/office/powerpoint/2010/main" val="2451270090"/>
              </p:ext>
            </p:extLst>
          </p:nvPr>
        </p:nvGraphicFramePr>
        <p:xfrm>
          <a:off x="-1743" y="4253678"/>
          <a:ext cx="12192000" cy="1911749"/>
        </p:xfrm>
        <a:graphic>
          <a:graphicData uri="http://schemas.openxmlformats.org/drawingml/2006/table">
            <a:tbl>
              <a:tblPr firstRow="1" firstCol="1" bandRow="1">
                <a:tableStyleId>{5C22544A-7EE6-4342-B048-85BDC9FD1C3A}</a:tableStyleId>
              </a:tblPr>
              <a:tblGrid>
                <a:gridCol w="2577737">
                  <a:extLst>
                    <a:ext uri="{9D8B030D-6E8A-4147-A177-3AD203B41FA5}">
                      <a16:colId xmlns:a16="http://schemas.microsoft.com/office/drawing/2014/main" val="1493657574"/>
                    </a:ext>
                  </a:extLst>
                </a:gridCol>
                <a:gridCol w="2134392">
                  <a:extLst>
                    <a:ext uri="{9D8B030D-6E8A-4147-A177-3AD203B41FA5}">
                      <a16:colId xmlns:a16="http://schemas.microsoft.com/office/drawing/2014/main" val="4168406943"/>
                    </a:ext>
                  </a:extLst>
                </a:gridCol>
                <a:gridCol w="2235728">
                  <a:extLst>
                    <a:ext uri="{9D8B030D-6E8A-4147-A177-3AD203B41FA5}">
                      <a16:colId xmlns:a16="http://schemas.microsoft.com/office/drawing/2014/main" val="3688872514"/>
                    </a:ext>
                  </a:extLst>
                </a:gridCol>
                <a:gridCol w="2964081">
                  <a:extLst>
                    <a:ext uri="{9D8B030D-6E8A-4147-A177-3AD203B41FA5}">
                      <a16:colId xmlns:a16="http://schemas.microsoft.com/office/drawing/2014/main" val="1361356311"/>
                    </a:ext>
                  </a:extLst>
                </a:gridCol>
                <a:gridCol w="2280062">
                  <a:extLst>
                    <a:ext uri="{9D8B030D-6E8A-4147-A177-3AD203B41FA5}">
                      <a16:colId xmlns:a16="http://schemas.microsoft.com/office/drawing/2014/main" val="248064022"/>
                    </a:ext>
                  </a:extLst>
                </a:gridCol>
              </a:tblGrid>
              <a:tr h="0">
                <a:tc>
                  <a:txBody>
                    <a:bodyPr/>
                    <a:lstStyle/>
                    <a:p>
                      <a:pPr>
                        <a:spcAft>
                          <a:spcPts val="0"/>
                        </a:spcAft>
                      </a:pPr>
                      <a:endParaRPr lang="en-US">
                        <a:effectLst/>
                      </a:endParaRPr>
                    </a:p>
                  </a:txBody>
                  <a:tcPr marL="68580" marR="68580" marT="0" marB="0" anchor="b"/>
                </a:tc>
                <a:tc>
                  <a:txBody>
                    <a:bodyPr/>
                    <a:lstStyle/>
                    <a:p>
                      <a:pPr algn="ctr">
                        <a:spcAft>
                          <a:spcPts val="0"/>
                        </a:spcAft>
                      </a:pPr>
                      <a:r>
                        <a:rPr lang="en-US">
                          <a:effectLst/>
                        </a:rPr>
                        <a:t>Forces</a:t>
                      </a:r>
                    </a:p>
                  </a:txBody>
                  <a:tcPr marL="68580" marR="68580" marT="0" marB="0" anchor="b"/>
                </a:tc>
                <a:tc>
                  <a:txBody>
                    <a:bodyPr/>
                    <a:lstStyle/>
                    <a:p>
                      <a:pPr algn="ctr">
                        <a:spcAft>
                          <a:spcPts val="0"/>
                        </a:spcAft>
                      </a:pPr>
                      <a:r>
                        <a:rPr lang="en-US">
                          <a:effectLst/>
                        </a:rPr>
                        <a:t>Force for Critical</a:t>
                      </a:r>
                    </a:p>
                  </a:txBody>
                  <a:tcPr marL="68580" marR="68580" marT="0" marB="0" anchor="b"/>
                </a:tc>
                <a:tc>
                  <a:txBody>
                    <a:bodyPr/>
                    <a:lstStyle/>
                    <a:p>
                      <a:pPr algn="ctr">
                        <a:spcAft>
                          <a:spcPts val="0"/>
                        </a:spcAft>
                      </a:pPr>
                      <a:r>
                        <a:rPr lang="en-US">
                          <a:effectLst/>
                        </a:rPr>
                        <a:t>Force for Supercritical</a:t>
                      </a:r>
                    </a:p>
                  </a:txBody>
                  <a:tcPr marL="68580" marR="68580" marT="0" marB="0" anchor="b"/>
                </a:tc>
                <a:tc>
                  <a:txBody>
                    <a:bodyPr/>
                    <a:lstStyle/>
                    <a:p>
                      <a:pPr algn="ctr">
                        <a:spcAft>
                          <a:spcPts val="0"/>
                        </a:spcAft>
                      </a:pPr>
                      <a:r>
                        <a:rPr lang="en-US">
                          <a:effectLst/>
                        </a:rPr>
                        <a:t>Forces for Basin</a:t>
                      </a:r>
                    </a:p>
                  </a:txBody>
                  <a:tcPr marL="68580" marR="68580" marT="0" marB="0" anchor="b"/>
                </a:tc>
                <a:extLst>
                  <a:ext uri="{0D108BD9-81ED-4DB2-BD59-A6C34878D82A}">
                    <a16:rowId xmlns:a16="http://schemas.microsoft.com/office/drawing/2014/main" val="1383969885"/>
                  </a:ext>
                </a:extLst>
              </a:tr>
              <a:tr h="325120">
                <a:tc>
                  <a:txBody>
                    <a:bodyPr/>
                    <a:lstStyle/>
                    <a:p>
                      <a:pPr algn="ctr">
                        <a:spcAft>
                          <a:spcPts val="0"/>
                        </a:spcAft>
                      </a:pPr>
                      <a:r>
                        <a:rPr lang="en-US">
                          <a:effectLst/>
                        </a:rPr>
                        <a:t>Hydrostatic Force</a:t>
                      </a:r>
                    </a:p>
                  </a:txBody>
                  <a:tcPr marL="68580" marR="68580" marT="0" marB="0" anchor="b"/>
                </a:tc>
                <a:tc>
                  <a:txBody>
                    <a:bodyPr/>
                    <a:lstStyle/>
                    <a:p>
                      <a:pPr algn="ctr">
                        <a:spcAft>
                          <a:spcPts val="0"/>
                        </a:spcAft>
                      </a:pPr>
                      <a:r>
                        <a:rPr lang="en-US">
                          <a:effectLst/>
                        </a:rPr>
                        <a:t>F1</a:t>
                      </a:r>
                    </a:p>
                  </a:txBody>
                  <a:tcPr marL="68580" marR="68580" marT="0" marB="0" anchor="b"/>
                </a:tc>
                <a:tc>
                  <a:txBody>
                    <a:bodyPr/>
                    <a:lstStyle/>
                    <a:p>
                      <a:pPr algn="ctr">
                        <a:spcAft>
                          <a:spcPts val="0"/>
                        </a:spcAft>
                      </a:pPr>
                      <a:r>
                        <a:rPr lang="en-US">
                          <a:effectLst/>
                        </a:rPr>
                        <a:t>923</a:t>
                      </a:r>
                    </a:p>
                  </a:txBody>
                  <a:tcPr marL="68580" marR="68580" marT="0" marB="0" anchor="b"/>
                </a:tc>
                <a:tc>
                  <a:txBody>
                    <a:bodyPr/>
                    <a:lstStyle/>
                    <a:p>
                      <a:pPr algn="ctr">
                        <a:spcAft>
                          <a:spcPts val="0"/>
                        </a:spcAft>
                      </a:pPr>
                      <a:r>
                        <a:rPr lang="en-US">
                          <a:effectLst/>
                        </a:rPr>
                        <a:t>420</a:t>
                      </a:r>
                    </a:p>
                  </a:txBody>
                  <a:tcPr marL="68580" marR="68580" marT="0" marB="0" anchor="b"/>
                </a:tc>
                <a:tc>
                  <a:txBody>
                    <a:bodyPr/>
                    <a:lstStyle/>
                    <a:p>
                      <a:pPr algn="ctr">
                        <a:spcAft>
                          <a:spcPts val="0"/>
                        </a:spcAft>
                      </a:pPr>
                      <a:r>
                        <a:rPr lang="en-US">
                          <a:effectLst/>
                        </a:rPr>
                        <a:t>4,083</a:t>
                      </a:r>
                    </a:p>
                  </a:txBody>
                  <a:tcPr marL="68580" marR="68580" marT="0" marB="0" anchor="b"/>
                </a:tc>
                <a:extLst>
                  <a:ext uri="{0D108BD9-81ED-4DB2-BD59-A6C34878D82A}">
                    <a16:rowId xmlns:a16="http://schemas.microsoft.com/office/drawing/2014/main" val="1148081025"/>
                  </a:ext>
                </a:extLst>
              </a:tr>
              <a:tr h="325120">
                <a:tc>
                  <a:txBody>
                    <a:bodyPr/>
                    <a:lstStyle/>
                    <a:p>
                      <a:pPr algn="ctr">
                        <a:spcAft>
                          <a:spcPts val="0"/>
                        </a:spcAft>
                      </a:pPr>
                      <a:r>
                        <a:rPr lang="en-US">
                          <a:effectLst/>
                        </a:rPr>
                        <a:t>Soil Pressure</a:t>
                      </a:r>
                    </a:p>
                  </a:txBody>
                  <a:tcPr marL="68580" marR="68580" marT="0" marB="0" anchor="b"/>
                </a:tc>
                <a:tc>
                  <a:txBody>
                    <a:bodyPr/>
                    <a:lstStyle/>
                    <a:p>
                      <a:pPr algn="ctr">
                        <a:spcAft>
                          <a:spcPts val="0"/>
                        </a:spcAft>
                      </a:pPr>
                      <a:r>
                        <a:rPr lang="en-US">
                          <a:effectLst/>
                        </a:rPr>
                        <a:t>F2</a:t>
                      </a:r>
                    </a:p>
                  </a:txBody>
                  <a:tcPr marL="68580" marR="68580" marT="0" marB="0" anchor="b"/>
                </a:tc>
                <a:tc>
                  <a:txBody>
                    <a:bodyPr/>
                    <a:lstStyle/>
                    <a:p>
                      <a:pPr algn="ctr">
                        <a:spcAft>
                          <a:spcPts val="0"/>
                        </a:spcAft>
                      </a:pPr>
                      <a:r>
                        <a:rPr lang="en-US">
                          <a:effectLst/>
                        </a:rPr>
                        <a:t>495</a:t>
                      </a:r>
                    </a:p>
                  </a:txBody>
                  <a:tcPr marL="68580" marR="68580" marT="0" marB="0" anchor="b"/>
                </a:tc>
                <a:tc>
                  <a:txBody>
                    <a:bodyPr/>
                    <a:lstStyle/>
                    <a:p>
                      <a:pPr algn="ctr">
                        <a:spcAft>
                          <a:spcPts val="0"/>
                        </a:spcAft>
                      </a:pPr>
                      <a:r>
                        <a:rPr lang="en-US">
                          <a:effectLst/>
                        </a:rPr>
                        <a:t>225</a:t>
                      </a:r>
                    </a:p>
                  </a:txBody>
                  <a:tcPr marL="68580" marR="68580" marT="0" marB="0" anchor="b"/>
                </a:tc>
                <a:tc>
                  <a:txBody>
                    <a:bodyPr/>
                    <a:lstStyle/>
                    <a:p>
                      <a:pPr algn="ctr">
                        <a:spcAft>
                          <a:spcPts val="0"/>
                        </a:spcAft>
                      </a:pPr>
                      <a:r>
                        <a:rPr lang="en-US">
                          <a:effectLst/>
                        </a:rPr>
                        <a:t>2,188</a:t>
                      </a:r>
                    </a:p>
                  </a:txBody>
                  <a:tcPr marL="68580" marR="68580" marT="0" marB="0" anchor="b"/>
                </a:tc>
                <a:extLst>
                  <a:ext uri="{0D108BD9-81ED-4DB2-BD59-A6C34878D82A}">
                    <a16:rowId xmlns:a16="http://schemas.microsoft.com/office/drawing/2014/main" val="3527939404"/>
                  </a:ext>
                </a:extLst>
              </a:tr>
              <a:tr h="325120">
                <a:tc>
                  <a:txBody>
                    <a:bodyPr/>
                    <a:lstStyle/>
                    <a:p>
                      <a:pPr algn="ctr">
                        <a:spcAft>
                          <a:spcPts val="0"/>
                        </a:spcAft>
                      </a:pPr>
                      <a:r>
                        <a:rPr lang="en-US">
                          <a:effectLst/>
                        </a:rPr>
                        <a:t>Seismic </a:t>
                      </a:r>
                    </a:p>
                  </a:txBody>
                  <a:tcPr marL="68580" marR="68580" marT="0" marB="0" anchor="b"/>
                </a:tc>
                <a:tc>
                  <a:txBody>
                    <a:bodyPr/>
                    <a:lstStyle/>
                    <a:p>
                      <a:pPr algn="ctr">
                        <a:spcAft>
                          <a:spcPts val="0"/>
                        </a:spcAft>
                      </a:pPr>
                      <a:r>
                        <a:rPr lang="en-US">
                          <a:effectLst/>
                        </a:rPr>
                        <a:t>F3</a:t>
                      </a:r>
                    </a:p>
                  </a:txBody>
                  <a:tcPr marL="68580" marR="68580" marT="0" marB="0" anchor="b"/>
                </a:tc>
                <a:tc>
                  <a:txBody>
                    <a:bodyPr/>
                    <a:lstStyle/>
                    <a:p>
                      <a:pPr algn="ctr">
                        <a:spcAft>
                          <a:spcPts val="0"/>
                        </a:spcAft>
                      </a:pPr>
                      <a:r>
                        <a:rPr lang="en-US">
                          <a:effectLst/>
                        </a:rPr>
                        <a:t>1,367</a:t>
                      </a:r>
                    </a:p>
                  </a:txBody>
                  <a:tcPr marL="68580" marR="68580" marT="0" marB="0" anchor="b"/>
                </a:tc>
                <a:tc>
                  <a:txBody>
                    <a:bodyPr/>
                    <a:lstStyle/>
                    <a:p>
                      <a:pPr algn="ctr">
                        <a:spcAft>
                          <a:spcPts val="0"/>
                        </a:spcAft>
                      </a:pPr>
                      <a:r>
                        <a:rPr lang="en-US">
                          <a:effectLst/>
                        </a:rPr>
                        <a:t>622</a:t>
                      </a:r>
                    </a:p>
                  </a:txBody>
                  <a:tcPr marL="68580" marR="68580" marT="0" marB="0" anchor="b"/>
                </a:tc>
                <a:tc>
                  <a:txBody>
                    <a:bodyPr/>
                    <a:lstStyle/>
                    <a:p>
                      <a:pPr algn="ctr">
                        <a:spcAft>
                          <a:spcPts val="0"/>
                        </a:spcAft>
                      </a:pPr>
                      <a:r>
                        <a:rPr lang="en-US">
                          <a:effectLst/>
                        </a:rPr>
                        <a:t>6,064</a:t>
                      </a:r>
                    </a:p>
                  </a:txBody>
                  <a:tcPr marL="68580" marR="68580" marT="0" marB="0" anchor="b"/>
                </a:tc>
                <a:extLst>
                  <a:ext uri="{0D108BD9-81ED-4DB2-BD59-A6C34878D82A}">
                    <a16:rowId xmlns:a16="http://schemas.microsoft.com/office/drawing/2014/main" val="2181347260"/>
                  </a:ext>
                </a:extLst>
              </a:tr>
              <a:tr h="336949">
                <a:tc>
                  <a:txBody>
                    <a:bodyPr/>
                    <a:lstStyle/>
                    <a:p>
                      <a:pPr>
                        <a:spcAft>
                          <a:spcPts val="0"/>
                        </a:spcAft>
                      </a:pPr>
                      <a:endParaRPr lang="en-US">
                        <a:effectLst/>
                      </a:endParaRPr>
                    </a:p>
                  </a:txBody>
                  <a:tcPr marL="68580" marR="68580" marT="0" marB="0" anchor="b"/>
                </a:tc>
                <a:tc>
                  <a:txBody>
                    <a:bodyPr/>
                    <a:lstStyle/>
                    <a:p>
                      <a:pPr algn="ctr">
                        <a:spcAft>
                          <a:spcPts val="0"/>
                        </a:spcAft>
                      </a:pPr>
                      <a:r>
                        <a:rPr lang="en-US">
                          <a:effectLst/>
                        </a:rPr>
                        <a:t>Total Forces (lb)</a:t>
                      </a:r>
                    </a:p>
                  </a:txBody>
                  <a:tcPr marL="68580" marR="68580" marT="0" marB="0" anchor="b"/>
                </a:tc>
                <a:tc>
                  <a:txBody>
                    <a:bodyPr/>
                    <a:lstStyle/>
                    <a:p>
                      <a:pPr algn="ctr">
                        <a:spcAft>
                          <a:spcPts val="0"/>
                        </a:spcAft>
                      </a:pPr>
                      <a:r>
                        <a:rPr lang="en-US">
                          <a:effectLst/>
                        </a:rPr>
                        <a:t>3,267</a:t>
                      </a:r>
                    </a:p>
                  </a:txBody>
                  <a:tcPr marL="68580" marR="68580" marT="0" marB="0" anchor="b"/>
                </a:tc>
                <a:tc>
                  <a:txBody>
                    <a:bodyPr/>
                    <a:lstStyle/>
                    <a:p>
                      <a:pPr algn="ctr">
                        <a:spcAft>
                          <a:spcPts val="0"/>
                        </a:spcAft>
                      </a:pPr>
                      <a:r>
                        <a:rPr lang="en-US">
                          <a:effectLst/>
                        </a:rPr>
                        <a:t>1,487</a:t>
                      </a:r>
                    </a:p>
                  </a:txBody>
                  <a:tcPr marL="68580" marR="68580" marT="0" marB="0" anchor="b"/>
                </a:tc>
                <a:tc>
                  <a:txBody>
                    <a:bodyPr/>
                    <a:lstStyle/>
                    <a:p>
                      <a:pPr algn="ctr">
                        <a:spcAft>
                          <a:spcPts val="0"/>
                        </a:spcAft>
                      </a:pPr>
                      <a:r>
                        <a:rPr lang="en-US">
                          <a:effectLst/>
                        </a:rPr>
                        <a:t>14,464</a:t>
                      </a:r>
                    </a:p>
                  </a:txBody>
                  <a:tcPr marL="68580" marR="68580" marT="0" marB="0" anchor="b"/>
                </a:tc>
                <a:extLst>
                  <a:ext uri="{0D108BD9-81ED-4DB2-BD59-A6C34878D82A}">
                    <a16:rowId xmlns:a16="http://schemas.microsoft.com/office/drawing/2014/main" val="1398296428"/>
                  </a:ext>
                </a:extLst>
              </a:tr>
              <a:tr h="325120">
                <a:tc>
                  <a:txBody>
                    <a:bodyPr/>
                    <a:lstStyle/>
                    <a:p>
                      <a:pPr>
                        <a:spcAft>
                          <a:spcPts val="0"/>
                        </a:spcAft>
                      </a:pPr>
                      <a:endParaRPr lang="en-US">
                        <a:effectLst/>
                      </a:endParaRPr>
                    </a:p>
                  </a:txBody>
                  <a:tcPr marL="68580" marR="68580" marT="0" marB="0" anchor="b"/>
                </a:tc>
                <a:tc>
                  <a:txBody>
                    <a:bodyPr/>
                    <a:lstStyle/>
                    <a:p>
                      <a:pPr algn="ctr">
                        <a:spcAft>
                          <a:spcPts val="0"/>
                        </a:spcAft>
                      </a:pPr>
                      <a:r>
                        <a:rPr lang="en-US">
                          <a:effectLst/>
                        </a:rPr>
                        <a:t>Moment (K-ft)</a:t>
                      </a:r>
                    </a:p>
                  </a:txBody>
                  <a:tcPr marL="68580" marR="68580" marT="0" marB="0" anchor="b"/>
                </a:tc>
                <a:tc>
                  <a:txBody>
                    <a:bodyPr/>
                    <a:lstStyle/>
                    <a:p>
                      <a:pPr algn="ctr">
                        <a:spcAft>
                          <a:spcPts val="0"/>
                        </a:spcAft>
                      </a:pPr>
                      <a:r>
                        <a:rPr lang="en-US">
                          <a:effectLst/>
                        </a:rPr>
                        <a:t>5.924</a:t>
                      </a:r>
                    </a:p>
                  </a:txBody>
                  <a:tcPr marL="68580" marR="68580" marT="0" marB="0" anchor="b"/>
                </a:tc>
                <a:tc>
                  <a:txBody>
                    <a:bodyPr/>
                    <a:lstStyle/>
                    <a:p>
                      <a:pPr algn="ctr">
                        <a:spcAft>
                          <a:spcPts val="0"/>
                        </a:spcAft>
                      </a:pPr>
                      <a:r>
                        <a:rPr lang="en-US">
                          <a:effectLst/>
                        </a:rPr>
                        <a:t>1.819</a:t>
                      </a:r>
                    </a:p>
                  </a:txBody>
                  <a:tcPr marL="68580" marR="68580" marT="0" marB="0" anchor="b"/>
                </a:tc>
                <a:tc>
                  <a:txBody>
                    <a:bodyPr/>
                    <a:lstStyle/>
                    <a:p>
                      <a:pPr algn="ctr">
                        <a:spcAft>
                          <a:spcPts val="0"/>
                        </a:spcAft>
                      </a:pPr>
                      <a:r>
                        <a:rPr lang="en-US">
                          <a:effectLst/>
                        </a:rPr>
                        <a:t>55.158</a:t>
                      </a:r>
                    </a:p>
                  </a:txBody>
                  <a:tcPr marL="68580" marR="68580" marT="0" marB="0" anchor="b"/>
                </a:tc>
                <a:extLst>
                  <a:ext uri="{0D108BD9-81ED-4DB2-BD59-A6C34878D82A}">
                    <a16:rowId xmlns:a16="http://schemas.microsoft.com/office/drawing/2014/main" val="169358324"/>
                  </a:ext>
                </a:extLst>
              </a:tr>
            </a:tbl>
          </a:graphicData>
        </a:graphic>
      </p:graphicFrame>
      <p:sp>
        <p:nvSpPr>
          <p:cNvPr id="8" name="TextBox 7">
            <a:extLst>
              <a:ext uri="{FF2B5EF4-FFF2-40B4-BE49-F238E27FC236}">
                <a16:creationId xmlns:a16="http://schemas.microsoft.com/office/drawing/2014/main" id="{7FBC3B76-D758-4C09-8749-FC835BB9A2BA}"/>
              </a:ext>
            </a:extLst>
          </p:cNvPr>
          <p:cNvSpPr txBox="1"/>
          <p:nvPr/>
        </p:nvSpPr>
        <p:spPr>
          <a:xfrm>
            <a:off x="7180848" y="31151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7E5B1A80-CB5D-4F56-A3CD-B27920AFD954}"/>
              </a:ext>
            </a:extLst>
          </p:cNvPr>
          <p:cNvSpPr txBox="1"/>
          <p:nvPr/>
        </p:nvSpPr>
        <p:spPr>
          <a:xfrm>
            <a:off x="1101917" y="1561749"/>
            <a:ext cx="10168781" cy="2246769"/>
          </a:xfrm>
          <a:prstGeom prst="rect">
            <a:avLst/>
          </a:prstGeom>
          <a:noFill/>
        </p:spPr>
        <p:txBody>
          <a:bodyPr wrap="square" lIns="91440" tIns="45720" rIns="91440" bIns="45720" rtlCol="0" anchor="t">
            <a:spAutoFit/>
          </a:bodyPr>
          <a:lstStyle/>
          <a:p>
            <a:r>
              <a:rPr lang="en-US" sz="2000">
                <a:solidFill>
                  <a:srgbClr val="222A35"/>
                </a:solidFill>
                <a:effectLst/>
                <a:ea typeface="Times New Roman" panose="02020603050405020304" pitchFamily="18" charset="0"/>
              </a:rPr>
              <a:t>According to the </a:t>
            </a:r>
            <a:r>
              <a:rPr lang="en-US" sz="2000" i="1">
                <a:solidFill>
                  <a:srgbClr val="222A35"/>
                </a:solidFill>
                <a:effectLst/>
                <a:ea typeface="Times New Roman" panose="02020603050405020304" pitchFamily="18" charset="0"/>
              </a:rPr>
              <a:t>Hydrology &amp; Hydraulic System</a:t>
            </a:r>
            <a:r>
              <a:rPr lang="en-US" sz="2000">
                <a:solidFill>
                  <a:srgbClr val="222A35"/>
                </a:solidFill>
                <a:effectLst/>
                <a:ea typeface="Times New Roman" panose="02020603050405020304" pitchFamily="18" charset="0"/>
              </a:rPr>
              <a:t>, the chute spillway's thickness is around 12 – 18 inches.</a:t>
            </a:r>
            <a:endParaRPr lang="en-US" sz="2000">
              <a:solidFill>
                <a:srgbClr val="222A35"/>
              </a:solidFill>
              <a:effectLst/>
              <a:ea typeface="Times New Roman" panose="02020603050405020304" pitchFamily="18" charset="0"/>
              <a:cs typeface="Calibri"/>
            </a:endParaRPr>
          </a:p>
          <a:p>
            <a:endParaRPr lang="en-US" sz="2000">
              <a:cs typeface="Calibri"/>
            </a:endParaRPr>
          </a:p>
          <a:p>
            <a:r>
              <a:rPr lang="en-US" sz="2000"/>
              <a:t>Forces considered for the Spillway Thickness:</a:t>
            </a:r>
            <a:endParaRPr lang="en-US" sz="2000">
              <a:cs typeface="Calibri"/>
            </a:endParaRPr>
          </a:p>
          <a:p>
            <a:pPr marL="285750" indent="-285750">
              <a:buFont typeface="Arial" panose="020B0604020202020204" pitchFamily="34" charset="0"/>
              <a:buChar char="•"/>
            </a:pPr>
            <a:r>
              <a:rPr lang="en-US" sz="2000"/>
              <a:t>Soil Pressure</a:t>
            </a:r>
            <a:endParaRPr lang="en-US" sz="2000">
              <a:cs typeface="Calibri"/>
            </a:endParaRPr>
          </a:p>
          <a:p>
            <a:pPr marL="285750" indent="-285750">
              <a:buFont typeface="Arial" panose="020B0604020202020204" pitchFamily="34" charset="0"/>
              <a:buChar char="•"/>
            </a:pPr>
            <a:r>
              <a:rPr lang="en-US" sz="2000"/>
              <a:t>Hydrostatic</a:t>
            </a:r>
            <a:endParaRPr lang="en-US" sz="2000">
              <a:cs typeface="Calibri"/>
            </a:endParaRPr>
          </a:p>
          <a:p>
            <a:pPr marL="285750" indent="-285750">
              <a:buFont typeface="Arial" panose="020B0604020202020204" pitchFamily="34" charset="0"/>
              <a:buChar char="•"/>
            </a:pPr>
            <a:r>
              <a:rPr lang="en-US" sz="2000"/>
              <a:t>Seismic</a:t>
            </a:r>
            <a:endParaRPr lang="en-US" sz="2000">
              <a:cs typeface="Calibri"/>
            </a:endParaRPr>
          </a:p>
        </p:txBody>
      </p:sp>
    </p:spTree>
    <p:extLst>
      <p:ext uri="{BB962C8B-B14F-4D97-AF65-F5344CB8AC3E}">
        <p14:creationId xmlns:p14="http://schemas.microsoft.com/office/powerpoint/2010/main" val="173985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D362-0EAE-4941-A757-A9FD68DD069F}"/>
              </a:ext>
            </a:extLst>
          </p:cNvPr>
          <p:cNvSpPr>
            <a:spLocks noGrp="1"/>
          </p:cNvSpPr>
          <p:nvPr>
            <p:ph type="title"/>
          </p:nvPr>
        </p:nvSpPr>
        <p:spPr/>
        <p:txBody>
          <a:bodyPr/>
          <a:lstStyle/>
          <a:p>
            <a:r>
              <a:rPr lang="en-US"/>
              <a:t>Structural Analysis of the Spillway</a:t>
            </a:r>
          </a:p>
        </p:txBody>
      </p:sp>
      <p:sp>
        <p:nvSpPr>
          <p:cNvPr id="4" name="Footer Placeholder 3">
            <a:extLst>
              <a:ext uri="{FF2B5EF4-FFF2-40B4-BE49-F238E27FC236}">
                <a16:creationId xmlns:a16="http://schemas.microsoft.com/office/drawing/2014/main" id="{E3CF8498-C865-4E90-8D9C-CF27564E9C7D}"/>
              </a:ext>
            </a:extLst>
          </p:cNvPr>
          <p:cNvSpPr>
            <a:spLocks noGrp="1"/>
          </p:cNvSpPr>
          <p:nvPr>
            <p:ph type="ftr" sz="quarter" idx="11"/>
          </p:nvPr>
        </p:nvSpPr>
        <p:spPr/>
        <p:txBody>
          <a:bodyPr/>
          <a:lstStyle/>
          <a:p>
            <a:r>
              <a:rPr lang="en-US"/>
              <a:t>SPEAKER: Soumya puvvada</a:t>
            </a:r>
          </a:p>
        </p:txBody>
      </p:sp>
      <p:sp>
        <p:nvSpPr>
          <p:cNvPr id="5" name="Slide Number Placeholder 4">
            <a:extLst>
              <a:ext uri="{FF2B5EF4-FFF2-40B4-BE49-F238E27FC236}">
                <a16:creationId xmlns:a16="http://schemas.microsoft.com/office/drawing/2014/main" id="{0ADB4716-74E5-421B-8EBD-6B128C1CDE76}"/>
              </a:ext>
            </a:extLst>
          </p:cNvPr>
          <p:cNvSpPr>
            <a:spLocks noGrp="1"/>
          </p:cNvSpPr>
          <p:nvPr>
            <p:ph type="sldNum" sz="quarter" idx="12"/>
          </p:nvPr>
        </p:nvSpPr>
        <p:spPr/>
        <p:txBody>
          <a:bodyPr/>
          <a:lstStyle/>
          <a:p>
            <a:fld id="{519954A3-9DFD-4C44-94BA-B95130A3BA1C}" type="slidenum">
              <a:rPr lang="en-US" smtClean="0"/>
              <a:t>35</a:t>
            </a:fld>
            <a:endParaRPr lang="en-US"/>
          </a:p>
        </p:txBody>
      </p:sp>
      <p:sp>
        <p:nvSpPr>
          <p:cNvPr id="3" name="TextBox 2">
            <a:extLst>
              <a:ext uri="{FF2B5EF4-FFF2-40B4-BE49-F238E27FC236}">
                <a16:creationId xmlns:a16="http://schemas.microsoft.com/office/drawing/2014/main" id="{9B496F97-BD45-455B-92BA-7F737E8B3D8F}"/>
              </a:ext>
            </a:extLst>
          </p:cNvPr>
          <p:cNvSpPr txBox="1"/>
          <p:nvPr/>
        </p:nvSpPr>
        <p:spPr>
          <a:xfrm>
            <a:off x="1816762" y="5956262"/>
            <a:ext cx="3010867" cy="307777"/>
          </a:xfrm>
          <a:prstGeom prst="rect">
            <a:avLst/>
          </a:prstGeom>
          <a:noFill/>
        </p:spPr>
        <p:txBody>
          <a:bodyPr wrap="square" lIns="91440" tIns="45720" rIns="91440" bIns="45720" rtlCol="0" anchor="t">
            <a:spAutoFit/>
          </a:bodyPr>
          <a:lstStyle/>
          <a:p>
            <a:r>
              <a:rPr lang="en-US" sz="1400" i="1">
                <a:ea typeface="+mn-lt"/>
                <a:cs typeface="+mn-lt"/>
              </a:rPr>
              <a:t>Cross-Section </a:t>
            </a:r>
            <a:r>
              <a:rPr lang="en-US" sz="1400" i="1"/>
              <a:t>Critical and Supercritical </a:t>
            </a:r>
            <a:endParaRPr lang="en-US"/>
          </a:p>
        </p:txBody>
      </p:sp>
      <p:sp>
        <p:nvSpPr>
          <p:cNvPr id="10" name="TextBox 9">
            <a:extLst>
              <a:ext uri="{FF2B5EF4-FFF2-40B4-BE49-F238E27FC236}">
                <a16:creationId xmlns:a16="http://schemas.microsoft.com/office/drawing/2014/main" id="{CECD563B-50DB-4275-8D67-A43A3C7FD68F}"/>
              </a:ext>
            </a:extLst>
          </p:cNvPr>
          <p:cNvSpPr txBox="1"/>
          <p:nvPr/>
        </p:nvSpPr>
        <p:spPr>
          <a:xfrm>
            <a:off x="5653504" y="5956262"/>
            <a:ext cx="1627104" cy="317069"/>
          </a:xfrm>
          <a:prstGeom prst="rect">
            <a:avLst/>
          </a:prstGeom>
          <a:noFill/>
        </p:spPr>
        <p:txBody>
          <a:bodyPr wrap="square" lIns="91440" tIns="45720" rIns="91440" bIns="45720" rtlCol="0" anchor="t">
            <a:spAutoFit/>
          </a:bodyPr>
          <a:lstStyle/>
          <a:p>
            <a:r>
              <a:rPr lang="en-US" sz="1400" i="1">
                <a:ea typeface="+mn-lt"/>
                <a:cs typeface="+mn-lt"/>
              </a:rPr>
              <a:t>Cross-Section </a:t>
            </a:r>
            <a:r>
              <a:rPr lang="en-US" sz="1400" i="1"/>
              <a:t>Basin</a:t>
            </a:r>
            <a:endParaRPr lang="en-US" sz="1400" i="1">
              <a:cs typeface="Calibri"/>
            </a:endParaRPr>
          </a:p>
        </p:txBody>
      </p:sp>
      <p:sp>
        <p:nvSpPr>
          <p:cNvPr id="11" name="TextBox 10">
            <a:extLst>
              <a:ext uri="{FF2B5EF4-FFF2-40B4-BE49-F238E27FC236}">
                <a16:creationId xmlns:a16="http://schemas.microsoft.com/office/drawing/2014/main" id="{29330F6D-F43D-45FE-9066-C11082FA635C}"/>
              </a:ext>
            </a:extLst>
          </p:cNvPr>
          <p:cNvSpPr txBox="1"/>
          <p:nvPr/>
        </p:nvSpPr>
        <p:spPr>
          <a:xfrm>
            <a:off x="8983859" y="5962663"/>
            <a:ext cx="1850128" cy="307777"/>
          </a:xfrm>
          <a:prstGeom prst="rect">
            <a:avLst/>
          </a:prstGeom>
          <a:noFill/>
        </p:spPr>
        <p:txBody>
          <a:bodyPr wrap="square" lIns="91440" tIns="45720" rIns="91440" bIns="45720" rtlCol="0" anchor="t">
            <a:spAutoFit/>
          </a:bodyPr>
          <a:lstStyle/>
          <a:p>
            <a:r>
              <a:rPr lang="en-US" sz="1400" i="1">
                <a:ea typeface="+mn-lt"/>
                <a:cs typeface="+mn-lt"/>
              </a:rPr>
              <a:t>Cross-Section </a:t>
            </a:r>
            <a:r>
              <a:rPr lang="en-US" sz="1400" i="1"/>
              <a:t>Base </a:t>
            </a:r>
            <a:endParaRPr lang="en-US" sz="1400" i="1">
              <a:cs typeface="Calibri"/>
            </a:endParaRPr>
          </a:p>
        </p:txBody>
      </p:sp>
      <p:pic>
        <p:nvPicPr>
          <p:cNvPr id="16" name="Picture 15">
            <a:extLst>
              <a:ext uri="{FF2B5EF4-FFF2-40B4-BE49-F238E27FC236}">
                <a16:creationId xmlns:a16="http://schemas.microsoft.com/office/drawing/2014/main" id="{06CDA4B0-B98C-49D0-99BF-DF34D0E84810}"/>
              </a:ext>
            </a:extLst>
          </p:cNvPr>
          <p:cNvPicPr>
            <a:picLocks noChangeAspect="1"/>
          </p:cNvPicPr>
          <p:nvPr/>
        </p:nvPicPr>
        <p:blipFill>
          <a:blip r:embed="rId2"/>
          <a:stretch>
            <a:fillRect/>
          </a:stretch>
        </p:blipFill>
        <p:spPr>
          <a:xfrm>
            <a:off x="5297865" y="3528404"/>
            <a:ext cx="2171113" cy="2425977"/>
          </a:xfrm>
          <a:prstGeom prst="rect">
            <a:avLst/>
          </a:prstGeom>
        </p:spPr>
      </p:pic>
      <p:pic>
        <p:nvPicPr>
          <p:cNvPr id="22" name="Picture 21">
            <a:extLst>
              <a:ext uri="{FF2B5EF4-FFF2-40B4-BE49-F238E27FC236}">
                <a16:creationId xmlns:a16="http://schemas.microsoft.com/office/drawing/2014/main" id="{FC8F48C4-AC6E-46CB-B083-B3F787F98997}"/>
              </a:ext>
            </a:extLst>
          </p:cNvPr>
          <p:cNvPicPr>
            <a:picLocks noChangeAspect="1"/>
          </p:cNvPicPr>
          <p:nvPr/>
        </p:nvPicPr>
        <p:blipFill rotWithShape="1">
          <a:blip r:embed="rId3"/>
          <a:srcRect t="10851" r="60199" b="43924"/>
          <a:stretch/>
        </p:blipFill>
        <p:spPr>
          <a:xfrm>
            <a:off x="1912890" y="1486268"/>
            <a:ext cx="2392711" cy="1977169"/>
          </a:xfrm>
          <a:prstGeom prst="rect">
            <a:avLst/>
          </a:prstGeom>
        </p:spPr>
      </p:pic>
      <p:pic>
        <p:nvPicPr>
          <p:cNvPr id="24" name="Picture 23">
            <a:extLst>
              <a:ext uri="{FF2B5EF4-FFF2-40B4-BE49-F238E27FC236}">
                <a16:creationId xmlns:a16="http://schemas.microsoft.com/office/drawing/2014/main" id="{E22BB6DF-C9AE-43C4-827F-E9846144C0E8}"/>
              </a:ext>
            </a:extLst>
          </p:cNvPr>
          <p:cNvPicPr>
            <a:picLocks noChangeAspect="1"/>
          </p:cNvPicPr>
          <p:nvPr/>
        </p:nvPicPr>
        <p:blipFill rotWithShape="1">
          <a:blip r:embed="rId3"/>
          <a:srcRect l="31469" t="57157" r="32858" b="659"/>
          <a:stretch/>
        </p:blipFill>
        <p:spPr>
          <a:xfrm>
            <a:off x="8441422" y="1486267"/>
            <a:ext cx="2318080" cy="1978055"/>
          </a:xfrm>
          <a:prstGeom prst="rect">
            <a:avLst/>
          </a:prstGeom>
        </p:spPr>
      </p:pic>
      <p:pic>
        <p:nvPicPr>
          <p:cNvPr id="23" name="Picture 22">
            <a:extLst>
              <a:ext uri="{FF2B5EF4-FFF2-40B4-BE49-F238E27FC236}">
                <a16:creationId xmlns:a16="http://schemas.microsoft.com/office/drawing/2014/main" id="{7614C601-4C84-405A-B555-F0F9E493C8E2}"/>
              </a:ext>
            </a:extLst>
          </p:cNvPr>
          <p:cNvPicPr>
            <a:picLocks noChangeAspect="1"/>
          </p:cNvPicPr>
          <p:nvPr/>
        </p:nvPicPr>
        <p:blipFill rotWithShape="1">
          <a:blip r:embed="rId3"/>
          <a:srcRect l="58289" t="11572" r="2549" b="46086"/>
          <a:stretch/>
        </p:blipFill>
        <p:spPr>
          <a:xfrm>
            <a:off x="5154795" y="1428128"/>
            <a:ext cx="2459168" cy="1917085"/>
          </a:xfrm>
          <a:prstGeom prst="rect">
            <a:avLst/>
          </a:prstGeom>
        </p:spPr>
      </p:pic>
      <p:pic>
        <p:nvPicPr>
          <p:cNvPr id="18" name="Picture 17">
            <a:extLst>
              <a:ext uri="{FF2B5EF4-FFF2-40B4-BE49-F238E27FC236}">
                <a16:creationId xmlns:a16="http://schemas.microsoft.com/office/drawing/2014/main" id="{18003126-DE58-4266-98A5-62C540B61D8D}"/>
              </a:ext>
            </a:extLst>
          </p:cNvPr>
          <p:cNvPicPr>
            <a:picLocks noChangeAspect="1"/>
          </p:cNvPicPr>
          <p:nvPr/>
        </p:nvPicPr>
        <p:blipFill>
          <a:blip r:embed="rId4"/>
          <a:stretch>
            <a:fillRect/>
          </a:stretch>
        </p:blipFill>
        <p:spPr>
          <a:xfrm>
            <a:off x="2133437" y="3452620"/>
            <a:ext cx="2275229" cy="2426231"/>
          </a:xfrm>
          <a:prstGeom prst="rect">
            <a:avLst/>
          </a:prstGeom>
        </p:spPr>
      </p:pic>
      <p:pic>
        <p:nvPicPr>
          <p:cNvPr id="14" name="Picture 13">
            <a:extLst>
              <a:ext uri="{FF2B5EF4-FFF2-40B4-BE49-F238E27FC236}">
                <a16:creationId xmlns:a16="http://schemas.microsoft.com/office/drawing/2014/main" id="{59D06463-3CF4-4FB0-A8C4-2A0C5BD493EC}"/>
              </a:ext>
            </a:extLst>
          </p:cNvPr>
          <p:cNvPicPr>
            <a:picLocks noChangeAspect="1"/>
          </p:cNvPicPr>
          <p:nvPr/>
        </p:nvPicPr>
        <p:blipFill>
          <a:blip r:embed="rId5"/>
          <a:stretch>
            <a:fillRect/>
          </a:stretch>
        </p:blipFill>
        <p:spPr>
          <a:xfrm>
            <a:off x="8366597" y="3525955"/>
            <a:ext cx="2521393" cy="2428425"/>
          </a:xfrm>
          <a:prstGeom prst="rect">
            <a:avLst/>
          </a:prstGeom>
        </p:spPr>
      </p:pic>
    </p:spTree>
    <p:extLst>
      <p:ext uri="{BB962C8B-B14F-4D97-AF65-F5344CB8AC3E}">
        <p14:creationId xmlns:p14="http://schemas.microsoft.com/office/powerpoint/2010/main" val="755467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8899BD5E-F567-46ED-A4A0-97E9B9583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ana </a:t>
            </a:r>
            <a:r>
              <a:rPr lang="en-US" err="1"/>
              <a:t>solis</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36</a:t>
            </a:fld>
            <a:endParaRPr lang="en-US"/>
          </a:p>
        </p:txBody>
      </p:sp>
      <p:sp>
        <p:nvSpPr>
          <p:cNvPr id="8" name="Oval 7">
            <a:extLst>
              <a:ext uri="{FF2B5EF4-FFF2-40B4-BE49-F238E27FC236}">
                <a16:creationId xmlns:a16="http://schemas.microsoft.com/office/drawing/2014/main" id="{B80451CC-9A26-4D7D-8838-B07A30D19134}"/>
              </a:ext>
            </a:extLst>
          </p:cNvPr>
          <p:cNvSpPr/>
          <p:nvPr/>
        </p:nvSpPr>
        <p:spPr>
          <a:xfrm>
            <a:off x="8507401" y="4390417"/>
            <a:ext cx="1684674" cy="5715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0F081E3C-705A-4652-8172-0653A4CE139D}"/>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b="1">
                <a:solidFill>
                  <a:srgbClr val="FF0000"/>
                </a:solidFill>
                <a:ea typeface="+mn-lt"/>
                <a:cs typeface="+mn-lt"/>
              </a:rPr>
              <a:t>Outlet Works</a:t>
            </a:r>
            <a:endParaRPr lang="en-US" b="1">
              <a:solidFill>
                <a:srgbClr val="FF0000"/>
              </a:solidFill>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Tree>
    <p:extLst>
      <p:ext uri="{BB962C8B-B14F-4D97-AF65-F5344CB8AC3E}">
        <p14:creationId xmlns:p14="http://schemas.microsoft.com/office/powerpoint/2010/main" val="1983183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75C3-DFC0-4276-819D-BC3C0B768E96}"/>
              </a:ext>
            </a:extLst>
          </p:cNvPr>
          <p:cNvSpPr>
            <a:spLocks noGrp="1"/>
          </p:cNvSpPr>
          <p:nvPr>
            <p:ph type="title"/>
          </p:nvPr>
        </p:nvSpPr>
        <p:spPr/>
        <p:txBody>
          <a:bodyPr/>
          <a:lstStyle/>
          <a:p>
            <a:r>
              <a:rPr lang="en-US"/>
              <a:t>Outlet Works: Inclined Intake Tower</a:t>
            </a:r>
          </a:p>
        </p:txBody>
      </p:sp>
      <p:sp>
        <p:nvSpPr>
          <p:cNvPr id="3" name="Footer Placeholder 2">
            <a:extLst>
              <a:ext uri="{FF2B5EF4-FFF2-40B4-BE49-F238E27FC236}">
                <a16:creationId xmlns:a16="http://schemas.microsoft.com/office/drawing/2014/main" id="{A5EAA4C3-9CE4-4855-A5D1-BB7D46358790}"/>
              </a:ext>
            </a:extLst>
          </p:cNvPr>
          <p:cNvSpPr>
            <a:spLocks noGrp="1"/>
          </p:cNvSpPr>
          <p:nvPr>
            <p:ph type="ftr" sz="quarter" idx="11"/>
          </p:nvPr>
        </p:nvSpPr>
        <p:spPr/>
        <p:txBody>
          <a:bodyPr/>
          <a:lstStyle/>
          <a:p>
            <a:r>
              <a:rPr lang="en-US"/>
              <a:t>SPEAKER: Ana Solis</a:t>
            </a:r>
          </a:p>
        </p:txBody>
      </p:sp>
      <p:sp>
        <p:nvSpPr>
          <p:cNvPr id="4" name="Slide Number Placeholder 3">
            <a:extLst>
              <a:ext uri="{FF2B5EF4-FFF2-40B4-BE49-F238E27FC236}">
                <a16:creationId xmlns:a16="http://schemas.microsoft.com/office/drawing/2014/main" id="{0C489393-FE8D-4F19-9E92-31AB6444E143}"/>
              </a:ext>
            </a:extLst>
          </p:cNvPr>
          <p:cNvSpPr>
            <a:spLocks noGrp="1"/>
          </p:cNvSpPr>
          <p:nvPr>
            <p:ph type="sldNum" sz="quarter" idx="12"/>
          </p:nvPr>
        </p:nvSpPr>
        <p:spPr/>
        <p:txBody>
          <a:bodyPr/>
          <a:lstStyle/>
          <a:p>
            <a:fld id="{D57F1E4F-1CFF-5643-939E-217C01CDF565}" type="slidenum">
              <a:rPr lang="en-US" smtClean="0"/>
              <a:pPr/>
              <a:t>37</a:t>
            </a:fld>
            <a:endParaRPr lang="en-US"/>
          </a:p>
        </p:txBody>
      </p:sp>
      <p:pic>
        <p:nvPicPr>
          <p:cNvPr id="6" name="Picture 5" descr="Map&#10;&#10;Description automatically generated">
            <a:extLst>
              <a:ext uri="{FF2B5EF4-FFF2-40B4-BE49-F238E27FC236}">
                <a16:creationId xmlns:a16="http://schemas.microsoft.com/office/drawing/2014/main" id="{AD0C68B5-5656-6244-913F-A921AAF5171A}"/>
              </a:ext>
            </a:extLst>
          </p:cNvPr>
          <p:cNvPicPr>
            <a:picLocks noChangeAspect="1"/>
          </p:cNvPicPr>
          <p:nvPr/>
        </p:nvPicPr>
        <p:blipFill>
          <a:blip r:embed="rId3"/>
          <a:stretch>
            <a:fillRect/>
          </a:stretch>
        </p:blipFill>
        <p:spPr>
          <a:xfrm>
            <a:off x="5055237" y="1373066"/>
            <a:ext cx="6904328" cy="5100494"/>
          </a:xfrm>
          <a:prstGeom prst="rect">
            <a:avLst/>
          </a:prstGeom>
        </p:spPr>
      </p:pic>
      <p:sp>
        <p:nvSpPr>
          <p:cNvPr id="7" name="Rectangle 6">
            <a:extLst>
              <a:ext uri="{FF2B5EF4-FFF2-40B4-BE49-F238E27FC236}">
                <a16:creationId xmlns:a16="http://schemas.microsoft.com/office/drawing/2014/main" id="{627F77F4-9C5D-0945-B0E4-7C7B8651E417}"/>
              </a:ext>
            </a:extLst>
          </p:cNvPr>
          <p:cNvSpPr/>
          <p:nvPr/>
        </p:nvSpPr>
        <p:spPr>
          <a:xfrm>
            <a:off x="232435" y="1563928"/>
            <a:ext cx="4822802" cy="4339650"/>
          </a:xfrm>
          <a:prstGeom prst="rect">
            <a:avLst/>
          </a:prstGeom>
        </p:spPr>
        <p:txBody>
          <a:bodyPr wrap="square">
            <a:spAutoFit/>
          </a:bodyPr>
          <a:lstStyle/>
          <a:p>
            <a:pPr marL="342900" indent="-342900">
              <a:buFont typeface="Arial" panose="020B0604020202020204" pitchFamily="34" charset="0"/>
              <a:buChar char="•"/>
            </a:pPr>
            <a:r>
              <a:rPr lang="en-US" sz="2000"/>
              <a:t>Emergency release of water in the event of severe damage to the dam</a:t>
            </a:r>
          </a:p>
          <a:p>
            <a:endParaRPr lang="en-US" sz="2000"/>
          </a:p>
          <a:p>
            <a:pPr marL="342900" indent="-342900">
              <a:buFont typeface="Arial" panose="020B0604020202020204" pitchFamily="34" charset="0"/>
              <a:buChar char="•"/>
            </a:pPr>
            <a:r>
              <a:rPr lang="en-US" sz="2000"/>
              <a:t>Operational use to convey water to the pump station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Inclined reinforced concrete intake tower</a:t>
            </a:r>
          </a:p>
          <a:p>
            <a:pPr marL="800100" lvl="1" indent="-342900">
              <a:buFont typeface="Arial" panose="020B0604020202020204" pitchFamily="34" charset="0"/>
              <a:buChar char="•"/>
            </a:pPr>
            <a:r>
              <a:rPr lang="en-US" sz="2000"/>
              <a:t>Increased stability over a vertical tower</a:t>
            </a:r>
          </a:p>
          <a:p>
            <a:pPr marL="800100" lvl="1" indent="-342900">
              <a:buFont typeface="Arial" panose="020B0604020202020204" pitchFamily="34" charset="0"/>
              <a:buChar char="•"/>
            </a:pPr>
            <a:r>
              <a:rPr lang="en-US" sz="2000"/>
              <a:t>Best in high seismic risk areas</a:t>
            </a:r>
          </a:p>
          <a:p>
            <a:pPr marL="800100" lvl="1" indent="-342900">
              <a:buFont typeface="Arial" panose="020B0604020202020204" pitchFamily="34" charset="0"/>
              <a:buChar char="•"/>
            </a:pPr>
            <a:r>
              <a:rPr lang="en-US" sz="2000"/>
              <a:t>Easy maintenance and access</a:t>
            </a:r>
          </a:p>
          <a:p>
            <a:pPr lvl="1"/>
            <a:endParaRPr lang="en-US" sz="2000"/>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96776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7EA6-6D9E-3D4B-8645-EF1E26990841}"/>
              </a:ext>
            </a:extLst>
          </p:cNvPr>
          <p:cNvSpPr>
            <a:spLocks noGrp="1"/>
          </p:cNvSpPr>
          <p:nvPr>
            <p:ph type="title"/>
          </p:nvPr>
        </p:nvSpPr>
        <p:spPr>
          <a:xfrm>
            <a:off x="1097280" y="209561"/>
            <a:ext cx="10863811" cy="1030624"/>
          </a:xfrm>
        </p:spPr>
        <p:txBody>
          <a:bodyPr>
            <a:normAutofit/>
          </a:bodyPr>
          <a:lstStyle/>
          <a:p>
            <a:r>
              <a:rPr lang="en-US"/>
              <a:t>Outlet Works: Emergency Release Criteria</a:t>
            </a:r>
          </a:p>
        </p:txBody>
      </p:sp>
      <p:sp>
        <p:nvSpPr>
          <p:cNvPr id="4" name="Footer Placeholder 3">
            <a:extLst>
              <a:ext uri="{FF2B5EF4-FFF2-40B4-BE49-F238E27FC236}">
                <a16:creationId xmlns:a16="http://schemas.microsoft.com/office/drawing/2014/main" id="{3144FBCD-60B7-6A42-B75F-5A957C903EC5}"/>
              </a:ext>
            </a:extLst>
          </p:cNvPr>
          <p:cNvSpPr>
            <a:spLocks noGrp="1"/>
          </p:cNvSpPr>
          <p:nvPr>
            <p:ph type="ftr" sz="quarter" idx="11"/>
          </p:nvPr>
        </p:nvSpPr>
        <p:spPr/>
        <p:txBody>
          <a:bodyPr/>
          <a:lstStyle/>
          <a:p>
            <a:r>
              <a:rPr lang="en-US"/>
              <a:t>SPEAKER: Ana Solis</a:t>
            </a:r>
          </a:p>
        </p:txBody>
      </p:sp>
      <p:sp>
        <p:nvSpPr>
          <p:cNvPr id="5" name="Slide Number Placeholder 4">
            <a:extLst>
              <a:ext uri="{FF2B5EF4-FFF2-40B4-BE49-F238E27FC236}">
                <a16:creationId xmlns:a16="http://schemas.microsoft.com/office/drawing/2014/main" id="{7302B87C-97A7-E04A-B3E0-F32475337720}"/>
              </a:ext>
            </a:extLst>
          </p:cNvPr>
          <p:cNvSpPr>
            <a:spLocks noGrp="1"/>
          </p:cNvSpPr>
          <p:nvPr>
            <p:ph type="sldNum" sz="quarter" idx="12"/>
          </p:nvPr>
        </p:nvSpPr>
        <p:spPr/>
        <p:txBody>
          <a:bodyPr/>
          <a:lstStyle/>
          <a:p>
            <a:fld id="{519954A3-9DFD-4C44-94BA-B95130A3BA1C}" type="slidenum">
              <a:rPr lang="en-US" smtClean="0"/>
              <a:t>38</a:t>
            </a:fld>
            <a:endParaRPr lang="en-US"/>
          </a:p>
        </p:txBody>
      </p:sp>
      <p:graphicFrame>
        <p:nvGraphicFramePr>
          <p:cNvPr id="6" name="Table 5">
            <a:extLst>
              <a:ext uri="{FF2B5EF4-FFF2-40B4-BE49-F238E27FC236}">
                <a16:creationId xmlns:a16="http://schemas.microsoft.com/office/drawing/2014/main" id="{7DB279E2-7360-7444-84EF-1E7B49236BD8}"/>
              </a:ext>
            </a:extLst>
          </p:cNvPr>
          <p:cNvGraphicFramePr>
            <a:graphicFrameLocks noGrp="1"/>
          </p:cNvGraphicFramePr>
          <p:nvPr>
            <p:extLst>
              <p:ext uri="{D42A27DB-BD31-4B8C-83A1-F6EECF244321}">
                <p14:modId xmlns:p14="http://schemas.microsoft.com/office/powerpoint/2010/main" val="1155439485"/>
              </p:ext>
            </p:extLst>
          </p:nvPr>
        </p:nvGraphicFramePr>
        <p:xfrm>
          <a:off x="0" y="3814458"/>
          <a:ext cx="12192000" cy="2639161"/>
        </p:xfrm>
        <a:graphic>
          <a:graphicData uri="http://schemas.openxmlformats.org/drawingml/2006/table">
            <a:tbl>
              <a:tblPr firstRow="1" firstCol="1" bandRow="1">
                <a:tableStyleId>{5C22544A-7EE6-4342-B048-85BDC9FD1C3A}</a:tableStyleId>
              </a:tblPr>
              <a:tblGrid>
                <a:gridCol w="4064000">
                  <a:extLst>
                    <a:ext uri="{9D8B030D-6E8A-4147-A177-3AD203B41FA5}">
                      <a16:colId xmlns:a16="http://schemas.microsoft.com/office/drawing/2014/main" val="2082333883"/>
                    </a:ext>
                  </a:extLst>
                </a:gridCol>
                <a:gridCol w="4064000">
                  <a:extLst>
                    <a:ext uri="{9D8B030D-6E8A-4147-A177-3AD203B41FA5}">
                      <a16:colId xmlns:a16="http://schemas.microsoft.com/office/drawing/2014/main" val="1115506638"/>
                    </a:ext>
                  </a:extLst>
                </a:gridCol>
                <a:gridCol w="4064000">
                  <a:extLst>
                    <a:ext uri="{9D8B030D-6E8A-4147-A177-3AD203B41FA5}">
                      <a16:colId xmlns:a16="http://schemas.microsoft.com/office/drawing/2014/main" val="1692578537"/>
                    </a:ext>
                  </a:extLst>
                </a:gridCol>
              </a:tblGrid>
              <a:tr h="666344">
                <a:tc>
                  <a:txBody>
                    <a:bodyPr/>
                    <a:lstStyle/>
                    <a:p>
                      <a:pPr marL="0" marR="0" algn="ctr">
                        <a:spcBef>
                          <a:spcPts val="0"/>
                        </a:spcBef>
                        <a:spcAft>
                          <a:spcPts val="0"/>
                        </a:spcAft>
                      </a:pPr>
                      <a:r>
                        <a:rPr lang="en-US" sz="2400">
                          <a:effectLst/>
                          <a:latin typeface="Calibri"/>
                        </a:rPr>
                        <a:t>Time</a:t>
                      </a:r>
                      <a:endParaRPr lang="en-US" sz="2400">
                        <a:effectLst/>
                        <a:latin typeface="Calibri"/>
                        <a:ea typeface="Times New Roman" panose="02020603050405020304" pitchFamily="18" charset="0"/>
                        <a:cs typeface="Arial"/>
                      </a:endParaRPr>
                    </a:p>
                  </a:txBody>
                  <a:tcPr marL="68580" marR="68580" marT="0" marB="0" anchor="ctr"/>
                </a:tc>
                <a:tc>
                  <a:txBody>
                    <a:bodyPr/>
                    <a:lstStyle/>
                    <a:p>
                      <a:pPr marL="0" marR="0" algn="ctr">
                        <a:spcBef>
                          <a:spcPts val="0"/>
                        </a:spcBef>
                        <a:spcAft>
                          <a:spcPts val="0"/>
                        </a:spcAft>
                      </a:pPr>
                      <a:r>
                        <a:rPr lang="en-US" sz="2400">
                          <a:effectLst/>
                          <a:latin typeface="Calibri"/>
                        </a:rPr>
                        <a:t>Q </a:t>
                      </a:r>
                    </a:p>
                    <a:p>
                      <a:pPr marL="0" marR="0" algn="ctr">
                        <a:spcBef>
                          <a:spcPts val="0"/>
                        </a:spcBef>
                        <a:spcAft>
                          <a:spcPts val="0"/>
                        </a:spcAft>
                      </a:pPr>
                      <a:r>
                        <a:rPr lang="en-US" sz="2400">
                          <a:effectLst/>
                          <a:latin typeface="Calibri"/>
                          <a:ea typeface="Times New Roman" panose="02020603050405020304" pitchFamily="18" charset="0"/>
                          <a:cs typeface="Arial"/>
                        </a:rPr>
                        <a:t>MGD</a:t>
                      </a:r>
                    </a:p>
                  </a:txBody>
                  <a:tcPr marL="68580" marR="68580" marT="0" marB="0" anchor="ctr"/>
                </a:tc>
                <a:tc>
                  <a:txBody>
                    <a:bodyPr/>
                    <a:lstStyle/>
                    <a:p>
                      <a:pPr marL="0" marR="0" algn="ctr">
                        <a:spcBef>
                          <a:spcPts val="0"/>
                        </a:spcBef>
                        <a:spcAft>
                          <a:spcPts val="0"/>
                        </a:spcAft>
                      </a:pPr>
                      <a:r>
                        <a:rPr lang="en-US" sz="2400">
                          <a:effectLst/>
                          <a:latin typeface="Calibri"/>
                        </a:rPr>
                        <a:t>Q</a:t>
                      </a:r>
                    </a:p>
                    <a:p>
                      <a:pPr marL="0" marR="0" algn="ctr">
                        <a:spcBef>
                          <a:spcPts val="0"/>
                        </a:spcBef>
                        <a:spcAft>
                          <a:spcPts val="0"/>
                        </a:spcAft>
                      </a:pPr>
                      <a:r>
                        <a:rPr lang="en-US" sz="2400">
                          <a:effectLst/>
                          <a:latin typeface="Calibri"/>
                        </a:rPr>
                        <a:t>ft</a:t>
                      </a:r>
                      <a:r>
                        <a:rPr lang="en-US" sz="2400" baseline="30000">
                          <a:effectLst/>
                          <a:latin typeface="Calibri"/>
                        </a:rPr>
                        <a:t>3</a:t>
                      </a:r>
                      <a:r>
                        <a:rPr lang="en-US" sz="2400">
                          <a:effectLst/>
                          <a:latin typeface="Calibri"/>
                        </a:rPr>
                        <a:t>/s</a:t>
                      </a:r>
                      <a:endParaRPr lang="en-US" sz="2400">
                        <a:effectLst/>
                        <a:latin typeface="Calibri"/>
                        <a:ea typeface="Times New Roman" panose="02020603050405020304" pitchFamily="18" charset="0"/>
                        <a:cs typeface="Arial"/>
                      </a:endParaRPr>
                    </a:p>
                  </a:txBody>
                  <a:tcPr marL="68580" marR="68580" marT="0" marB="0" anchor="ctr"/>
                </a:tc>
                <a:extLst>
                  <a:ext uri="{0D108BD9-81ED-4DB2-BD59-A6C34878D82A}">
                    <a16:rowId xmlns:a16="http://schemas.microsoft.com/office/drawing/2014/main" val="1234385841"/>
                  </a:ext>
                </a:extLst>
              </a:tr>
              <a:tr h="526366">
                <a:tc>
                  <a:txBody>
                    <a:bodyPr/>
                    <a:lstStyle/>
                    <a:p>
                      <a:pPr marL="0" marR="0" algn="ctr">
                        <a:spcBef>
                          <a:spcPts val="0"/>
                        </a:spcBef>
                        <a:spcAft>
                          <a:spcPts val="0"/>
                        </a:spcAft>
                      </a:pPr>
                      <a:r>
                        <a:rPr lang="en-US" sz="2400" b="0">
                          <a:solidFill>
                            <a:schemeClr val="tx1"/>
                          </a:solidFill>
                          <a:effectLst/>
                          <a:latin typeface="Calibri"/>
                        </a:rPr>
                        <a:t>7 Days </a:t>
                      </a:r>
                      <a:r>
                        <a:rPr lang="en-US" sz="2400" b="0">
                          <a:solidFill>
                            <a:schemeClr val="tx1"/>
                          </a:solidFill>
                          <a:effectLst/>
                          <a:latin typeface="Calibri"/>
                          <a:sym typeface="Symbol" pitchFamily="2" charset="2"/>
                        </a:rPr>
                        <a:t></a:t>
                      </a:r>
                      <a:r>
                        <a:rPr lang="en-US" sz="2400" b="0">
                          <a:solidFill>
                            <a:schemeClr val="tx1"/>
                          </a:solidFill>
                          <a:effectLst/>
                          <a:latin typeface="Calibri"/>
                        </a:rPr>
                        <a:t> 50%</a:t>
                      </a:r>
                      <a:endParaRPr lang="en-US" sz="2400" b="0">
                        <a:solidFill>
                          <a:schemeClr val="tx1"/>
                        </a:solidFill>
                        <a:effectLst/>
                        <a:latin typeface="Calibri"/>
                        <a:ea typeface="Times New Roman" panose="02020603050405020304" pitchFamily="18" charset="0"/>
                        <a:cs typeface="Arial"/>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2400">
                          <a:effectLst/>
                          <a:latin typeface="Calibri"/>
                        </a:rPr>
                        <a:t>11.40</a:t>
                      </a:r>
                      <a:endParaRPr lang="en-US" sz="2400">
                        <a:effectLst/>
                        <a:latin typeface="Calibri"/>
                        <a:ea typeface="Times New Roman" panose="02020603050405020304" pitchFamily="18" charset="0"/>
                        <a:cs typeface="Arial"/>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2400">
                          <a:effectLst/>
                          <a:latin typeface="Calibri"/>
                          <a:ea typeface="Times New Roman" panose="02020603050405020304" pitchFamily="18" charset="0"/>
                          <a:cs typeface="Arial"/>
                        </a:rPr>
                        <a:t>17.57</a:t>
                      </a:r>
                    </a:p>
                  </a:txBody>
                  <a:tcPr marL="68580" marR="68580" marT="0" marB="0" anchor="ctr"/>
                </a:tc>
                <a:extLst>
                  <a:ext uri="{0D108BD9-81ED-4DB2-BD59-A6C34878D82A}">
                    <a16:rowId xmlns:a16="http://schemas.microsoft.com/office/drawing/2014/main" val="2266786826"/>
                  </a:ext>
                </a:extLst>
              </a:tr>
              <a:tr h="460425">
                <a:tc>
                  <a:txBody>
                    <a:bodyPr/>
                    <a:lstStyle/>
                    <a:p>
                      <a:pPr marL="0" marR="0" algn="ctr">
                        <a:spcBef>
                          <a:spcPts val="0"/>
                        </a:spcBef>
                        <a:spcAft>
                          <a:spcPts val="0"/>
                        </a:spcAft>
                      </a:pPr>
                      <a:r>
                        <a:rPr lang="en-US" sz="2400" b="1">
                          <a:solidFill>
                            <a:schemeClr val="tx1"/>
                          </a:solidFill>
                          <a:effectLst/>
                          <a:latin typeface="Calibri"/>
                        </a:rPr>
                        <a:t>10 Days </a:t>
                      </a:r>
                      <a:r>
                        <a:rPr lang="en-US" sz="2400" b="1">
                          <a:solidFill>
                            <a:schemeClr val="tx1"/>
                          </a:solidFill>
                          <a:effectLst/>
                          <a:latin typeface="Calibri"/>
                          <a:sym typeface="Symbol" pitchFamily="2" charset="2"/>
                        </a:rPr>
                        <a:t></a:t>
                      </a:r>
                      <a:r>
                        <a:rPr lang="en-US" sz="2400" b="1">
                          <a:solidFill>
                            <a:schemeClr val="tx1"/>
                          </a:solidFill>
                          <a:effectLst/>
                          <a:latin typeface="Calibri"/>
                        </a:rPr>
                        <a:t> 50%</a:t>
                      </a:r>
                      <a:endParaRPr lang="en-US" sz="2400" b="1">
                        <a:solidFill>
                          <a:schemeClr val="tx1"/>
                        </a:solidFill>
                        <a:effectLst/>
                        <a:latin typeface="Calibri"/>
                        <a:ea typeface="Times New Roman" panose="02020603050405020304" pitchFamily="18" charset="0"/>
                        <a:cs typeface="Arial"/>
                      </a:endParaRPr>
                    </a:p>
                  </a:txBody>
                  <a:tcPr marL="68580" marR="68580" marT="0" marB="0" anchor="ctr">
                    <a:solidFill>
                      <a:schemeClr val="accent2">
                        <a:lumMod val="20000"/>
                        <a:lumOff val="80000"/>
                      </a:schemeClr>
                    </a:solidFill>
                  </a:tcPr>
                </a:tc>
                <a:tc>
                  <a:txBody>
                    <a:bodyPr/>
                    <a:lstStyle/>
                    <a:p>
                      <a:pPr marL="0" marR="0" algn="ctr">
                        <a:spcBef>
                          <a:spcPts val="0"/>
                        </a:spcBef>
                        <a:spcAft>
                          <a:spcPts val="0"/>
                        </a:spcAft>
                      </a:pPr>
                      <a:r>
                        <a:rPr lang="en-US" sz="2400" b="1">
                          <a:effectLst/>
                          <a:latin typeface="Calibri"/>
                          <a:ea typeface="Times New Roman" panose="02020603050405020304" pitchFamily="18" charset="0"/>
                          <a:cs typeface="Arial"/>
                        </a:rPr>
                        <a:t>7.95</a:t>
                      </a:r>
                    </a:p>
                  </a:txBody>
                  <a:tcPr marL="68580" marR="68580" marT="0" marB="0" anchor="ctr">
                    <a:solidFill>
                      <a:schemeClr val="accent2">
                        <a:lumMod val="20000"/>
                        <a:lumOff val="80000"/>
                      </a:schemeClr>
                    </a:solidFill>
                  </a:tcPr>
                </a:tc>
                <a:tc>
                  <a:txBody>
                    <a:bodyPr/>
                    <a:lstStyle/>
                    <a:p>
                      <a:pPr marL="0" marR="0" algn="ctr">
                        <a:spcBef>
                          <a:spcPts val="0"/>
                        </a:spcBef>
                        <a:spcAft>
                          <a:spcPts val="0"/>
                        </a:spcAft>
                      </a:pPr>
                      <a:r>
                        <a:rPr lang="en-US" sz="2400" b="1">
                          <a:effectLst/>
                          <a:latin typeface="Calibri"/>
                        </a:rPr>
                        <a:t>12.30</a:t>
                      </a:r>
                      <a:endParaRPr lang="en-US" sz="2400" b="1">
                        <a:effectLst/>
                        <a:latin typeface="Calibri"/>
                        <a:ea typeface="Times New Roman" panose="02020603050405020304" pitchFamily="18" charset="0"/>
                        <a:cs typeface="Arial"/>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41928060"/>
                  </a:ext>
                </a:extLst>
              </a:tr>
              <a:tr h="460425">
                <a:tc>
                  <a:txBody>
                    <a:bodyPr/>
                    <a:lstStyle/>
                    <a:p>
                      <a:pPr marL="0" marR="0" algn="ctr">
                        <a:spcBef>
                          <a:spcPts val="0"/>
                        </a:spcBef>
                        <a:spcAft>
                          <a:spcPts val="0"/>
                        </a:spcAft>
                      </a:pPr>
                      <a:r>
                        <a:rPr lang="en-US" sz="2400" b="0">
                          <a:solidFill>
                            <a:schemeClr val="tx1"/>
                          </a:solidFill>
                          <a:effectLst/>
                          <a:latin typeface="Calibri"/>
                        </a:rPr>
                        <a:t>20 Days </a:t>
                      </a:r>
                      <a:r>
                        <a:rPr lang="en-US" sz="2400" b="0">
                          <a:solidFill>
                            <a:schemeClr val="tx1"/>
                          </a:solidFill>
                          <a:effectLst/>
                          <a:latin typeface="Calibri"/>
                          <a:sym typeface="Symbol" pitchFamily="2" charset="2"/>
                        </a:rPr>
                        <a:t></a:t>
                      </a:r>
                      <a:r>
                        <a:rPr lang="en-US" sz="2400" b="0">
                          <a:solidFill>
                            <a:schemeClr val="tx1"/>
                          </a:solidFill>
                          <a:effectLst/>
                          <a:latin typeface="Calibri"/>
                        </a:rPr>
                        <a:t> 100%</a:t>
                      </a:r>
                      <a:endParaRPr lang="en-US" sz="2400" b="0">
                        <a:solidFill>
                          <a:schemeClr val="tx1"/>
                        </a:solidFill>
                        <a:effectLst/>
                        <a:latin typeface="Calibri"/>
                        <a:ea typeface="Times New Roman" panose="02020603050405020304" pitchFamily="18" charset="0"/>
                        <a:cs typeface="Arial"/>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2400">
                          <a:effectLst/>
                          <a:latin typeface="Calibri"/>
                          <a:ea typeface="Times New Roman" panose="02020603050405020304" pitchFamily="18" charset="0"/>
                          <a:cs typeface="Arial"/>
                        </a:rPr>
                        <a:t>4.96</a:t>
                      </a:r>
                    </a:p>
                  </a:txBody>
                  <a:tcPr marL="68580" marR="68580" marT="0" marB="0" anchor="ctr">
                    <a:solidFill>
                      <a:schemeClr val="bg1">
                        <a:lumMod val="85000"/>
                      </a:schemeClr>
                    </a:solidFill>
                  </a:tcPr>
                </a:tc>
                <a:tc>
                  <a:txBody>
                    <a:bodyPr/>
                    <a:lstStyle/>
                    <a:p>
                      <a:pPr marL="0" marR="0" algn="ctr">
                        <a:spcBef>
                          <a:spcPts val="0"/>
                        </a:spcBef>
                        <a:spcAft>
                          <a:spcPts val="0"/>
                        </a:spcAft>
                      </a:pPr>
                      <a:r>
                        <a:rPr lang="en-US" sz="2400">
                          <a:effectLst/>
                          <a:latin typeface="Calibri"/>
                        </a:rPr>
                        <a:t>7.68</a:t>
                      </a:r>
                      <a:endParaRPr lang="en-US" sz="2400">
                        <a:effectLst/>
                        <a:latin typeface="Calibri"/>
                        <a:ea typeface="Times New Roman" panose="02020603050405020304" pitchFamily="18" charset="0"/>
                        <a:cs typeface="Arial"/>
                      </a:endParaRPr>
                    </a:p>
                  </a:txBody>
                  <a:tcPr marL="68580" marR="68580" marT="0" marB="0" anchor="ctr"/>
                </a:tc>
                <a:extLst>
                  <a:ext uri="{0D108BD9-81ED-4DB2-BD59-A6C34878D82A}">
                    <a16:rowId xmlns:a16="http://schemas.microsoft.com/office/drawing/2014/main" val="3525084164"/>
                  </a:ext>
                </a:extLst>
              </a:tr>
              <a:tr h="460425">
                <a:tc>
                  <a:txBody>
                    <a:bodyPr/>
                    <a:lstStyle/>
                    <a:p>
                      <a:pPr marL="0" marR="0" algn="ctr">
                        <a:spcBef>
                          <a:spcPts val="0"/>
                        </a:spcBef>
                        <a:spcAft>
                          <a:spcPts val="0"/>
                        </a:spcAft>
                      </a:pPr>
                      <a:r>
                        <a:rPr lang="en-US" sz="2400" b="0">
                          <a:solidFill>
                            <a:schemeClr val="tx1"/>
                          </a:solidFill>
                          <a:effectLst/>
                          <a:latin typeface="Calibri"/>
                        </a:rPr>
                        <a:t>30 Days </a:t>
                      </a:r>
                      <a:r>
                        <a:rPr lang="en-US" sz="2400" b="0">
                          <a:solidFill>
                            <a:schemeClr val="tx1"/>
                          </a:solidFill>
                          <a:effectLst/>
                          <a:latin typeface="Calibri"/>
                          <a:sym typeface="Symbol" pitchFamily="2" charset="2"/>
                        </a:rPr>
                        <a:t></a:t>
                      </a:r>
                      <a:r>
                        <a:rPr lang="en-US" sz="2400" b="0">
                          <a:solidFill>
                            <a:schemeClr val="tx1"/>
                          </a:solidFill>
                          <a:effectLst/>
                          <a:latin typeface="Calibri"/>
                        </a:rPr>
                        <a:t> 100%</a:t>
                      </a:r>
                      <a:endParaRPr lang="en-US" sz="2400" b="0">
                        <a:solidFill>
                          <a:schemeClr val="tx1"/>
                        </a:solidFill>
                        <a:effectLst/>
                        <a:latin typeface="Calibri"/>
                        <a:ea typeface="Times New Roman" panose="02020603050405020304" pitchFamily="18" charset="0"/>
                        <a:cs typeface="Arial"/>
                      </a:endParaRPr>
                    </a:p>
                  </a:txBody>
                  <a:tcPr marL="68580" marR="68580" marT="0" marB="0" anchor="ctr">
                    <a:solidFill>
                      <a:schemeClr val="accent1">
                        <a:lumMod val="20000"/>
                        <a:lumOff val="80000"/>
                      </a:schemeClr>
                    </a:solidFill>
                  </a:tcPr>
                </a:tc>
                <a:tc>
                  <a:txBody>
                    <a:bodyPr/>
                    <a:lstStyle/>
                    <a:p>
                      <a:pPr marL="0" marR="0" algn="ctr">
                        <a:spcBef>
                          <a:spcPts val="0"/>
                        </a:spcBef>
                        <a:spcAft>
                          <a:spcPts val="0"/>
                        </a:spcAft>
                      </a:pPr>
                      <a:r>
                        <a:rPr lang="en-US" sz="2400">
                          <a:effectLst/>
                          <a:latin typeface="Calibri"/>
                          <a:ea typeface="Times New Roman" panose="02020603050405020304" pitchFamily="18" charset="0"/>
                          <a:cs typeface="Arial"/>
                        </a:rPr>
                        <a:t>3.97</a:t>
                      </a:r>
                    </a:p>
                  </a:txBody>
                  <a:tcPr marL="68580" marR="68580" marT="0" marB="0" anchor="ctr">
                    <a:solidFill>
                      <a:schemeClr val="accent1">
                        <a:lumMod val="20000"/>
                        <a:lumOff val="80000"/>
                      </a:schemeClr>
                    </a:solidFill>
                  </a:tcPr>
                </a:tc>
                <a:tc>
                  <a:txBody>
                    <a:bodyPr/>
                    <a:lstStyle/>
                    <a:p>
                      <a:pPr marL="0" marR="0" algn="ctr">
                        <a:spcBef>
                          <a:spcPts val="0"/>
                        </a:spcBef>
                        <a:spcAft>
                          <a:spcPts val="0"/>
                        </a:spcAft>
                      </a:pPr>
                      <a:r>
                        <a:rPr lang="en-US" sz="2400">
                          <a:effectLst/>
                          <a:latin typeface="Calibri"/>
                          <a:ea typeface="Times New Roman" panose="02020603050405020304" pitchFamily="18" charset="0"/>
                          <a:cs typeface="Arial"/>
                        </a:rPr>
                        <a:t>6.15</a:t>
                      </a:r>
                    </a:p>
                  </a:txBody>
                  <a:tcPr marL="68580" marR="68580" marT="0" marB="0" anchor="ctr">
                    <a:solidFill>
                      <a:schemeClr val="accent1">
                        <a:lumMod val="20000"/>
                        <a:lumOff val="80000"/>
                      </a:schemeClr>
                    </a:solidFill>
                  </a:tcPr>
                </a:tc>
                <a:extLst>
                  <a:ext uri="{0D108BD9-81ED-4DB2-BD59-A6C34878D82A}">
                    <a16:rowId xmlns:a16="http://schemas.microsoft.com/office/drawing/2014/main" val="543948203"/>
                  </a:ext>
                </a:extLst>
              </a:tr>
            </a:tbl>
          </a:graphicData>
        </a:graphic>
      </p:graphicFrame>
      <p:sp>
        <p:nvSpPr>
          <p:cNvPr id="7" name="Rectangle 1">
            <a:extLst>
              <a:ext uri="{FF2B5EF4-FFF2-40B4-BE49-F238E27FC236}">
                <a16:creationId xmlns:a16="http://schemas.microsoft.com/office/drawing/2014/main" id="{773F263F-F4D5-124C-8DB6-AFE46A9CBC81}"/>
              </a:ext>
            </a:extLst>
          </p:cNvPr>
          <p:cNvSpPr>
            <a:spLocks noChangeArrowheads="1"/>
          </p:cNvSpPr>
          <p:nvPr/>
        </p:nvSpPr>
        <p:spPr bwMode="auto">
          <a:xfrm>
            <a:off x="1097280" y="1480767"/>
            <a:ext cx="6238941"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effectLst/>
                <a:latin typeface="Calibri"/>
                <a:cs typeface="Calibri"/>
              </a:rPr>
              <a:t>Division of Safety of Dams (DSOD)</a:t>
            </a:r>
            <a:endParaRPr lang="en-US" altLang="en-US" sz="2000" b="0" i="0" u="none" strike="noStrike" cap="none" normalizeH="0" baseline="0">
              <a:ln>
                <a:noFill/>
              </a:ln>
              <a:effectLst/>
              <a:latin typeface="Calibri"/>
              <a:cs typeface="Calibri"/>
            </a:endParaRPr>
          </a:p>
          <a:p>
            <a:pPr marL="800100" lvl="1" indent="-342900" defTabSz="914400" eaLnBrk="0" fontAlgn="base" hangingPunct="0">
              <a:spcBef>
                <a:spcPct val="0"/>
              </a:spcBef>
              <a:spcAft>
                <a:spcPct val="0"/>
              </a:spcAft>
              <a:buFont typeface="Arial" panose="020B0604020202020204" pitchFamily="34" charset="0"/>
              <a:buChar char="•"/>
            </a:pPr>
            <a:r>
              <a:rPr lang="en-US" altLang="en-US" sz="2000">
                <a:latin typeface="Calibri"/>
                <a:cs typeface="Calibri"/>
              </a:rPr>
              <a:t>Reservoir capacity less than 5,000 acre-ft</a:t>
            </a:r>
            <a:endParaRPr lang="en-US" altLang="en-US" sz="2000" b="0" i="0" u="none" strike="noStrike" cap="none" normalizeH="0" baseline="0">
              <a:ln>
                <a:noFill/>
              </a:ln>
              <a:solidFill>
                <a:schemeClr val="tx1"/>
              </a:solidFill>
              <a:effectLst/>
              <a:latin typeface="Calibri"/>
              <a:cs typeface="Calibri"/>
            </a:endParaRPr>
          </a:p>
          <a:p>
            <a:pPr marL="742950" lvl="1" indent="-285750" defTabSz="914400" eaLnBrk="0" fontAlgn="base" hangingPunct="0">
              <a:spcBef>
                <a:spcPct val="0"/>
              </a:spcBef>
              <a:spcAft>
                <a:spcPct val="0"/>
              </a:spcAft>
              <a:buFont typeface="Arial" panose="020B0604020202020204" pitchFamily="34" charset="0"/>
              <a:buChar char="•"/>
            </a:pPr>
            <a:r>
              <a:rPr lang="en-US" altLang="en-US" sz="2000">
                <a:latin typeface="Calibri"/>
                <a:cs typeface="Calibri"/>
              </a:rPr>
              <a:t>7-10 Days 50% draw down</a:t>
            </a:r>
          </a:p>
          <a:p>
            <a:pPr marL="742950" lvl="1" indent="-285750" defTabSz="914400" eaLnBrk="0" fontAlgn="base" hangingPunct="0">
              <a:spcBef>
                <a:spcPct val="0"/>
              </a:spcBef>
              <a:spcAft>
                <a:spcPct val="0"/>
              </a:spcAft>
              <a:buFont typeface="Arial" panose="020B0604020202020204" pitchFamily="34" charset="0"/>
              <a:buChar char="•"/>
            </a:pPr>
            <a:r>
              <a:rPr kumimoji="0" lang="en-US" altLang="en-US" sz="2000" b="0" i="0" u="none" strike="noStrike" cap="none" normalizeH="0" baseline="0">
                <a:ln>
                  <a:noFill/>
                </a:ln>
                <a:effectLst/>
                <a:latin typeface="Calibri"/>
                <a:cs typeface="Calibri"/>
              </a:rPr>
              <a:t>20-30 Days 100% draw down</a:t>
            </a:r>
            <a:endParaRPr lang="en-US" altLang="en-US" sz="2000" b="0" i="0" u="none" strike="noStrike" cap="none" normalizeH="0" baseline="0">
              <a:ln>
                <a:noFill/>
              </a:ln>
              <a:effectLst/>
              <a:latin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a:latin typeface="Calibri"/>
              <a:cs typeface="Calibri"/>
            </a:endParaRPr>
          </a:p>
          <a:p>
            <a:pPr defTabSz="914400" eaLnBrk="0" fontAlgn="base" hangingPunct="0">
              <a:spcBef>
                <a:spcPct val="0"/>
              </a:spcBef>
              <a:spcAft>
                <a:spcPct val="0"/>
              </a:spcAft>
            </a:pPr>
            <a:r>
              <a:rPr kumimoji="0" lang="en-US" altLang="en-US" sz="2000" b="0" i="0" u="none" strike="noStrike" cap="none" normalizeH="0" baseline="0" err="1">
                <a:ln>
                  <a:noFill/>
                </a:ln>
                <a:effectLst/>
                <a:latin typeface="Calibri"/>
                <a:cs typeface="Calibri"/>
              </a:rPr>
              <a:t>Cajalco</a:t>
            </a:r>
            <a:r>
              <a:rPr kumimoji="0" lang="en-US" altLang="en-US" sz="2000" b="0" i="0" u="none" strike="noStrike" cap="none" normalizeH="0" baseline="0">
                <a:ln>
                  <a:noFill/>
                </a:ln>
                <a:effectLst/>
                <a:latin typeface="Calibri"/>
                <a:cs typeface="Calibri"/>
              </a:rPr>
              <a:t> reservoir </a:t>
            </a:r>
            <a:r>
              <a:rPr lang="en-US" altLang="en-US" sz="2000">
                <a:latin typeface="Calibri"/>
                <a:cs typeface="Calibri"/>
              </a:rPr>
              <a:t>c</a:t>
            </a:r>
            <a:r>
              <a:rPr kumimoji="0" lang="en-US" altLang="en-US" sz="2000" b="0" i="0" u="none" strike="noStrike" cap="none" normalizeH="0" baseline="0">
                <a:ln>
                  <a:noFill/>
                </a:ln>
                <a:effectLst/>
                <a:latin typeface="Calibri"/>
                <a:cs typeface="Calibri"/>
              </a:rPr>
              <a:t>apacity =</a:t>
            </a:r>
            <a:r>
              <a:rPr lang="en-US" altLang="en-US" sz="2000">
                <a:latin typeface="Calibri"/>
                <a:cs typeface="Calibri"/>
              </a:rPr>
              <a:t> </a:t>
            </a:r>
            <a:r>
              <a:rPr kumimoji="0" lang="en-US" altLang="en-US" sz="2000" b="0" i="0" u="none" strike="noStrike" cap="none" normalizeH="0" baseline="0">
                <a:ln>
                  <a:noFill/>
                </a:ln>
                <a:effectLst/>
                <a:latin typeface="Calibri"/>
                <a:cs typeface="Calibri"/>
              </a:rPr>
              <a:t> 488 acre-ft</a:t>
            </a:r>
            <a:endParaRPr lang="en-US" altLang="en-US" sz="2000" b="0" i="0" u="none" strike="noStrike" cap="none" normalizeH="0" baseline="0">
              <a:ln>
                <a:noFill/>
              </a:ln>
              <a:effectLst/>
              <a:latin typeface="Calibri"/>
              <a:cs typeface="Calibri"/>
            </a:endParaRPr>
          </a:p>
          <a:p>
            <a:pPr defTabSz="914400" eaLnBrk="0" fontAlgn="base" hangingPunct="0">
              <a:spcBef>
                <a:spcPct val="0"/>
              </a:spcBef>
              <a:spcAft>
                <a:spcPct val="0"/>
              </a:spcAft>
            </a:pPr>
            <a:r>
              <a:rPr lang="en-US" altLang="en-US" sz="2000">
                <a:latin typeface="Calibri"/>
                <a:cs typeface="Calibri"/>
              </a:rPr>
              <a:t>			   =  159 million gallons (MG)</a:t>
            </a:r>
            <a:endParaRPr lang="en-US" altLang="en-US" sz="2000" b="0" i="0" u="none" strike="noStrike" cap="none" normalizeH="0" baseline="0">
              <a:ln>
                <a:noFill/>
              </a:ln>
              <a:solidFill>
                <a:schemeClr val="tx1"/>
              </a:solidFill>
              <a:effectLst/>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0008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87E4-DC45-5440-A5AB-B9F21FBB60CB}"/>
              </a:ext>
            </a:extLst>
          </p:cNvPr>
          <p:cNvSpPr>
            <a:spLocks noGrp="1"/>
          </p:cNvSpPr>
          <p:nvPr>
            <p:ph type="title"/>
          </p:nvPr>
        </p:nvSpPr>
        <p:spPr/>
        <p:txBody>
          <a:bodyPr/>
          <a:lstStyle/>
          <a:p>
            <a:r>
              <a:rPr lang="en-US"/>
              <a:t>Outlet Works: Intake Configuration</a:t>
            </a:r>
          </a:p>
        </p:txBody>
      </p:sp>
      <p:sp>
        <p:nvSpPr>
          <p:cNvPr id="4" name="Footer Placeholder 3">
            <a:extLst>
              <a:ext uri="{FF2B5EF4-FFF2-40B4-BE49-F238E27FC236}">
                <a16:creationId xmlns:a16="http://schemas.microsoft.com/office/drawing/2014/main" id="{195C4BFA-D05B-5545-930A-F0C0C5B24C45}"/>
              </a:ext>
            </a:extLst>
          </p:cNvPr>
          <p:cNvSpPr>
            <a:spLocks noGrp="1"/>
          </p:cNvSpPr>
          <p:nvPr>
            <p:ph type="ftr" sz="quarter" idx="11"/>
          </p:nvPr>
        </p:nvSpPr>
        <p:spPr/>
        <p:txBody>
          <a:bodyPr/>
          <a:lstStyle/>
          <a:p>
            <a:r>
              <a:rPr lang="en-US"/>
              <a:t>SPEAKER: Ana Solis</a:t>
            </a:r>
          </a:p>
        </p:txBody>
      </p:sp>
      <p:sp>
        <p:nvSpPr>
          <p:cNvPr id="5" name="Slide Number Placeholder 4">
            <a:extLst>
              <a:ext uri="{FF2B5EF4-FFF2-40B4-BE49-F238E27FC236}">
                <a16:creationId xmlns:a16="http://schemas.microsoft.com/office/drawing/2014/main" id="{347A8A53-929B-2A45-B509-C1E44AC0933D}"/>
              </a:ext>
            </a:extLst>
          </p:cNvPr>
          <p:cNvSpPr>
            <a:spLocks noGrp="1"/>
          </p:cNvSpPr>
          <p:nvPr>
            <p:ph type="sldNum" sz="quarter" idx="12"/>
          </p:nvPr>
        </p:nvSpPr>
        <p:spPr/>
        <p:txBody>
          <a:bodyPr/>
          <a:lstStyle/>
          <a:p>
            <a:fld id="{519954A3-9DFD-4C44-94BA-B95130A3BA1C}" type="slidenum">
              <a:rPr lang="en-US" smtClean="0"/>
              <a:t>39</a:t>
            </a:fld>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BC1D1C9-5332-1945-BC4C-9EBB1D7061F4}"/>
                  </a:ext>
                </a:extLst>
              </p:cNvPr>
              <p:cNvSpPr txBox="1"/>
              <p:nvPr/>
            </p:nvSpPr>
            <p:spPr>
              <a:xfrm>
                <a:off x="563238" y="2157581"/>
                <a:ext cx="2734169" cy="160043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h</m:t>
                      </m:r>
                      <m:r>
                        <a:rPr lang="en-US" sz="2000" b="0" i="1" smtClean="0">
                          <a:latin typeface="Cambria Math" panose="02040503050406030204" pitchFamily="18" charset="0"/>
                          <a:ea typeface="Cambria Math" panose="02040503050406030204" pitchFamily="18" charset="0"/>
                        </a:rPr>
                        <m:t>=5−55</m:t>
                      </m:r>
                      <m:r>
                        <a:rPr lang="en-US" sz="2000" b="0" i="1" smtClean="0">
                          <a:latin typeface="Cambria Math" panose="02040503050406030204" pitchFamily="18" charset="0"/>
                          <a:ea typeface="Cambria Math" panose="02040503050406030204" pitchFamily="18" charset="0"/>
                        </a:rPr>
                        <m:t>𝑓𝑡</m:t>
                      </m:r>
                    </m:oMath>
                  </m:oMathPara>
                </a14:m>
                <a:endParaRPr lang="en-US" sz="2000" b="0" i="1">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𝐷</m:t>
                      </m:r>
                      <m:r>
                        <a:rPr lang="en-US" sz="2000" b="0" i="1" smtClean="0">
                          <a:latin typeface="Cambria Math" panose="02040503050406030204" pitchFamily="18" charset="0"/>
                        </a:rPr>
                        <m:t>=1 </m:t>
                      </m:r>
                      <m:r>
                        <a:rPr lang="en-US" sz="2000" b="0" i="1" smtClean="0">
                          <a:latin typeface="Cambria Math" panose="02040503050406030204" pitchFamily="18" charset="0"/>
                        </a:rPr>
                        <m:t>𝑓𝑡</m:t>
                      </m:r>
                    </m:oMath>
                  </m:oMathPara>
                </a14:m>
                <a:endParaRPr lang="en-US" sz="2000" b="0"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=0.76 </m:t>
                      </m:r>
                      <m:r>
                        <a:rPr lang="en-US" sz="2000" b="0" i="1" smtClean="0">
                          <a:latin typeface="Cambria Math" panose="02040503050406030204" pitchFamily="18" charset="0"/>
                        </a:rPr>
                        <m:t>𝑓</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oMath>
                  </m:oMathPara>
                </a14:m>
                <a:endParaRPr lang="en-US" sz="2000" b="0"/>
              </a:p>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𝑑</m:t>
                          </m:r>
                        </m:sub>
                      </m:sSub>
                      <m:r>
                        <a:rPr lang="en-US" sz="2000" b="0" i="1" smtClean="0">
                          <a:latin typeface="Cambria Math" panose="02040503050406030204" pitchFamily="18" charset="0"/>
                        </a:rPr>
                        <m:t>=.98</m:t>
                      </m:r>
                    </m:oMath>
                  </m:oMathPara>
                </a14:m>
                <a:endParaRPr lang="en-US" sz="2000" b="0"/>
              </a:p>
              <a:p>
                <a:endParaRPr lang="en-US"/>
              </a:p>
            </p:txBody>
          </p:sp>
        </mc:Choice>
        <mc:Fallback>
          <p:sp>
            <p:nvSpPr>
              <p:cNvPr id="3" name="TextBox 2">
                <a:extLst>
                  <a:ext uri="{FF2B5EF4-FFF2-40B4-BE49-F238E27FC236}">
                    <a16:creationId xmlns:a16="http://schemas.microsoft.com/office/drawing/2014/main" id="{3BC1D1C9-5332-1945-BC4C-9EBB1D7061F4}"/>
                  </a:ext>
                </a:extLst>
              </p:cNvPr>
              <p:cNvSpPr txBox="1">
                <a:spLocks noRot="1" noChangeAspect="1" noMove="1" noResize="1" noEditPoints="1" noAdjustHandles="1" noChangeArrowheads="1" noChangeShapeType="1" noTextEdit="1"/>
              </p:cNvSpPr>
              <p:nvPr/>
            </p:nvSpPr>
            <p:spPr>
              <a:xfrm>
                <a:off x="563238" y="2157581"/>
                <a:ext cx="2734169" cy="16004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164E88C-88B7-5047-A8D0-9E13D8DDBD62}"/>
                  </a:ext>
                </a:extLst>
              </p:cNvPr>
              <p:cNvSpPr txBox="1"/>
              <p:nvPr/>
            </p:nvSpPr>
            <p:spPr>
              <a:xfrm>
                <a:off x="153428" y="3740941"/>
                <a:ext cx="2734167" cy="4472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𝑄</m:t>
                      </m:r>
                      <m:r>
                        <a:rPr lang="en-US" sz="2400" b="0" i="1" smtClean="0">
                          <a:latin typeface="Cambria Math" panose="02040503050406030204" pitchFamily="18" charset="0"/>
                        </a:rPr>
                        <m:t>=</m:t>
                      </m:r>
                      <m:r>
                        <a:rPr lang="en-US" sz="2400" b="0" i="1" smtClean="0">
                          <a:latin typeface="Cambria Math" panose="02040503050406030204" pitchFamily="18" charset="0"/>
                        </a:rPr>
                        <m:t>𝐶𝐴</m:t>
                      </m:r>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2</m:t>
                          </m:r>
                          <m:r>
                            <a:rPr lang="en-US" sz="2400" b="0" i="1" smtClean="0">
                              <a:latin typeface="Cambria Math" panose="02040503050406030204" pitchFamily="18" charset="0"/>
                            </a:rPr>
                            <m:t>𝑔</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h</m:t>
                          </m:r>
                        </m:e>
                      </m:rad>
                    </m:oMath>
                  </m:oMathPara>
                </a14:m>
                <a:endParaRPr lang="en-US" sz="3200"/>
              </a:p>
            </p:txBody>
          </p:sp>
        </mc:Choice>
        <mc:Fallback>
          <p:sp>
            <p:nvSpPr>
              <p:cNvPr id="7" name="TextBox 6">
                <a:extLst>
                  <a:ext uri="{FF2B5EF4-FFF2-40B4-BE49-F238E27FC236}">
                    <a16:creationId xmlns:a16="http://schemas.microsoft.com/office/drawing/2014/main" id="{3164E88C-88B7-5047-A8D0-9E13D8DDBD62}"/>
                  </a:ext>
                </a:extLst>
              </p:cNvPr>
              <p:cNvSpPr txBox="1">
                <a:spLocks noRot="1" noChangeAspect="1" noMove="1" noResize="1" noEditPoints="1" noAdjustHandles="1" noChangeArrowheads="1" noChangeShapeType="1" noTextEdit="1"/>
              </p:cNvSpPr>
              <p:nvPr/>
            </p:nvSpPr>
            <p:spPr>
              <a:xfrm>
                <a:off x="153428" y="3740941"/>
                <a:ext cx="2734167" cy="44723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2810F7FE-2569-9D45-8207-BD2183409645}"/>
                  </a:ext>
                </a:extLst>
              </p:cNvPr>
              <p:cNvSpPr/>
              <p:nvPr/>
            </p:nvSpPr>
            <p:spPr>
              <a:xfrm>
                <a:off x="568888" y="4703440"/>
                <a:ext cx="2174312" cy="369332"/>
              </a:xfrm>
              <a:prstGeom prst="rect">
                <a:avLst/>
              </a:prstGeom>
              <a:solidFill>
                <a:schemeClr val="accent2">
                  <a:lumMod val="40000"/>
                  <a:lumOff val="60000"/>
                </a:schemeClr>
              </a:solidFill>
              <a:ln>
                <a:solidFill>
                  <a:schemeClr val="tx1"/>
                </a:solidFill>
              </a:ln>
            </p:spPr>
            <p:txBody>
              <a:bodyPr wrap="square">
                <a:spAutoFit/>
              </a:bodyPr>
              <a:lstStyle/>
              <a:p>
                <a14:m>
                  <m:oMath xmlns:m="http://schemas.openxmlformats.org/officeDocument/2006/math">
                    <m:r>
                      <a:rPr lang="en-US" i="1" smtClean="0">
                        <a:latin typeface="Cambria Math" panose="02040503050406030204" pitchFamily="18" charset="0"/>
                      </a:rPr>
                      <m:t>𝑄𝑚𝑎𝑥</m:t>
                    </m:r>
                    <m:r>
                      <a:rPr lang="en-US" i="1" smtClean="0">
                        <a:latin typeface="Cambria Math" panose="02040503050406030204" pitchFamily="18" charset="0"/>
                      </a:rPr>
                      <m:t>=45. 8 </m:t>
                    </m:r>
                    <m:r>
                      <a:rPr lang="en-US" i="1">
                        <a:latin typeface="Cambria Math" panose="02040503050406030204" pitchFamily="18" charset="0"/>
                      </a:rPr>
                      <m:t>𝑓</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3</m:t>
                        </m:r>
                      </m:sup>
                    </m:sSup>
                    <m:r>
                      <a:rPr lang="en-US" i="1">
                        <a:latin typeface="Cambria Math" panose="02040503050406030204" pitchFamily="18" charset="0"/>
                      </a:rPr>
                      <m:t>/</m:t>
                    </m:r>
                  </m:oMath>
                </a14:m>
                <a:r>
                  <a:rPr lang="en-US"/>
                  <a:t>s</a:t>
                </a:r>
              </a:p>
            </p:txBody>
          </p:sp>
        </mc:Choice>
        <mc:Fallback>
          <p:sp>
            <p:nvSpPr>
              <p:cNvPr id="11" name="Rectangle 10">
                <a:extLst>
                  <a:ext uri="{FF2B5EF4-FFF2-40B4-BE49-F238E27FC236}">
                    <a16:creationId xmlns:a16="http://schemas.microsoft.com/office/drawing/2014/main" id="{2810F7FE-2569-9D45-8207-BD2183409645}"/>
                  </a:ext>
                </a:extLst>
              </p:cNvPr>
              <p:cNvSpPr>
                <a:spLocks noRot="1" noChangeAspect="1" noMove="1" noResize="1" noEditPoints="1" noAdjustHandles="1" noChangeArrowheads="1" noChangeShapeType="1" noTextEdit="1"/>
              </p:cNvSpPr>
              <p:nvPr/>
            </p:nvSpPr>
            <p:spPr>
              <a:xfrm>
                <a:off x="568888" y="4703440"/>
                <a:ext cx="2174312" cy="369332"/>
              </a:xfrm>
              <a:prstGeom prst="rect">
                <a:avLst/>
              </a:prstGeom>
              <a:blipFill>
                <a:blip r:embed="rId4"/>
                <a:stretch>
                  <a:fillRect l="-279" t="-8065" r="-836" b="-24194"/>
                </a:stretch>
              </a:blipFill>
              <a:ln>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A9A80214-3FFD-F942-AC88-D531C854BD7E}"/>
                  </a:ext>
                </a:extLst>
              </p:cNvPr>
              <p:cNvSpPr/>
              <p:nvPr/>
            </p:nvSpPr>
            <p:spPr>
              <a:xfrm>
                <a:off x="563238" y="5250646"/>
                <a:ext cx="2174312" cy="369332"/>
              </a:xfrm>
              <a:prstGeom prst="rect">
                <a:avLst/>
              </a:prstGeom>
              <a:solidFill>
                <a:schemeClr val="accent2">
                  <a:lumMod val="40000"/>
                  <a:lumOff val="60000"/>
                </a:schemeClr>
              </a:solidFill>
              <a:ln>
                <a:solidFill>
                  <a:schemeClr val="tx1"/>
                </a:solidFill>
              </a:ln>
            </p:spPr>
            <p:txBody>
              <a:bodyPr wrap="square">
                <a:spAutoFit/>
              </a:bodyPr>
              <a:lstStyle/>
              <a:p>
                <a14:m>
                  <m:oMath xmlns:m="http://schemas.openxmlformats.org/officeDocument/2006/math">
                    <m:r>
                      <a:rPr lang="en-US" i="1" smtClean="0">
                        <a:latin typeface="Cambria Math" panose="02040503050406030204" pitchFamily="18" charset="0"/>
                      </a:rPr>
                      <m:t>𝑄</m:t>
                    </m:r>
                    <m:r>
                      <a:rPr lang="en-US" b="0" i="1" smtClean="0">
                        <a:latin typeface="Cambria Math" panose="02040503050406030204" pitchFamily="18" charset="0"/>
                      </a:rPr>
                      <m:t>𝑚𝑖𝑛</m:t>
                    </m:r>
                    <m:r>
                      <a:rPr lang="en-US" i="1" smtClean="0">
                        <a:latin typeface="Cambria Math" panose="02040503050406030204" pitchFamily="18" charset="0"/>
                      </a:rPr>
                      <m:t>=</m:t>
                    </m:r>
                    <m:r>
                      <a:rPr lang="en-US" b="0" i="1" smtClean="0">
                        <a:latin typeface="Cambria Math" panose="02040503050406030204" pitchFamily="18" charset="0"/>
                      </a:rPr>
                      <m:t>6.17 </m:t>
                    </m:r>
                    <m:r>
                      <a:rPr lang="en-US" i="1">
                        <a:latin typeface="Cambria Math" panose="02040503050406030204" pitchFamily="18" charset="0"/>
                      </a:rPr>
                      <m:t>𝑓</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3</m:t>
                        </m:r>
                      </m:sup>
                    </m:sSup>
                    <m:r>
                      <a:rPr lang="en-US" i="1">
                        <a:latin typeface="Cambria Math" panose="02040503050406030204" pitchFamily="18" charset="0"/>
                      </a:rPr>
                      <m:t>/</m:t>
                    </m:r>
                  </m:oMath>
                </a14:m>
                <a:r>
                  <a:rPr lang="en-US"/>
                  <a:t>s</a:t>
                </a:r>
              </a:p>
            </p:txBody>
          </p:sp>
        </mc:Choice>
        <mc:Fallback>
          <p:sp>
            <p:nvSpPr>
              <p:cNvPr id="10" name="Rectangle 9">
                <a:extLst>
                  <a:ext uri="{FF2B5EF4-FFF2-40B4-BE49-F238E27FC236}">
                    <a16:creationId xmlns:a16="http://schemas.microsoft.com/office/drawing/2014/main" id="{A9A80214-3FFD-F942-AC88-D531C854BD7E}"/>
                  </a:ext>
                </a:extLst>
              </p:cNvPr>
              <p:cNvSpPr>
                <a:spLocks noRot="1" noChangeAspect="1" noMove="1" noResize="1" noEditPoints="1" noAdjustHandles="1" noChangeArrowheads="1" noChangeShapeType="1" noTextEdit="1"/>
              </p:cNvSpPr>
              <p:nvPr/>
            </p:nvSpPr>
            <p:spPr>
              <a:xfrm>
                <a:off x="563238" y="5250646"/>
                <a:ext cx="2174312" cy="369332"/>
              </a:xfrm>
              <a:prstGeom prst="rect">
                <a:avLst/>
              </a:prstGeom>
              <a:blipFill>
                <a:blip r:embed="rId5"/>
                <a:stretch>
                  <a:fillRect l="-279" t="-6349" b="-22222"/>
                </a:stretch>
              </a:blipFill>
              <a:ln>
                <a:solidFill>
                  <a:schemeClr val="tx1"/>
                </a:solidFill>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6624C87E-3899-4CC4-8890-F08D2C49E2C0}"/>
              </a:ext>
            </a:extLst>
          </p:cNvPr>
          <p:cNvPicPr>
            <a:picLocks noChangeAspect="1"/>
          </p:cNvPicPr>
          <p:nvPr/>
        </p:nvPicPr>
        <p:blipFill rotWithShape="1">
          <a:blip r:embed="rId6"/>
          <a:srcRect l="2995" t="9949" r="910"/>
          <a:stretch/>
        </p:blipFill>
        <p:spPr>
          <a:xfrm>
            <a:off x="3140103" y="1861578"/>
            <a:ext cx="9051897" cy="4026310"/>
          </a:xfrm>
          <a:prstGeom prst="rect">
            <a:avLst/>
          </a:prstGeom>
        </p:spPr>
      </p:pic>
      <p:sp>
        <p:nvSpPr>
          <p:cNvPr id="6" name="TextBox 5">
            <a:extLst>
              <a:ext uri="{FF2B5EF4-FFF2-40B4-BE49-F238E27FC236}">
                <a16:creationId xmlns:a16="http://schemas.microsoft.com/office/drawing/2014/main" id="{897A5AC5-9C2F-4E2C-97C5-E67ABD6B2DF4}"/>
              </a:ext>
            </a:extLst>
          </p:cNvPr>
          <p:cNvSpPr txBox="1"/>
          <p:nvPr/>
        </p:nvSpPr>
        <p:spPr>
          <a:xfrm>
            <a:off x="3409950" y="1534389"/>
            <a:ext cx="2305050" cy="338554"/>
          </a:xfrm>
          <a:prstGeom prst="rect">
            <a:avLst/>
          </a:prstGeom>
          <a:noFill/>
        </p:spPr>
        <p:txBody>
          <a:bodyPr wrap="square" rtlCol="0">
            <a:spAutoFit/>
          </a:bodyPr>
          <a:lstStyle/>
          <a:p>
            <a:r>
              <a:rPr lang="en-US" sz="1600"/>
              <a:t>CONCRETE SHAFT</a:t>
            </a:r>
          </a:p>
        </p:txBody>
      </p:sp>
    </p:spTree>
    <p:extLst>
      <p:ext uri="{BB962C8B-B14F-4D97-AF65-F5344CB8AC3E}">
        <p14:creationId xmlns:p14="http://schemas.microsoft.com/office/powerpoint/2010/main" val="1627518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E49D2F90-47A8-4244-95F9-F3B4AAD1AD38}"/>
              </a:ext>
            </a:extLst>
          </p:cNvPr>
          <p:cNvPicPr>
            <a:picLocks noChangeAspect="1"/>
          </p:cNvPicPr>
          <p:nvPr/>
        </p:nvPicPr>
        <p:blipFill rotWithShape="1">
          <a:blip r:embed="rId2"/>
          <a:srcRect r="11450" b="11407"/>
          <a:stretch/>
        </p:blipFill>
        <p:spPr>
          <a:xfrm>
            <a:off x="1331668" y="871259"/>
            <a:ext cx="9824012" cy="5528713"/>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a:xfrm>
            <a:off x="3684597" y="6499715"/>
            <a:ext cx="4822804" cy="365126"/>
          </a:xfrm>
        </p:spPr>
        <p:txBody>
          <a:bodyPr/>
          <a:lstStyle/>
          <a:p>
            <a:r>
              <a:rPr lang="en-US"/>
              <a:t>Speaker: Jonathan dakhil</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a:xfrm>
            <a:off x="9843655" y="6499716"/>
            <a:ext cx="1312025" cy="365125"/>
          </a:xfrm>
        </p:spPr>
        <p:txBody>
          <a:bodyPr/>
          <a:lstStyle/>
          <a:p>
            <a:fld id="{D57F1E4F-1CFF-5643-939E-217C01CDF565}" type="slidenum">
              <a:rPr lang="en-US" smtClean="0"/>
              <a:pPr/>
              <a:t>4</a:t>
            </a:fld>
            <a:endParaRPr lang="en-US"/>
          </a:p>
        </p:txBody>
      </p:sp>
      <p:sp>
        <p:nvSpPr>
          <p:cNvPr id="4" name="Rectangle 3">
            <a:extLst>
              <a:ext uri="{FF2B5EF4-FFF2-40B4-BE49-F238E27FC236}">
                <a16:creationId xmlns:a16="http://schemas.microsoft.com/office/drawing/2014/main" id="{AF16D622-600D-4EF2-9EBF-07E1D51502B1}"/>
              </a:ext>
            </a:extLst>
          </p:cNvPr>
          <p:cNvSpPr/>
          <p:nvPr/>
        </p:nvSpPr>
        <p:spPr>
          <a:xfrm>
            <a:off x="6181797" y="918676"/>
            <a:ext cx="4891070" cy="2559811"/>
          </a:xfrm>
          <a:prstGeom prst="rect">
            <a:avLst/>
          </a:prstGeom>
          <a:solidFill>
            <a:schemeClr val="bg1">
              <a:alpha val="6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0A6965-902A-4E52-B8B6-C7ED3CB96D39}"/>
              </a:ext>
            </a:extLst>
          </p:cNvPr>
          <p:cNvSpPr txBox="1"/>
          <p:nvPr/>
        </p:nvSpPr>
        <p:spPr>
          <a:xfrm>
            <a:off x="6167643" y="869184"/>
            <a:ext cx="5321443" cy="2400657"/>
          </a:xfrm>
          <a:prstGeom prst="rect">
            <a:avLst/>
          </a:prstGeom>
          <a:noFill/>
        </p:spPr>
        <p:txBody>
          <a:bodyPr wrap="square" rtlCol="0">
            <a:spAutoFit/>
          </a:bodyPr>
          <a:lstStyle/>
          <a:p>
            <a:r>
              <a:rPr lang="en-US" sz="2000" b="1"/>
              <a:t>Riverside County</a:t>
            </a:r>
          </a:p>
          <a:p>
            <a:endParaRPr lang="en-US" b="1"/>
          </a:p>
          <a:p>
            <a:r>
              <a:rPr lang="en-US" sz="2000" b="1"/>
              <a:t>City of Corona, west of Lake Mathews</a:t>
            </a:r>
            <a:endParaRPr lang="en-US" b="1"/>
          </a:p>
          <a:p>
            <a:endParaRPr lang="en-US" b="1"/>
          </a:p>
          <a:p>
            <a:r>
              <a:rPr lang="en-US" sz="2000" b="1"/>
              <a:t>Operations</a:t>
            </a:r>
          </a:p>
          <a:p>
            <a:pPr marL="800100" lvl="1" indent="-342900">
              <a:buFont typeface="Arial" panose="020B0604020202020204" pitchFamily="34" charset="0"/>
              <a:buChar char="•"/>
            </a:pPr>
            <a:r>
              <a:rPr lang="en-US" b="1"/>
              <a:t>Require water for the mining of materials</a:t>
            </a:r>
          </a:p>
          <a:p>
            <a:pPr marL="800100" lvl="1" indent="-342900">
              <a:buFont typeface="Arial" panose="020B0604020202020204" pitchFamily="34" charset="0"/>
              <a:buChar char="•"/>
            </a:pPr>
            <a:r>
              <a:rPr lang="en-US" b="1"/>
              <a:t>Ground water supply</a:t>
            </a:r>
          </a:p>
          <a:p>
            <a:pPr marL="800100" lvl="1" indent="-342900">
              <a:buFont typeface="Arial" panose="020B0604020202020204" pitchFamily="34" charset="0"/>
              <a:buChar char="•"/>
            </a:pPr>
            <a:endParaRPr lang="en-US" b="1"/>
          </a:p>
        </p:txBody>
      </p:sp>
      <p:pic>
        <p:nvPicPr>
          <p:cNvPr id="6" name="Picture 5" descr="Shape, icon, arrow&#10;&#10;Description automatically generated">
            <a:extLst>
              <a:ext uri="{FF2B5EF4-FFF2-40B4-BE49-F238E27FC236}">
                <a16:creationId xmlns:a16="http://schemas.microsoft.com/office/drawing/2014/main" id="{0284FD04-739D-4FC1-BA29-0DAC31BB7018}"/>
              </a:ext>
            </a:extLst>
          </p:cNvPr>
          <p:cNvPicPr>
            <a:picLocks noChangeAspect="1"/>
          </p:cNvPicPr>
          <p:nvPr/>
        </p:nvPicPr>
        <p:blipFill>
          <a:blip r:embed="rId3">
            <a:biLevel thresh="7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492167" y="1024277"/>
            <a:ext cx="425521" cy="616449"/>
          </a:xfrm>
          <a:prstGeom prst="rect">
            <a:avLst/>
          </a:prstGeom>
        </p:spPr>
      </p:pic>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Project Background</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48D829-311D-44D1-859B-1F60EC6773F9}"/>
              </a:ext>
            </a:extLst>
          </p:cNvPr>
          <p:cNvSpPr txBox="1"/>
          <p:nvPr/>
        </p:nvSpPr>
        <p:spPr>
          <a:xfrm>
            <a:off x="1665074" y="2091812"/>
            <a:ext cx="2884732" cy="461665"/>
          </a:xfrm>
          <a:prstGeom prst="rect">
            <a:avLst/>
          </a:prstGeom>
          <a:noFill/>
          <a:effectLst>
            <a:glow rad="127000">
              <a:schemeClr val="accent1">
                <a:alpha val="0"/>
              </a:schemeClr>
            </a:glow>
          </a:effectLst>
        </p:spPr>
        <p:txBody>
          <a:bodyPr wrap="square" rtlCol="0">
            <a:spAutoFit/>
          </a:bodyPr>
          <a:lstStyle/>
          <a:p>
            <a:r>
              <a:rPr lang="en-US" sz="2400" b="1">
                <a:solidFill>
                  <a:schemeClr val="bg1">
                    <a:lumMod val="95000"/>
                  </a:schemeClr>
                </a:solidFill>
                <a:effectLst>
                  <a:glow rad="88900">
                    <a:schemeClr val="tx1"/>
                  </a:glow>
                </a:effectLst>
              </a:rPr>
              <a:t>City of Corona</a:t>
            </a:r>
          </a:p>
        </p:txBody>
      </p:sp>
    </p:spTree>
    <p:extLst>
      <p:ext uri="{BB962C8B-B14F-4D97-AF65-F5344CB8AC3E}">
        <p14:creationId xmlns:p14="http://schemas.microsoft.com/office/powerpoint/2010/main" val="3161854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811A-DDD5-384E-9AC8-A3C0B8F77CC5}"/>
              </a:ext>
            </a:extLst>
          </p:cNvPr>
          <p:cNvSpPr>
            <a:spLocks noGrp="1"/>
          </p:cNvSpPr>
          <p:nvPr>
            <p:ph type="title"/>
          </p:nvPr>
        </p:nvSpPr>
        <p:spPr/>
        <p:txBody>
          <a:bodyPr/>
          <a:lstStyle/>
          <a:p>
            <a:r>
              <a:rPr lang="en-US"/>
              <a:t>Outlet Works: Slope Stability </a:t>
            </a:r>
          </a:p>
        </p:txBody>
      </p:sp>
      <p:sp>
        <p:nvSpPr>
          <p:cNvPr id="4" name="Footer Placeholder 3">
            <a:extLst>
              <a:ext uri="{FF2B5EF4-FFF2-40B4-BE49-F238E27FC236}">
                <a16:creationId xmlns:a16="http://schemas.microsoft.com/office/drawing/2014/main" id="{119626C3-A1E0-1D40-8CE8-62DE195C870A}"/>
              </a:ext>
            </a:extLst>
          </p:cNvPr>
          <p:cNvSpPr>
            <a:spLocks noGrp="1"/>
          </p:cNvSpPr>
          <p:nvPr>
            <p:ph type="ftr" sz="quarter" idx="11"/>
          </p:nvPr>
        </p:nvSpPr>
        <p:spPr/>
        <p:txBody>
          <a:bodyPr/>
          <a:lstStyle/>
          <a:p>
            <a:r>
              <a:rPr lang="en-US"/>
              <a:t>SPEAKER: Anthony mena</a:t>
            </a:r>
          </a:p>
        </p:txBody>
      </p:sp>
      <p:sp>
        <p:nvSpPr>
          <p:cNvPr id="5" name="Slide Number Placeholder 4">
            <a:extLst>
              <a:ext uri="{FF2B5EF4-FFF2-40B4-BE49-F238E27FC236}">
                <a16:creationId xmlns:a16="http://schemas.microsoft.com/office/drawing/2014/main" id="{FBF42D2E-308E-AE47-B37F-9766CECF362F}"/>
              </a:ext>
            </a:extLst>
          </p:cNvPr>
          <p:cNvSpPr>
            <a:spLocks noGrp="1"/>
          </p:cNvSpPr>
          <p:nvPr>
            <p:ph type="sldNum" sz="quarter" idx="12"/>
          </p:nvPr>
        </p:nvSpPr>
        <p:spPr/>
        <p:txBody>
          <a:bodyPr/>
          <a:lstStyle/>
          <a:p>
            <a:fld id="{519954A3-9DFD-4C44-94BA-B95130A3BA1C}" type="slidenum">
              <a:rPr lang="en-US" smtClean="0"/>
              <a:t>40</a:t>
            </a:fld>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8E4923F-75A0-4F89-AEFE-73598AD7F8FF}"/>
                  </a:ext>
                </a:extLst>
              </p:cNvPr>
              <p:cNvSpPr txBox="1"/>
              <p:nvPr/>
            </p:nvSpPr>
            <p:spPr>
              <a:xfrm>
                <a:off x="184709" y="1265097"/>
                <a:ext cx="4822804"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pPr marL="285750" indent="-285750">
                  <a:buFont typeface="Arial"/>
                  <a:buChar char="•"/>
                </a:pPr>
                <a:r>
                  <a:rPr lang="en-US" sz="2400">
                    <a:cs typeface="Calibri"/>
                  </a:rPr>
                  <a:t>Parameters for solving</a:t>
                </a:r>
              </a:p>
              <a:p>
                <a:pPr marL="742950" lvl="1" indent="-285750">
                  <a:buFont typeface="Arial" panose="020B0604020202020204" pitchFamily="34" charset="0"/>
                  <a:buChar char="•"/>
                </a:pPr>
                <a:r>
                  <a:rPr lang="en-US" sz="2000">
                    <a:cs typeface="Calibri"/>
                  </a:rPr>
                  <a:t>Homogenous and cohesionless soil</a:t>
                </a:r>
              </a:p>
              <a:p>
                <a:pPr lvl="1"/>
                <a:endParaRPr lang="en-US">
                  <a:cs typeface="Calibri"/>
                </a:endParaRPr>
              </a:p>
              <a:p>
                <a:pPr marL="285750" indent="-285750">
                  <a:buFont typeface="Arial"/>
                  <a:buChar char="•"/>
                </a:pPr>
                <a:r>
                  <a:rPr lang="en-US" sz="2400">
                    <a:cs typeface="Calibri"/>
                  </a:rPr>
                  <a:t>Analyzed with GeoStudio Slope W using the Bishop method</a:t>
                </a:r>
              </a:p>
              <a:p>
                <a:pPr marL="285750" indent="-285750">
                  <a:buFont typeface="Arial"/>
                  <a:buChar char="•"/>
                </a:pPr>
                <a:endParaRPr lang="en-US" sz="2400">
                  <a:cs typeface="Calibri"/>
                </a:endParaRPr>
              </a:p>
              <a:p>
                <a:pPr marL="285750" indent="-285750">
                  <a:buFont typeface="Arial"/>
                  <a:buChar char="•"/>
                </a:pPr>
                <a:r>
                  <a:rPr lang="en-US" sz="2400">
                    <a:cs typeface="Calibri"/>
                  </a:rPr>
                  <a:t>Factor of Safety</a:t>
                </a:r>
              </a:p>
              <a:p>
                <a:pPr marL="800100" lvl="1" indent="-342900">
                  <a:buFont typeface="Arial" panose="020B0604020202020204" pitchFamily="34" charset="0"/>
                  <a:buChar char="•"/>
                </a:pPr>
                <a:r>
                  <a:rPr lang="en-US" sz="2000" b="0">
                    <a:cs typeface="Calibri"/>
                  </a:rPr>
                  <a:t>Required: </a:t>
                </a:r>
                <a14:m>
                  <m:oMath xmlns:m="http://schemas.openxmlformats.org/officeDocument/2006/math">
                    <m:r>
                      <m:rPr>
                        <m:sty m:val="p"/>
                      </m:rPr>
                      <a:rPr lang="en-US" sz="2000" b="0" i="0" smtClean="0">
                        <a:latin typeface="Cambria Math" panose="02040503050406030204" pitchFamily="18" charset="0"/>
                        <a:cs typeface="Calibri"/>
                      </a:rPr>
                      <m:t>FOS</m:t>
                    </m:r>
                    <m:r>
                      <a:rPr lang="en-US" sz="2000" b="0" i="0" smtClean="0">
                        <a:latin typeface="Cambria Math" panose="02040503050406030204" pitchFamily="18" charset="0"/>
                        <a:ea typeface="Cambria Math" panose="02040503050406030204" pitchFamily="18" charset="0"/>
                        <a:cs typeface="Calibri"/>
                      </a:rPr>
                      <m:t>≥1.5 </m:t>
                    </m:r>
                  </m:oMath>
                </a14:m>
                <a:endParaRPr lang="en-US" sz="2000" b="0">
                  <a:ea typeface="Cambria Math" panose="02040503050406030204" pitchFamily="18" charset="0"/>
                  <a:cs typeface="Calibri"/>
                </a:endParaRPr>
              </a:p>
              <a:p>
                <a:pPr lvl="1"/>
                <a:endParaRPr lang="en-US" sz="2000" b="0">
                  <a:ea typeface="Cambria Math" panose="02040503050406030204" pitchFamily="18" charset="0"/>
                  <a:cs typeface="Calibri"/>
                </a:endParaRPr>
              </a:p>
              <a:p>
                <a:pPr marL="342900" indent="-342900">
                  <a:buFont typeface="Arial" panose="020B0604020202020204" pitchFamily="34" charset="0"/>
                  <a:buChar char="•"/>
                </a:pPr>
                <a:r>
                  <a:rPr lang="en-US" sz="2400">
                    <a:cs typeface="Calibri"/>
                  </a:rPr>
                  <a:t>Optimal grade</a:t>
                </a:r>
              </a:p>
              <a:p>
                <a:pPr marL="800100" lvl="1" indent="-342900">
                  <a:buFont typeface="Arial" panose="020B0604020202020204" pitchFamily="34" charset="0"/>
                  <a:buChar char="•"/>
                </a:pPr>
                <a:r>
                  <a:rPr lang="en-US" sz="2000">
                    <a:cs typeface="Calibri"/>
                  </a:rPr>
                  <a:t>40%</a:t>
                </a:r>
              </a:p>
              <a:p>
                <a:pPr marL="800100" lvl="1" indent="-342900">
                  <a:buFont typeface="Arial" panose="020B0604020202020204" pitchFamily="34" charset="0"/>
                  <a:buChar char="•"/>
                </a:pPr>
                <a:r>
                  <a:rPr lang="en-US" sz="2000">
                    <a:cs typeface="Calibri"/>
                  </a:rPr>
                  <a:t>Angle of inclination of 22°</a:t>
                </a:r>
              </a:p>
              <a:p>
                <a:pPr marL="800100" lvl="1" indent="-342900">
                  <a:buFont typeface="Arial" panose="020B0604020202020204" pitchFamily="34" charset="0"/>
                  <a:buChar char="•"/>
                </a:pPr>
                <a14:m>
                  <m:oMath xmlns:m="http://schemas.openxmlformats.org/officeDocument/2006/math">
                    <m:r>
                      <m:rPr>
                        <m:sty m:val="p"/>
                      </m:rPr>
                      <a:rPr lang="en-US" sz="2000" b="0" i="0" smtClean="0">
                        <a:latin typeface="Cambria Math" panose="02040503050406030204" pitchFamily="18" charset="0"/>
                        <a:cs typeface="Calibri"/>
                      </a:rPr>
                      <m:t>FOS</m:t>
                    </m:r>
                    <m:r>
                      <a:rPr lang="en-US" sz="2000" b="0" i="0" smtClean="0">
                        <a:latin typeface="Cambria Math" panose="02040503050406030204" pitchFamily="18" charset="0"/>
                        <a:cs typeface="Calibri"/>
                      </a:rPr>
                      <m:t>=1.56</m:t>
                    </m:r>
                  </m:oMath>
                </a14:m>
                <a:endParaRPr lang="en-US" sz="2000">
                  <a:cs typeface="Calibri"/>
                </a:endParaRPr>
              </a:p>
              <a:p>
                <a:pPr marL="800100" lvl="1" indent="-342900">
                  <a:buFont typeface="Arial" panose="020B0604020202020204" pitchFamily="34" charset="0"/>
                  <a:buChar char="•"/>
                </a:pPr>
                <a:endParaRPr lang="en-US" sz="2400">
                  <a:cs typeface="Calibri"/>
                </a:endParaRPr>
              </a:p>
              <a:p>
                <a:pPr marL="800100" lvl="1" indent="-342900">
                  <a:buFont typeface="Arial" panose="020B0604020202020204" pitchFamily="34" charset="0"/>
                  <a:buChar char="•"/>
                </a:pPr>
                <a:endParaRPr lang="en-US" sz="2400">
                  <a:cs typeface="Calibri"/>
                </a:endParaRPr>
              </a:p>
            </p:txBody>
          </p:sp>
        </mc:Choice>
        <mc:Fallback>
          <p:sp>
            <p:nvSpPr>
              <p:cNvPr id="9" name="TextBox 8">
                <a:extLst>
                  <a:ext uri="{FF2B5EF4-FFF2-40B4-BE49-F238E27FC236}">
                    <a16:creationId xmlns:a16="http://schemas.microsoft.com/office/drawing/2014/main" id="{B8E4923F-75A0-4F89-AEFE-73598AD7F8FF}"/>
                  </a:ext>
                </a:extLst>
              </p:cNvPr>
              <p:cNvSpPr txBox="1">
                <a:spLocks noRot="1" noChangeAspect="1" noMove="1" noResize="1" noEditPoints="1" noAdjustHandles="1" noChangeArrowheads="1" noChangeShapeType="1" noTextEdit="1"/>
              </p:cNvSpPr>
              <p:nvPr/>
            </p:nvSpPr>
            <p:spPr>
              <a:xfrm>
                <a:off x="184709" y="1265097"/>
                <a:ext cx="4822804" cy="5447645"/>
              </a:xfrm>
              <a:prstGeom prst="rect">
                <a:avLst/>
              </a:prstGeom>
              <a:blipFill>
                <a:blip r:embed="rId3"/>
                <a:stretch>
                  <a:fillRect l="-164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D53CF2C-49C7-443E-8E53-E672162B0EE8}"/>
              </a:ext>
            </a:extLst>
          </p:cNvPr>
          <p:cNvPicPr/>
          <p:nvPr/>
        </p:nvPicPr>
        <p:blipFill rotWithShape="1">
          <a:blip r:embed="rId4">
            <a:extLst>
              <a:ext uri="{28A0092B-C50C-407E-A947-70E740481C1C}">
                <a14:useLocalDpi xmlns:a14="http://schemas.microsoft.com/office/drawing/2010/main" val="0"/>
              </a:ext>
            </a:extLst>
          </a:blip>
          <a:srcRect l="1794" t="7446" r="1531" b="9546"/>
          <a:stretch/>
        </p:blipFill>
        <p:spPr bwMode="auto">
          <a:xfrm>
            <a:off x="6096000" y="1359700"/>
            <a:ext cx="5455428" cy="261360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551F98F-3E33-DE44-A25F-7770691C9DE9}"/>
              </a:ext>
            </a:extLst>
          </p:cNvPr>
          <p:cNvPicPr>
            <a:picLocks noChangeAspect="1"/>
          </p:cNvPicPr>
          <p:nvPr/>
        </p:nvPicPr>
        <p:blipFill rotWithShape="1">
          <a:blip r:embed="rId5"/>
          <a:srcRect b="3896"/>
          <a:stretch/>
        </p:blipFill>
        <p:spPr>
          <a:xfrm>
            <a:off x="5975350" y="4046323"/>
            <a:ext cx="5654644" cy="2380375"/>
          </a:xfrm>
          <a:prstGeom prst="rect">
            <a:avLst/>
          </a:prstGeom>
        </p:spPr>
      </p:pic>
    </p:spTree>
    <p:extLst>
      <p:ext uri="{BB962C8B-B14F-4D97-AF65-F5344CB8AC3E}">
        <p14:creationId xmlns:p14="http://schemas.microsoft.com/office/powerpoint/2010/main" val="3616438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691767-481D-4465-8E3C-8639050C0385}"/>
              </a:ext>
            </a:extLst>
          </p:cNvPr>
          <p:cNvPicPr>
            <a:picLocks noChangeAspect="1"/>
          </p:cNvPicPr>
          <p:nvPr/>
        </p:nvPicPr>
        <p:blipFill>
          <a:blip r:embed="rId3"/>
          <a:stretch>
            <a:fillRect/>
          </a:stretch>
        </p:blipFill>
        <p:spPr>
          <a:xfrm>
            <a:off x="1056496" y="2737074"/>
            <a:ext cx="3512911" cy="3265272"/>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5E956D52-60F4-4DCC-B536-AEBFEB61532D}"/>
              </a:ext>
            </a:extLst>
          </p:cNvPr>
          <p:cNvPicPr>
            <a:picLocks noChangeAspect="1"/>
          </p:cNvPicPr>
          <p:nvPr/>
        </p:nvPicPr>
        <p:blipFill>
          <a:blip r:embed="rId4"/>
          <a:stretch>
            <a:fillRect/>
          </a:stretch>
        </p:blipFill>
        <p:spPr>
          <a:xfrm>
            <a:off x="5120349" y="2682358"/>
            <a:ext cx="6124982" cy="3577847"/>
          </a:xfrm>
          <a:prstGeom prst="rect">
            <a:avLst/>
          </a:prstGeom>
        </p:spPr>
      </p:pic>
      <p:sp>
        <p:nvSpPr>
          <p:cNvPr id="2" name="Title 1">
            <a:extLst>
              <a:ext uri="{FF2B5EF4-FFF2-40B4-BE49-F238E27FC236}">
                <a16:creationId xmlns:a16="http://schemas.microsoft.com/office/drawing/2014/main" id="{E183DFD2-3A6C-B641-835B-82799C17A468}"/>
              </a:ext>
            </a:extLst>
          </p:cNvPr>
          <p:cNvSpPr>
            <a:spLocks noGrp="1"/>
          </p:cNvSpPr>
          <p:nvPr>
            <p:ph type="title"/>
          </p:nvPr>
        </p:nvSpPr>
        <p:spPr/>
        <p:txBody>
          <a:bodyPr/>
          <a:lstStyle/>
          <a:p>
            <a:r>
              <a:rPr lang="en-US"/>
              <a:t>Outlet Works: Structural Analysis</a:t>
            </a:r>
          </a:p>
        </p:txBody>
      </p:sp>
      <p:sp>
        <p:nvSpPr>
          <p:cNvPr id="4" name="Footer Placeholder 3">
            <a:extLst>
              <a:ext uri="{FF2B5EF4-FFF2-40B4-BE49-F238E27FC236}">
                <a16:creationId xmlns:a16="http://schemas.microsoft.com/office/drawing/2014/main" id="{E1311E90-1F4C-F14D-B934-6029413DA67C}"/>
              </a:ext>
            </a:extLst>
          </p:cNvPr>
          <p:cNvSpPr>
            <a:spLocks noGrp="1"/>
          </p:cNvSpPr>
          <p:nvPr>
            <p:ph type="ftr" sz="quarter" idx="11"/>
          </p:nvPr>
        </p:nvSpPr>
        <p:spPr/>
        <p:txBody>
          <a:bodyPr/>
          <a:lstStyle/>
          <a:p>
            <a:r>
              <a:rPr lang="en-US"/>
              <a:t>SPEAKER: Soumya Puvvada</a:t>
            </a:r>
          </a:p>
        </p:txBody>
      </p:sp>
      <p:sp>
        <p:nvSpPr>
          <p:cNvPr id="5" name="Slide Number Placeholder 4">
            <a:extLst>
              <a:ext uri="{FF2B5EF4-FFF2-40B4-BE49-F238E27FC236}">
                <a16:creationId xmlns:a16="http://schemas.microsoft.com/office/drawing/2014/main" id="{BB229305-9CFE-7444-8B50-A1CC9DC3360A}"/>
              </a:ext>
            </a:extLst>
          </p:cNvPr>
          <p:cNvSpPr>
            <a:spLocks noGrp="1"/>
          </p:cNvSpPr>
          <p:nvPr>
            <p:ph type="sldNum" sz="quarter" idx="12"/>
          </p:nvPr>
        </p:nvSpPr>
        <p:spPr/>
        <p:txBody>
          <a:bodyPr/>
          <a:lstStyle/>
          <a:p>
            <a:fld id="{519954A3-9DFD-4C44-94BA-B95130A3BA1C}" type="slidenum">
              <a:rPr lang="en-US" smtClean="0"/>
              <a:t>41</a:t>
            </a:fld>
            <a:endParaRPr lang="en-US"/>
          </a:p>
        </p:txBody>
      </p:sp>
      <p:sp>
        <p:nvSpPr>
          <p:cNvPr id="8" name="Content Placeholder 7">
            <a:extLst>
              <a:ext uri="{FF2B5EF4-FFF2-40B4-BE49-F238E27FC236}">
                <a16:creationId xmlns:a16="http://schemas.microsoft.com/office/drawing/2014/main" id="{A8835148-383C-4E77-87EB-9085110CCC32}"/>
              </a:ext>
            </a:extLst>
          </p:cNvPr>
          <p:cNvSpPr>
            <a:spLocks noGrp="1"/>
          </p:cNvSpPr>
          <p:nvPr>
            <p:ph idx="1"/>
          </p:nvPr>
        </p:nvSpPr>
        <p:spPr>
          <a:xfrm>
            <a:off x="1097280" y="1417320"/>
            <a:ext cx="4049211" cy="4023360"/>
          </a:xfrm>
        </p:spPr>
        <p:txBody>
          <a:bodyPr vert="horz" lIns="0" tIns="45720" rIns="0" bIns="45720" rtlCol="0" anchor="t">
            <a:normAutofit/>
          </a:bodyPr>
          <a:lstStyle/>
          <a:p>
            <a:r>
              <a:rPr lang="en-US" sz="1800">
                <a:cs typeface="Calibri"/>
              </a:rPr>
              <a:t>Dimensions of Structure</a:t>
            </a:r>
          </a:p>
          <a:p>
            <a:pPr marL="383540" lvl="1">
              <a:buFont typeface="Arial" panose="020F0502020204030204" pitchFamily="34" charset="0"/>
              <a:buChar char="•"/>
            </a:pPr>
            <a:r>
              <a:rPr lang="en-US" sz="1800">
                <a:cs typeface="Calibri"/>
              </a:rPr>
              <a:t> Interior: 8' x 8'</a:t>
            </a:r>
          </a:p>
          <a:p>
            <a:pPr marL="383540" lvl="1">
              <a:buFont typeface="Arial" panose="020F0502020204030204" pitchFamily="34" charset="0"/>
              <a:buChar char="•"/>
            </a:pPr>
            <a:r>
              <a:rPr lang="en-US" sz="1800">
                <a:cs typeface="Calibri"/>
              </a:rPr>
              <a:t>Exterior: 10' x 10'</a:t>
            </a:r>
          </a:p>
          <a:p>
            <a:pPr marL="383540" lvl="1">
              <a:buFont typeface="Arial" panose="020F0502020204030204" pitchFamily="34" charset="0"/>
              <a:buChar char="•"/>
            </a:pPr>
            <a:r>
              <a:rPr lang="en-US" sz="1800">
                <a:cs typeface="Calibri"/>
              </a:rPr>
              <a:t>Total Length Down Slope: 335'</a:t>
            </a:r>
          </a:p>
        </p:txBody>
      </p:sp>
      <p:sp>
        <p:nvSpPr>
          <p:cNvPr id="6" name="Content Placeholder 7">
            <a:extLst>
              <a:ext uri="{FF2B5EF4-FFF2-40B4-BE49-F238E27FC236}">
                <a16:creationId xmlns:a16="http://schemas.microsoft.com/office/drawing/2014/main" id="{6F1A5E51-087C-4C08-AFD7-F0A4B9C36EDC}"/>
              </a:ext>
            </a:extLst>
          </p:cNvPr>
          <p:cNvSpPr txBox="1">
            <a:spLocks/>
          </p:cNvSpPr>
          <p:nvPr/>
        </p:nvSpPr>
        <p:spPr>
          <a:xfrm>
            <a:off x="6284667" y="1415391"/>
            <a:ext cx="4049211" cy="19013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Arial" panose="020B0604020202020204" pitchFamily="34" charset="0"/>
              <a:buChar char="•"/>
              <a:defRPr sz="32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buClr>
                <a:srgbClr val="000000"/>
              </a:buClr>
              <a:buFont typeface="Calibri" panose="020F0502020204030204" pitchFamily="34" charset="0"/>
              <a:buNone/>
            </a:pPr>
            <a:r>
              <a:rPr lang="en-US" sz="1800">
                <a:cs typeface="Calibri"/>
              </a:rPr>
              <a:t> Dimensions of Shear Keys</a:t>
            </a:r>
            <a:endParaRPr lang="en-US"/>
          </a:p>
          <a:p>
            <a:pPr marL="383540" lvl="1">
              <a:buFont typeface="Arial" panose="020F0502020204030204" pitchFamily="34" charset="0"/>
              <a:buChar char="•"/>
            </a:pPr>
            <a:r>
              <a:rPr lang="en-US" sz="1800">
                <a:cs typeface="Calibri"/>
              </a:rPr>
              <a:t>Depth: 5'</a:t>
            </a:r>
          </a:p>
          <a:p>
            <a:pPr marL="383540" lvl="1">
              <a:buFont typeface="Arial" panose="020F0502020204030204" pitchFamily="34" charset="0"/>
              <a:buChar char="•"/>
            </a:pPr>
            <a:r>
              <a:rPr lang="en-US" sz="1800">
                <a:cs typeface="Calibri"/>
              </a:rPr>
              <a:t>Thickness: 1'</a:t>
            </a:r>
          </a:p>
          <a:p>
            <a:pPr marL="383540" lvl="1">
              <a:buFont typeface="Arial" panose="020F0502020204030204" pitchFamily="34" charset="0"/>
              <a:buChar char="•"/>
            </a:pPr>
            <a:r>
              <a:rPr lang="en-US" sz="1800">
                <a:cs typeface="Calibri"/>
              </a:rPr>
              <a:t>Width:10'</a:t>
            </a:r>
          </a:p>
          <a:p>
            <a:pPr marL="383540" lvl="1">
              <a:buFont typeface="Arial" panose="020F0502020204030204" pitchFamily="34" charset="0"/>
              <a:buChar char="•"/>
            </a:pPr>
            <a:r>
              <a:rPr lang="en-US" sz="1800">
                <a:cs typeface="Calibri"/>
              </a:rPr>
              <a:t>Spacing 20’: 17 Shear Keys</a:t>
            </a:r>
          </a:p>
          <a:p>
            <a:pPr>
              <a:buFont typeface="Arial" panose="020F0502020204030204" pitchFamily="34" charset="0"/>
              <a:buChar char="•"/>
            </a:pPr>
            <a:endParaRPr lang="en-US" sz="1800">
              <a:cs typeface="Calibri"/>
            </a:endParaRPr>
          </a:p>
          <a:p>
            <a:pPr marL="0" indent="0">
              <a:buFont typeface="Calibri" panose="020F0502020204030204" pitchFamily="34" charset="0"/>
              <a:buNone/>
            </a:pPr>
            <a:endParaRPr lang="en-US" sz="1800">
              <a:cs typeface="Calibri"/>
            </a:endParaRPr>
          </a:p>
        </p:txBody>
      </p:sp>
      <p:sp>
        <p:nvSpPr>
          <p:cNvPr id="7" name="TextBox 6">
            <a:extLst>
              <a:ext uri="{FF2B5EF4-FFF2-40B4-BE49-F238E27FC236}">
                <a16:creationId xmlns:a16="http://schemas.microsoft.com/office/drawing/2014/main" id="{A19BC40E-FD18-42CD-BD49-CCD6A1A427B2}"/>
              </a:ext>
            </a:extLst>
          </p:cNvPr>
          <p:cNvSpPr txBox="1"/>
          <p:nvPr/>
        </p:nvSpPr>
        <p:spPr>
          <a:xfrm>
            <a:off x="7868746" y="6002346"/>
            <a:ext cx="2952954" cy="3776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Intake Tower</a:t>
            </a:r>
          </a:p>
        </p:txBody>
      </p:sp>
      <p:sp>
        <p:nvSpPr>
          <p:cNvPr id="10" name="TextBox 9">
            <a:extLst>
              <a:ext uri="{FF2B5EF4-FFF2-40B4-BE49-F238E27FC236}">
                <a16:creationId xmlns:a16="http://schemas.microsoft.com/office/drawing/2014/main" id="{278FEE48-87ED-4048-9620-0491C91D9F96}"/>
              </a:ext>
            </a:extLst>
          </p:cNvPr>
          <p:cNvSpPr txBox="1"/>
          <p:nvPr/>
        </p:nvSpPr>
        <p:spPr>
          <a:xfrm>
            <a:off x="1703272" y="5762076"/>
            <a:ext cx="2315194" cy="3776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Cross Section of Outlet</a:t>
            </a:r>
          </a:p>
        </p:txBody>
      </p:sp>
    </p:spTree>
    <p:extLst>
      <p:ext uri="{BB962C8B-B14F-4D97-AF65-F5344CB8AC3E}">
        <p14:creationId xmlns:p14="http://schemas.microsoft.com/office/powerpoint/2010/main" val="535779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A7A0-06F6-44BE-8355-620BBCD648D5}"/>
              </a:ext>
            </a:extLst>
          </p:cNvPr>
          <p:cNvSpPr>
            <a:spLocks noGrp="1"/>
          </p:cNvSpPr>
          <p:nvPr>
            <p:ph type="title"/>
          </p:nvPr>
        </p:nvSpPr>
        <p:spPr/>
        <p:txBody>
          <a:bodyPr/>
          <a:lstStyle/>
          <a:p>
            <a:r>
              <a:rPr lang="en-US">
                <a:ea typeface="+mj-lt"/>
                <a:cs typeface="+mj-lt"/>
              </a:rPr>
              <a:t>Outlet Works: Structural Analysis</a:t>
            </a:r>
          </a:p>
        </p:txBody>
      </p:sp>
      <p:sp>
        <p:nvSpPr>
          <p:cNvPr id="4" name="Footer Placeholder 3">
            <a:extLst>
              <a:ext uri="{FF2B5EF4-FFF2-40B4-BE49-F238E27FC236}">
                <a16:creationId xmlns:a16="http://schemas.microsoft.com/office/drawing/2014/main" id="{72971956-6C3F-49F4-8330-E3EF4D28802A}"/>
              </a:ext>
            </a:extLst>
          </p:cNvPr>
          <p:cNvSpPr>
            <a:spLocks noGrp="1"/>
          </p:cNvSpPr>
          <p:nvPr>
            <p:ph type="ftr" sz="quarter" idx="11"/>
          </p:nvPr>
        </p:nvSpPr>
        <p:spPr/>
        <p:txBody>
          <a:bodyPr/>
          <a:lstStyle/>
          <a:p>
            <a:r>
              <a:rPr lang="en-US"/>
              <a:t>SPEAKER: SOUMYA PUVVADA</a:t>
            </a:r>
          </a:p>
        </p:txBody>
      </p:sp>
      <p:sp>
        <p:nvSpPr>
          <p:cNvPr id="5" name="Slide Number Placeholder 4">
            <a:extLst>
              <a:ext uri="{FF2B5EF4-FFF2-40B4-BE49-F238E27FC236}">
                <a16:creationId xmlns:a16="http://schemas.microsoft.com/office/drawing/2014/main" id="{D721727F-1101-4C31-8E08-6F1DEE1CB135}"/>
              </a:ext>
            </a:extLst>
          </p:cNvPr>
          <p:cNvSpPr>
            <a:spLocks noGrp="1"/>
          </p:cNvSpPr>
          <p:nvPr>
            <p:ph type="sldNum" sz="quarter" idx="12"/>
          </p:nvPr>
        </p:nvSpPr>
        <p:spPr/>
        <p:txBody>
          <a:bodyPr/>
          <a:lstStyle/>
          <a:p>
            <a:fld id="{519954A3-9DFD-4C44-94BA-B95130A3BA1C}" type="slidenum">
              <a:rPr lang="en-US" smtClean="0"/>
              <a:t>42</a:t>
            </a:fld>
            <a:endParaRPr lang="en-US"/>
          </a:p>
        </p:txBody>
      </p:sp>
      <p:pic>
        <p:nvPicPr>
          <p:cNvPr id="11" name="Picture 10">
            <a:extLst>
              <a:ext uri="{FF2B5EF4-FFF2-40B4-BE49-F238E27FC236}">
                <a16:creationId xmlns:a16="http://schemas.microsoft.com/office/drawing/2014/main" id="{6A405ADC-781B-433B-BBA6-16CA3120751A}"/>
              </a:ext>
            </a:extLst>
          </p:cNvPr>
          <p:cNvPicPr>
            <a:picLocks noChangeAspect="1"/>
          </p:cNvPicPr>
          <p:nvPr/>
        </p:nvPicPr>
        <p:blipFill>
          <a:blip r:embed="rId3"/>
          <a:stretch>
            <a:fillRect/>
          </a:stretch>
        </p:blipFill>
        <p:spPr>
          <a:xfrm>
            <a:off x="294286" y="1886510"/>
            <a:ext cx="6770778" cy="3981689"/>
          </a:xfrm>
          <a:prstGeom prst="rect">
            <a:avLst/>
          </a:prstGeom>
        </p:spPr>
      </p:pic>
      <p:sp>
        <p:nvSpPr>
          <p:cNvPr id="3" name="TextBox 2">
            <a:extLst>
              <a:ext uri="{FF2B5EF4-FFF2-40B4-BE49-F238E27FC236}">
                <a16:creationId xmlns:a16="http://schemas.microsoft.com/office/drawing/2014/main" id="{EC6AB293-CC53-4AAE-ACBA-5AE093D9F6ED}"/>
              </a:ext>
            </a:extLst>
          </p:cNvPr>
          <p:cNvSpPr txBox="1"/>
          <p:nvPr/>
        </p:nvSpPr>
        <p:spPr>
          <a:xfrm>
            <a:off x="7876914" y="57187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Cross Section of Shear Key</a:t>
            </a:r>
          </a:p>
        </p:txBody>
      </p:sp>
      <p:sp>
        <p:nvSpPr>
          <p:cNvPr id="16" name="TextBox 15">
            <a:extLst>
              <a:ext uri="{FF2B5EF4-FFF2-40B4-BE49-F238E27FC236}">
                <a16:creationId xmlns:a16="http://schemas.microsoft.com/office/drawing/2014/main" id="{0E764FF1-8333-4701-B07F-27295BF1EF30}"/>
              </a:ext>
            </a:extLst>
          </p:cNvPr>
          <p:cNvSpPr txBox="1"/>
          <p:nvPr/>
        </p:nvSpPr>
        <p:spPr>
          <a:xfrm>
            <a:off x="1097280" y="1520350"/>
            <a:ext cx="5331800" cy="369332"/>
          </a:xfrm>
          <a:prstGeom prst="rect">
            <a:avLst/>
          </a:prstGeom>
          <a:noFill/>
        </p:spPr>
        <p:txBody>
          <a:bodyPr wrap="square" rtlCol="0">
            <a:spAutoFit/>
          </a:bodyPr>
          <a:lstStyle/>
          <a:p>
            <a:r>
              <a:rPr lang="en-US"/>
              <a:t>Shear Key Reinforcement:</a:t>
            </a:r>
          </a:p>
        </p:txBody>
      </p:sp>
      <p:sp>
        <p:nvSpPr>
          <p:cNvPr id="17" name="TextBox 16">
            <a:extLst>
              <a:ext uri="{FF2B5EF4-FFF2-40B4-BE49-F238E27FC236}">
                <a16:creationId xmlns:a16="http://schemas.microsoft.com/office/drawing/2014/main" id="{D1ACA46A-BA8D-4815-BC8B-962A41AC60CB}"/>
              </a:ext>
            </a:extLst>
          </p:cNvPr>
          <p:cNvSpPr txBox="1"/>
          <p:nvPr/>
        </p:nvSpPr>
        <p:spPr>
          <a:xfrm>
            <a:off x="3008104" y="5715490"/>
            <a:ext cx="1503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Intake Tower</a:t>
            </a:r>
          </a:p>
        </p:txBody>
      </p:sp>
      <p:sp>
        <p:nvSpPr>
          <p:cNvPr id="7" name="Oval 6">
            <a:extLst>
              <a:ext uri="{FF2B5EF4-FFF2-40B4-BE49-F238E27FC236}">
                <a16:creationId xmlns:a16="http://schemas.microsoft.com/office/drawing/2014/main" id="{1EF597CA-DFEB-4271-9853-262A5D288116}"/>
              </a:ext>
            </a:extLst>
          </p:cNvPr>
          <p:cNvSpPr/>
          <p:nvPr/>
        </p:nvSpPr>
        <p:spPr>
          <a:xfrm>
            <a:off x="4082142" y="3676261"/>
            <a:ext cx="363895" cy="369333"/>
          </a:xfrm>
          <a:prstGeom prst="ellipse">
            <a:avLst/>
          </a:prstGeom>
          <a:no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944FB40-46D1-4BBA-8207-860B6A422742}"/>
              </a:ext>
            </a:extLst>
          </p:cNvPr>
          <p:cNvSpPr>
            <a:spLocks noGrp="1"/>
          </p:cNvSpPr>
          <p:nvPr>
            <p:ph idx="1"/>
          </p:nvPr>
        </p:nvSpPr>
        <p:spPr>
          <a:xfrm>
            <a:off x="9843655" y="4138127"/>
            <a:ext cx="1312024" cy="1302552"/>
          </a:xfrm>
        </p:spPr>
        <p:txBody>
          <a:bodyPr/>
          <a:lstStyle/>
          <a:p>
            <a:endParaRPr lang="en-US"/>
          </a:p>
        </p:txBody>
      </p:sp>
      <p:pic>
        <p:nvPicPr>
          <p:cNvPr id="10" name="Picture 9">
            <a:extLst>
              <a:ext uri="{FF2B5EF4-FFF2-40B4-BE49-F238E27FC236}">
                <a16:creationId xmlns:a16="http://schemas.microsoft.com/office/drawing/2014/main" id="{5B406484-A06A-4F92-8D49-759D279FD7BD}"/>
              </a:ext>
            </a:extLst>
          </p:cNvPr>
          <p:cNvPicPr>
            <a:picLocks noChangeAspect="1"/>
          </p:cNvPicPr>
          <p:nvPr/>
        </p:nvPicPr>
        <p:blipFill>
          <a:blip r:embed="rId4"/>
          <a:stretch>
            <a:fillRect/>
          </a:stretch>
        </p:blipFill>
        <p:spPr>
          <a:xfrm>
            <a:off x="7314580" y="2308789"/>
            <a:ext cx="4074410" cy="3399970"/>
          </a:xfrm>
          <a:prstGeom prst="rect">
            <a:avLst/>
          </a:prstGeom>
        </p:spPr>
      </p:pic>
    </p:spTree>
    <p:extLst>
      <p:ext uri="{BB962C8B-B14F-4D97-AF65-F5344CB8AC3E}">
        <p14:creationId xmlns:p14="http://schemas.microsoft.com/office/powerpoint/2010/main" val="2722418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D428ABBC-9525-4CC0-9A21-D923D4A73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David VO</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43</a:t>
            </a:fld>
            <a:endParaRPr lang="en-US"/>
          </a:p>
        </p:txBody>
      </p:sp>
      <p:sp>
        <p:nvSpPr>
          <p:cNvPr id="8" name="Oval 7">
            <a:extLst>
              <a:ext uri="{FF2B5EF4-FFF2-40B4-BE49-F238E27FC236}">
                <a16:creationId xmlns:a16="http://schemas.microsoft.com/office/drawing/2014/main" id="{751DF6DE-A80B-4D8F-9054-32363CC80AE2}"/>
              </a:ext>
            </a:extLst>
          </p:cNvPr>
          <p:cNvSpPr/>
          <p:nvPr/>
        </p:nvSpPr>
        <p:spPr>
          <a:xfrm>
            <a:off x="8710159" y="3648129"/>
            <a:ext cx="1477943" cy="56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56CA146D-D42B-4E79-A3E7-91B0F1FDEFAB}"/>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b="1">
                <a:solidFill>
                  <a:srgbClr val="FF0000"/>
                </a:solidFill>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Tree>
    <p:extLst>
      <p:ext uri="{BB962C8B-B14F-4D97-AF65-F5344CB8AC3E}">
        <p14:creationId xmlns:p14="http://schemas.microsoft.com/office/powerpoint/2010/main" val="3811074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a:xfrm>
            <a:off x="855980" y="-4030"/>
            <a:ext cx="10058400" cy="910882"/>
          </a:xfrm>
        </p:spPr>
        <p:txBody>
          <a:bodyPr/>
          <a:lstStyle/>
          <a:p>
            <a:r>
              <a:rPr lang="en-US"/>
              <a:t>Pipeline Alignment</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p:txBody>
          <a:bodyPr vert="horz" lIns="0" tIns="45720" rIns="0" bIns="45720" rtlCol="0" anchor="t">
            <a:normAutofit/>
          </a:bodyPr>
          <a:lstStyle/>
          <a:p>
            <a:pPr marL="0" indent="0">
              <a:buNone/>
            </a:pPr>
            <a:r>
              <a:rPr lang="en-US">
                <a:cs typeface="Calibri"/>
              </a:rPr>
              <a:t> </a:t>
            </a:r>
            <a:endParaRPr lang="en-US"/>
          </a:p>
          <a:p>
            <a:pPr marL="514350" indent="-514350">
              <a:buAutoNum type="arabicPeriod"/>
            </a:pP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David Vo</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44</a:t>
            </a:fld>
            <a:endParaRPr lang="en-US"/>
          </a:p>
        </p:txBody>
      </p:sp>
      <p:pic>
        <p:nvPicPr>
          <p:cNvPr id="3" name="Picture 3" descr="Diagram&#10;&#10;Description automatically generated">
            <a:extLst>
              <a:ext uri="{FF2B5EF4-FFF2-40B4-BE49-F238E27FC236}">
                <a16:creationId xmlns:a16="http://schemas.microsoft.com/office/drawing/2014/main" id="{0DCC988F-0B92-48F4-A5B6-BA1E9A8E4EF0}"/>
              </a:ext>
            </a:extLst>
          </p:cNvPr>
          <p:cNvPicPr>
            <a:picLocks noChangeAspect="1"/>
          </p:cNvPicPr>
          <p:nvPr/>
        </p:nvPicPr>
        <p:blipFill>
          <a:blip r:embed="rId3"/>
          <a:stretch>
            <a:fillRect/>
          </a:stretch>
        </p:blipFill>
        <p:spPr>
          <a:xfrm>
            <a:off x="2869720" y="1421761"/>
            <a:ext cx="6466934" cy="4992137"/>
          </a:xfrm>
          <a:prstGeom prst="rect">
            <a:avLst/>
          </a:prstGeom>
        </p:spPr>
      </p:pic>
      <p:sp>
        <p:nvSpPr>
          <p:cNvPr id="5" name="Rectangle 4">
            <a:extLst>
              <a:ext uri="{FF2B5EF4-FFF2-40B4-BE49-F238E27FC236}">
                <a16:creationId xmlns:a16="http://schemas.microsoft.com/office/drawing/2014/main" id="{B5F0DA34-01F0-4019-A345-6EA11BC0DD5F}"/>
              </a:ext>
            </a:extLst>
          </p:cNvPr>
          <p:cNvSpPr/>
          <p:nvPr/>
        </p:nvSpPr>
        <p:spPr>
          <a:xfrm>
            <a:off x="787400" y="965200"/>
            <a:ext cx="108077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5BE9A6-BCA2-4627-A9D7-5C2BC784DD97}"/>
              </a:ext>
            </a:extLst>
          </p:cNvPr>
          <p:cNvSpPr txBox="1"/>
          <p:nvPr/>
        </p:nvSpPr>
        <p:spPr>
          <a:xfrm>
            <a:off x="6895059" y="1288946"/>
            <a:ext cx="13970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Water Tanks</a:t>
            </a:r>
          </a:p>
        </p:txBody>
      </p:sp>
      <p:sp>
        <p:nvSpPr>
          <p:cNvPr id="12" name="TextBox 11">
            <a:extLst>
              <a:ext uri="{FF2B5EF4-FFF2-40B4-BE49-F238E27FC236}">
                <a16:creationId xmlns:a16="http://schemas.microsoft.com/office/drawing/2014/main" id="{452D3D00-695E-4DB2-96C5-2360728F6F25}"/>
              </a:ext>
            </a:extLst>
          </p:cNvPr>
          <p:cNvSpPr txBox="1"/>
          <p:nvPr/>
        </p:nvSpPr>
        <p:spPr>
          <a:xfrm>
            <a:off x="5219699" y="3810000"/>
            <a:ext cx="16129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Pipe Alignment</a:t>
            </a:r>
          </a:p>
        </p:txBody>
      </p:sp>
      <p:sp>
        <p:nvSpPr>
          <p:cNvPr id="13" name="TextBox 12">
            <a:extLst>
              <a:ext uri="{FF2B5EF4-FFF2-40B4-BE49-F238E27FC236}">
                <a16:creationId xmlns:a16="http://schemas.microsoft.com/office/drawing/2014/main" id="{EAC5ED5A-2B1E-489F-B791-810093373888}"/>
              </a:ext>
            </a:extLst>
          </p:cNvPr>
          <p:cNvSpPr txBox="1"/>
          <p:nvPr/>
        </p:nvSpPr>
        <p:spPr>
          <a:xfrm>
            <a:off x="7035799" y="5016500"/>
            <a:ext cx="673100" cy="3820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Dam</a:t>
            </a:r>
          </a:p>
        </p:txBody>
      </p:sp>
      <p:sp>
        <p:nvSpPr>
          <p:cNvPr id="14" name="TextBox 13">
            <a:extLst>
              <a:ext uri="{FF2B5EF4-FFF2-40B4-BE49-F238E27FC236}">
                <a16:creationId xmlns:a16="http://schemas.microsoft.com/office/drawing/2014/main" id="{1C0D18FC-92AB-4034-B2B9-5E164C970CA5}"/>
              </a:ext>
            </a:extLst>
          </p:cNvPr>
          <p:cNvSpPr txBox="1"/>
          <p:nvPr/>
        </p:nvSpPr>
        <p:spPr>
          <a:xfrm>
            <a:off x="6896098" y="5435599"/>
            <a:ext cx="14605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Pump Station</a:t>
            </a:r>
          </a:p>
        </p:txBody>
      </p:sp>
      <p:sp>
        <p:nvSpPr>
          <p:cNvPr id="15" name="TextBox 14">
            <a:extLst>
              <a:ext uri="{FF2B5EF4-FFF2-40B4-BE49-F238E27FC236}">
                <a16:creationId xmlns:a16="http://schemas.microsoft.com/office/drawing/2014/main" id="{0A03524E-F41A-44AC-945E-53185B36BA2E}"/>
              </a:ext>
            </a:extLst>
          </p:cNvPr>
          <p:cNvSpPr txBox="1"/>
          <p:nvPr/>
        </p:nvSpPr>
        <p:spPr>
          <a:xfrm>
            <a:off x="4610098" y="5676899"/>
            <a:ext cx="13589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Access Road</a:t>
            </a:r>
          </a:p>
        </p:txBody>
      </p:sp>
      <p:sp>
        <p:nvSpPr>
          <p:cNvPr id="16" name="TextBox 15">
            <a:extLst>
              <a:ext uri="{FF2B5EF4-FFF2-40B4-BE49-F238E27FC236}">
                <a16:creationId xmlns:a16="http://schemas.microsoft.com/office/drawing/2014/main" id="{95AE9775-46BF-4EB1-BE58-5144F7E703AE}"/>
              </a:ext>
            </a:extLst>
          </p:cNvPr>
          <p:cNvSpPr txBox="1"/>
          <p:nvPr/>
        </p:nvSpPr>
        <p:spPr>
          <a:xfrm>
            <a:off x="2362198" y="4394199"/>
            <a:ext cx="19685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Eagle Canyon Road</a:t>
            </a:r>
          </a:p>
        </p:txBody>
      </p:sp>
      <p:cxnSp>
        <p:nvCxnSpPr>
          <p:cNvPr id="9" name="Straight Arrow Connector 8">
            <a:extLst>
              <a:ext uri="{FF2B5EF4-FFF2-40B4-BE49-F238E27FC236}">
                <a16:creationId xmlns:a16="http://schemas.microsoft.com/office/drawing/2014/main" id="{5146A4FA-5DD0-434B-A8CF-EC2742D1AD8B}"/>
              </a:ext>
            </a:extLst>
          </p:cNvPr>
          <p:cNvCxnSpPr/>
          <p:nvPr/>
        </p:nvCxnSpPr>
        <p:spPr>
          <a:xfrm>
            <a:off x="4359275" y="4638675"/>
            <a:ext cx="381000" cy="2032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853E8CC0-5D9A-4460-B863-5CD52439A328}"/>
              </a:ext>
            </a:extLst>
          </p:cNvPr>
          <p:cNvCxnSpPr>
            <a:cxnSpLocks/>
          </p:cNvCxnSpPr>
          <p:nvPr/>
        </p:nvCxnSpPr>
        <p:spPr>
          <a:xfrm flipH="1" flipV="1">
            <a:off x="4650541" y="5496444"/>
            <a:ext cx="381000" cy="1778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F4D3123F-8649-42E5-9C3E-0182CD102D6C}"/>
              </a:ext>
            </a:extLst>
          </p:cNvPr>
          <p:cNvCxnSpPr>
            <a:cxnSpLocks/>
          </p:cNvCxnSpPr>
          <p:nvPr/>
        </p:nvCxnSpPr>
        <p:spPr>
          <a:xfrm flipH="1">
            <a:off x="4943474" y="3927474"/>
            <a:ext cx="241300" cy="1270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E7B93197-4442-490F-8A92-89C2BAE8EF9F}"/>
              </a:ext>
            </a:extLst>
          </p:cNvPr>
          <p:cNvCxnSpPr>
            <a:cxnSpLocks/>
          </p:cNvCxnSpPr>
          <p:nvPr/>
        </p:nvCxnSpPr>
        <p:spPr>
          <a:xfrm flipH="1" flipV="1">
            <a:off x="6768943" y="5183317"/>
            <a:ext cx="292100" cy="1016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D658A209-4A60-4248-B0C4-23AEE653F10A}"/>
              </a:ext>
            </a:extLst>
          </p:cNvPr>
          <p:cNvCxnSpPr>
            <a:cxnSpLocks/>
          </p:cNvCxnSpPr>
          <p:nvPr/>
        </p:nvCxnSpPr>
        <p:spPr>
          <a:xfrm flipH="1">
            <a:off x="6575320" y="5472294"/>
            <a:ext cx="329575" cy="11700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E1D3437D-9154-4C9F-BB47-0367F7C86D58}"/>
              </a:ext>
            </a:extLst>
          </p:cNvPr>
          <p:cNvCxnSpPr>
            <a:cxnSpLocks/>
          </p:cNvCxnSpPr>
          <p:nvPr/>
        </p:nvCxnSpPr>
        <p:spPr>
          <a:xfrm flipH="1" flipV="1">
            <a:off x="6550336" y="1323348"/>
            <a:ext cx="335820" cy="7037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1026" name="Picture 2">
            <a:extLst>
              <a:ext uri="{FF2B5EF4-FFF2-40B4-BE49-F238E27FC236}">
                <a16:creationId xmlns:a16="http://schemas.microsoft.com/office/drawing/2014/main" id="{6F146EE6-0308-4B87-A901-C94B07580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942" y="906852"/>
            <a:ext cx="7228114" cy="55070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5998DE1-5293-4E75-8FBE-80A26857E3B3}"/>
              </a:ext>
            </a:extLst>
          </p:cNvPr>
          <p:cNvGrpSpPr/>
          <p:nvPr/>
        </p:nvGrpSpPr>
        <p:grpSpPr>
          <a:xfrm>
            <a:off x="9139821" y="5596699"/>
            <a:ext cx="629920" cy="814589"/>
            <a:chOff x="9139821" y="5596699"/>
            <a:chExt cx="629920" cy="814589"/>
          </a:xfrm>
        </p:grpSpPr>
        <p:cxnSp>
          <p:nvCxnSpPr>
            <p:cNvPr id="23" name="Straight Arrow Connector 22">
              <a:extLst>
                <a:ext uri="{FF2B5EF4-FFF2-40B4-BE49-F238E27FC236}">
                  <a16:creationId xmlns:a16="http://schemas.microsoft.com/office/drawing/2014/main" id="{7AD27515-0AA4-483D-B655-118DA5E50EFE}"/>
                </a:ext>
              </a:extLst>
            </p:cNvPr>
            <p:cNvCxnSpPr>
              <a:cxnSpLocks/>
            </p:cNvCxnSpPr>
            <p:nvPr/>
          </p:nvCxnSpPr>
          <p:spPr>
            <a:xfrm flipV="1">
              <a:off x="9322277" y="5596699"/>
              <a:ext cx="0" cy="3302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24E3509E-84E4-44B2-92F4-DF068A7639C6}"/>
                </a:ext>
              </a:extLst>
            </p:cNvPr>
            <p:cNvSpPr txBox="1"/>
            <p:nvPr/>
          </p:nvSpPr>
          <p:spPr>
            <a:xfrm>
              <a:off x="9139821" y="5949623"/>
              <a:ext cx="629920" cy="461665"/>
            </a:xfrm>
            <a:prstGeom prst="rect">
              <a:avLst/>
            </a:prstGeom>
            <a:noFill/>
          </p:spPr>
          <p:txBody>
            <a:bodyPr wrap="square" lIns="91440" tIns="45720" rIns="91440" bIns="45720" rtlCol="0" anchor="t">
              <a:spAutoFit/>
            </a:bodyPr>
            <a:lstStyle/>
            <a:p>
              <a:r>
                <a:rPr lang="en-US" sz="2400">
                  <a:solidFill>
                    <a:srgbClr val="FF0000"/>
                  </a:solidFill>
                </a:rPr>
                <a:t>N</a:t>
              </a:r>
              <a:endParaRPr lang="en-US" sz="2400">
                <a:solidFill>
                  <a:srgbClr val="FF0000"/>
                </a:solidFill>
                <a:cs typeface="Calibri"/>
              </a:endParaRPr>
            </a:p>
          </p:txBody>
        </p:sp>
      </p:grpSp>
    </p:spTree>
    <p:extLst>
      <p:ext uri="{BB962C8B-B14F-4D97-AF65-F5344CB8AC3E}">
        <p14:creationId xmlns:p14="http://schemas.microsoft.com/office/powerpoint/2010/main" val="4248724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Pipeline Design</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David Vo</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45</a:t>
            </a:fld>
            <a:endParaRPr lang="en-US"/>
          </a:p>
        </p:txBody>
      </p:sp>
      <p:pic>
        <p:nvPicPr>
          <p:cNvPr id="7" name="Picture 6">
            <a:extLst>
              <a:ext uri="{FF2B5EF4-FFF2-40B4-BE49-F238E27FC236}">
                <a16:creationId xmlns:a16="http://schemas.microsoft.com/office/drawing/2014/main" id="{4D1C6BF0-731E-4674-A7A8-4B46ECB5D483}"/>
              </a:ext>
            </a:extLst>
          </p:cNvPr>
          <p:cNvPicPr>
            <a:picLocks noChangeAspect="1"/>
          </p:cNvPicPr>
          <p:nvPr/>
        </p:nvPicPr>
        <p:blipFill>
          <a:blip r:embed="rId3"/>
          <a:stretch>
            <a:fillRect/>
          </a:stretch>
        </p:blipFill>
        <p:spPr>
          <a:xfrm>
            <a:off x="6666126" y="1457497"/>
            <a:ext cx="5057388" cy="1971053"/>
          </a:xfrm>
          <a:prstGeom prst="rect">
            <a:avLst/>
          </a:prstGeom>
        </p:spPr>
      </p:pic>
      <p:sp>
        <p:nvSpPr>
          <p:cNvPr id="12" name="Content Placeholder 10">
            <a:extLst>
              <a:ext uri="{FF2B5EF4-FFF2-40B4-BE49-F238E27FC236}">
                <a16:creationId xmlns:a16="http://schemas.microsoft.com/office/drawing/2014/main" id="{EA1CAF9D-8216-4528-A6EE-C45BCD41398D}"/>
              </a:ext>
            </a:extLst>
          </p:cNvPr>
          <p:cNvSpPr txBox="1">
            <a:spLocks/>
          </p:cNvSpPr>
          <p:nvPr/>
        </p:nvSpPr>
        <p:spPr>
          <a:xfrm>
            <a:off x="1249680" y="1569720"/>
            <a:ext cx="10058400"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a:cs typeface="Calibri"/>
              </a:rPr>
              <a:t> </a:t>
            </a:r>
            <a:endParaRPr lang="en-US"/>
          </a:p>
          <a:p>
            <a:pPr marL="514350" indent="-514350">
              <a:buFont typeface="Calibri" panose="020F0502020204030204" pitchFamily="34" charset="0"/>
              <a:buAutoNum type="arabicPeriod"/>
            </a:pPr>
            <a:endParaRPr lang="en-US">
              <a:cs typeface="Calibri"/>
            </a:endParaRPr>
          </a:p>
          <a:p>
            <a:endParaRPr lang="en-US"/>
          </a:p>
        </p:txBody>
      </p:sp>
      <p:sp>
        <p:nvSpPr>
          <p:cNvPr id="10" name="Content Placeholder 9">
            <a:extLst>
              <a:ext uri="{FF2B5EF4-FFF2-40B4-BE49-F238E27FC236}">
                <a16:creationId xmlns:a16="http://schemas.microsoft.com/office/drawing/2014/main" id="{CE203610-9382-460C-92A7-ED8D391B7EDF}"/>
              </a:ext>
            </a:extLst>
          </p:cNvPr>
          <p:cNvSpPr>
            <a:spLocks noGrp="1"/>
          </p:cNvSpPr>
          <p:nvPr>
            <p:ph idx="1"/>
          </p:nvPr>
        </p:nvSpPr>
        <p:spPr>
          <a:xfrm>
            <a:off x="1097280" y="1417320"/>
            <a:ext cx="5181600" cy="4023360"/>
          </a:xfrm>
        </p:spPr>
        <p:txBody>
          <a:bodyPr vert="horz" lIns="0" tIns="45720" rIns="0" bIns="45720" rtlCol="0" anchor="t">
            <a:normAutofit/>
          </a:bodyPr>
          <a:lstStyle/>
          <a:p>
            <a:pPr>
              <a:buClrTx/>
              <a:buFont typeface="Arial" panose="020B0604020202020204" pitchFamily="34" charset="0"/>
              <a:buChar char="•"/>
            </a:pPr>
            <a:r>
              <a:rPr lang="en-US"/>
              <a:t> </a:t>
            </a:r>
            <a:r>
              <a:rPr lang="en-US" sz="3200"/>
              <a:t>Cement Mortar lined ductile iron pipe</a:t>
            </a:r>
            <a:endParaRPr lang="en-US" sz="3200">
              <a:cs typeface="Calibri"/>
            </a:endParaRPr>
          </a:p>
          <a:p>
            <a:pPr>
              <a:buClrTx/>
              <a:buFont typeface="Arial" panose="020B0604020202020204" pitchFamily="34" charset="0"/>
              <a:buChar char="•"/>
            </a:pPr>
            <a:r>
              <a:rPr lang="en-US" sz="3200"/>
              <a:t> The pipe is 18 in. I.D.  from the pump station to water tank and 36 </a:t>
            </a:r>
            <a:r>
              <a:rPr lang="en-US" sz="3200">
                <a:ea typeface="+mn-lt"/>
                <a:cs typeface="+mn-lt"/>
              </a:rPr>
              <a:t>in. I.D. </a:t>
            </a:r>
            <a:r>
              <a:rPr lang="en-US" sz="3200"/>
              <a:t>from outlet tower to pump station </a:t>
            </a:r>
            <a:endParaRPr lang="en-US" sz="3200">
              <a:cs typeface="Calibri"/>
            </a:endParaRPr>
          </a:p>
          <a:p>
            <a:endParaRPr lang="en-US"/>
          </a:p>
        </p:txBody>
      </p:sp>
    </p:spTree>
    <p:extLst>
      <p:ext uri="{BB962C8B-B14F-4D97-AF65-F5344CB8AC3E}">
        <p14:creationId xmlns:p14="http://schemas.microsoft.com/office/powerpoint/2010/main" val="1716939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Pipeline Design</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David Vo</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46</a:t>
            </a:fld>
            <a:endParaRPr lang="en-US"/>
          </a:p>
        </p:txBody>
      </p:sp>
      <p:graphicFrame>
        <p:nvGraphicFramePr>
          <p:cNvPr id="5" name="Table 4">
            <a:extLst>
              <a:ext uri="{FF2B5EF4-FFF2-40B4-BE49-F238E27FC236}">
                <a16:creationId xmlns:a16="http://schemas.microsoft.com/office/drawing/2014/main" id="{35D90CA8-C1D8-4F8E-BF8D-44EC03117A1D}"/>
              </a:ext>
            </a:extLst>
          </p:cNvPr>
          <p:cNvGraphicFramePr>
            <a:graphicFrameLocks noGrp="1"/>
          </p:cNvGraphicFramePr>
          <p:nvPr>
            <p:extLst>
              <p:ext uri="{D42A27DB-BD31-4B8C-83A1-F6EECF244321}">
                <p14:modId xmlns:p14="http://schemas.microsoft.com/office/powerpoint/2010/main" val="735843891"/>
              </p:ext>
            </p:extLst>
          </p:nvPr>
        </p:nvGraphicFramePr>
        <p:xfrm>
          <a:off x="1086827" y="1814146"/>
          <a:ext cx="10214289" cy="1825924"/>
        </p:xfrm>
        <a:graphic>
          <a:graphicData uri="http://schemas.openxmlformats.org/drawingml/2006/table">
            <a:tbl>
              <a:tblPr firstRow="1" bandRow="1">
                <a:tableStyleId>{5C22544A-7EE6-4342-B048-85BDC9FD1C3A}</a:tableStyleId>
              </a:tblPr>
              <a:tblGrid>
                <a:gridCol w="1459184">
                  <a:extLst>
                    <a:ext uri="{9D8B030D-6E8A-4147-A177-3AD203B41FA5}">
                      <a16:colId xmlns:a16="http://schemas.microsoft.com/office/drawing/2014/main" val="3930184010"/>
                    </a:ext>
                  </a:extLst>
                </a:gridCol>
                <a:gridCol w="1459184">
                  <a:extLst>
                    <a:ext uri="{9D8B030D-6E8A-4147-A177-3AD203B41FA5}">
                      <a16:colId xmlns:a16="http://schemas.microsoft.com/office/drawing/2014/main" val="2891513543"/>
                    </a:ext>
                  </a:extLst>
                </a:gridCol>
                <a:gridCol w="1459184">
                  <a:extLst>
                    <a:ext uri="{9D8B030D-6E8A-4147-A177-3AD203B41FA5}">
                      <a16:colId xmlns:a16="http://schemas.microsoft.com/office/drawing/2014/main" val="300998016"/>
                    </a:ext>
                  </a:extLst>
                </a:gridCol>
                <a:gridCol w="1459184">
                  <a:extLst>
                    <a:ext uri="{9D8B030D-6E8A-4147-A177-3AD203B41FA5}">
                      <a16:colId xmlns:a16="http://schemas.microsoft.com/office/drawing/2014/main" val="2609789033"/>
                    </a:ext>
                  </a:extLst>
                </a:gridCol>
                <a:gridCol w="1459184">
                  <a:extLst>
                    <a:ext uri="{9D8B030D-6E8A-4147-A177-3AD203B41FA5}">
                      <a16:colId xmlns:a16="http://schemas.microsoft.com/office/drawing/2014/main" val="3488482753"/>
                    </a:ext>
                  </a:extLst>
                </a:gridCol>
                <a:gridCol w="1321934">
                  <a:extLst>
                    <a:ext uri="{9D8B030D-6E8A-4147-A177-3AD203B41FA5}">
                      <a16:colId xmlns:a16="http://schemas.microsoft.com/office/drawing/2014/main" val="2201857657"/>
                    </a:ext>
                  </a:extLst>
                </a:gridCol>
                <a:gridCol w="1596435">
                  <a:extLst>
                    <a:ext uri="{9D8B030D-6E8A-4147-A177-3AD203B41FA5}">
                      <a16:colId xmlns:a16="http://schemas.microsoft.com/office/drawing/2014/main" val="3734849678"/>
                    </a:ext>
                  </a:extLst>
                </a:gridCol>
              </a:tblGrid>
              <a:tr h="642455">
                <a:tc gridSpan="7">
                  <a:txBody>
                    <a:bodyPr/>
                    <a:lstStyle/>
                    <a:p>
                      <a:pPr algn="ctr"/>
                      <a:r>
                        <a:rPr lang="en-US"/>
                        <a:t>Table 1: From Pump to Water Tank</a:t>
                      </a:r>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3694543584"/>
                  </a:ext>
                </a:extLst>
              </a:tr>
              <a:tr h="760802">
                <a:tc>
                  <a:txBody>
                    <a:bodyPr/>
                    <a:lstStyle/>
                    <a:p>
                      <a:r>
                        <a:rPr lang="en-US"/>
                        <a:t>Velocity (ft/s)</a:t>
                      </a:r>
                    </a:p>
                  </a:txBody>
                  <a:tcPr anchor="ctr"/>
                </a:tc>
                <a:tc>
                  <a:txBody>
                    <a:bodyPr/>
                    <a:lstStyle/>
                    <a:p>
                      <a:r>
                        <a:rPr lang="en-US"/>
                        <a:t>Diameter (ft)</a:t>
                      </a:r>
                    </a:p>
                  </a:txBody>
                  <a:tcPr anchor="ctr"/>
                </a:tc>
                <a:tc>
                  <a:txBody>
                    <a:bodyPr/>
                    <a:lstStyle/>
                    <a:p>
                      <a:r>
                        <a:rPr lang="en-US"/>
                        <a:t>Friction Factor</a:t>
                      </a:r>
                    </a:p>
                  </a:txBody>
                  <a:tcPr anchor="ctr"/>
                </a:tc>
                <a:tc>
                  <a:txBody>
                    <a:bodyPr/>
                    <a:lstStyle/>
                    <a:p>
                      <a:r>
                        <a:rPr lang="en-US"/>
                        <a:t>hf (ft)</a:t>
                      </a:r>
                    </a:p>
                  </a:txBody>
                  <a:tcPr anchor="ctr"/>
                </a:tc>
                <a:tc>
                  <a:txBody>
                    <a:bodyPr/>
                    <a:lstStyle/>
                    <a:p>
                      <a:r>
                        <a:rPr lang="en-US"/>
                        <a:t>hm (ft)</a:t>
                      </a:r>
                    </a:p>
                  </a:txBody>
                  <a:tcPr anchor="ctr"/>
                </a:tc>
                <a:tc>
                  <a:txBody>
                    <a:bodyPr/>
                    <a:lstStyle/>
                    <a:p>
                      <a:r>
                        <a:rPr lang="en-US"/>
                        <a:t>HP (head pump ft)</a:t>
                      </a:r>
                    </a:p>
                  </a:txBody>
                  <a:tcPr anchor="ctr"/>
                </a:tc>
                <a:tc>
                  <a:txBody>
                    <a:bodyPr/>
                    <a:lstStyle/>
                    <a:p>
                      <a:r>
                        <a:rPr lang="en-US" err="1"/>
                        <a:t>HorsePower</a:t>
                      </a:r>
                      <a:r>
                        <a:rPr lang="en-US"/>
                        <a:t> (ft*</a:t>
                      </a:r>
                      <a:r>
                        <a:rPr lang="en-US" err="1"/>
                        <a:t>lb</a:t>
                      </a:r>
                      <a:r>
                        <a:rPr lang="en-US"/>
                        <a:t>/s)</a:t>
                      </a:r>
                    </a:p>
                  </a:txBody>
                  <a:tcPr anchor="ctr"/>
                </a:tc>
                <a:extLst>
                  <a:ext uri="{0D108BD9-81ED-4DB2-BD59-A6C34878D82A}">
                    <a16:rowId xmlns:a16="http://schemas.microsoft.com/office/drawing/2014/main" val="2812962897"/>
                  </a:ext>
                </a:extLst>
              </a:tr>
              <a:tr h="422667">
                <a:tc>
                  <a:txBody>
                    <a:bodyPr/>
                    <a:lstStyle/>
                    <a:p>
                      <a:pPr lvl="0">
                        <a:buNone/>
                      </a:pPr>
                      <a:r>
                        <a:rPr lang="en-US"/>
                        <a:t>10</a:t>
                      </a:r>
                    </a:p>
                  </a:txBody>
                  <a:tcPr anchor="ctr"/>
                </a:tc>
                <a:tc>
                  <a:txBody>
                    <a:bodyPr/>
                    <a:lstStyle/>
                    <a:p>
                      <a:r>
                        <a:rPr lang="en-US"/>
                        <a:t>1.5</a:t>
                      </a:r>
                    </a:p>
                  </a:txBody>
                  <a:tcPr anchor="ctr"/>
                </a:tc>
                <a:tc>
                  <a:txBody>
                    <a:bodyPr/>
                    <a:lstStyle/>
                    <a:p>
                      <a:r>
                        <a:rPr lang="en-US"/>
                        <a:t>0.014</a:t>
                      </a:r>
                    </a:p>
                  </a:txBody>
                  <a:tcPr anchor="ctr"/>
                </a:tc>
                <a:tc>
                  <a:txBody>
                    <a:bodyPr/>
                    <a:lstStyle/>
                    <a:p>
                      <a:pPr lvl="0">
                        <a:buNone/>
                      </a:pPr>
                      <a:r>
                        <a:rPr lang="en-US" sz="1800" b="0" i="0" u="none" strike="noStrike" noProof="0">
                          <a:latin typeface="Calibri"/>
                        </a:rPr>
                        <a:t>37.23</a:t>
                      </a:r>
                      <a:endParaRPr lang="en-US"/>
                    </a:p>
                  </a:txBody>
                  <a:tcPr anchor="ctr"/>
                </a:tc>
                <a:tc>
                  <a:txBody>
                    <a:bodyPr/>
                    <a:lstStyle/>
                    <a:p>
                      <a:r>
                        <a:rPr lang="en-US"/>
                        <a:t>6.06</a:t>
                      </a:r>
                    </a:p>
                  </a:txBody>
                  <a:tcPr anchor="ctr"/>
                </a:tc>
                <a:tc>
                  <a:txBody>
                    <a:bodyPr/>
                    <a:lstStyle/>
                    <a:p>
                      <a:pPr lvl="0">
                        <a:buNone/>
                      </a:pPr>
                      <a:r>
                        <a:rPr lang="en-US" sz="1800" b="0" i="0" u="none" strike="noStrike" noProof="0">
                          <a:latin typeface="Calibri"/>
                        </a:rPr>
                        <a:t>256.29</a:t>
                      </a:r>
                      <a:endParaRPr lang="en-US"/>
                    </a:p>
                  </a:txBody>
                  <a:tcPr anchor="ctr"/>
                </a:tc>
                <a:tc>
                  <a:txBody>
                    <a:bodyPr/>
                    <a:lstStyle/>
                    <a:p>
                      <a:pPr lvl="0">
                        <a:buNone/>
                      </a:pPr>
                      <a:r>
                        <a:rPr lang="en-US" sz="1800" b="0" i="0" u="none" strike="noStrike" noProof="0">
                          <a:latin typeface="Calibri"/>
                        </a:rPr>
                        <a:t>216.04</a:t>
                      </a:r>
                      <a:endParaRPr lang="en-US"/>
                    </a:p>
                  </a:txBody>
                  <a:tcPr anchor="ctr"/>
                </a:tc>
                <a:extLst>
                  <a:ext uri="{0D108BD9-81ED-4DB2-BD59-A6C34878D82A}">
                    <a16:rowId xmlns:a16="http://schemas.microsoft.com/office/drawing/2014/main" val="3782530097"/>
                  </a:ext>
                </a:extLst>
              </a:tr>
            </a:tbl>
          </a:graphicData>
        </a:graphic>
      </p:graphicFrame>
      <p:graphicFrame>
        <p:nvGraphicFramePr>
          <p:cNvPr id="8" name="Table 7">
            <a:extLst>
              <a:ext uri="{FF2B5EF4-FFF2-40B4-BE49-F238E27FC236}">
                <a16:creationId xmlns:a16="http://schemas.microsoft.com/office/drawing/2014/main" id="{4309B707-F7A9-4531-A947-6153C1A5366E}"/>
              </a:ext>
            </a:extLst>
          </p:cNvPr>
          <p:cNvGraphicFramePr>
            <a:graphicFrameLocks noGrp="1"/>
          </p:cNvGraphicFramePr>
          <p:nvPr>
            <p:extLst>
              <p:ext uri="{D42A27DB-BD31-4B8C-83A1-F6EECF244321}">
                <p14:modId xmlns:p14="http://schemas.microsoft.com/office/powerpoint/2010/main" val="3567618496"/>
              </p:ext>
            </p:extLst>
          </p:nvPr>
        </p:nvGraphicFramePr>
        <p:xfrm>
          <a:off x="1092200" y="4064000"/>
          <a:ext cx="10187191" cy="1954799"/>
        </p:xfrm>
        <a:graphic>
          <a:graphicData uri="http://schemas.openxmlformats.org/drawingml/2006/table">
            <a:tbl>
              <a:tblPr firstRow="1" bandRow="1">
                <a:tableStyleId>{5C22544A-7EE6-4342-B048-85BDC9FD1C3A}</a:tableStyleId>
              </a:tblPr>
              <a:tblGrid>
                <a:gridCol w="1455313">
                  <a:extLst>
                    <a:ext uri="{9D8B030D-6E8A-4147-A177-3AD203B41FA5}">
                      <a16:colId xmlns:a16="http://schemas.microsoft.com/office/drawing/2014/main" val="3467785649"/>
                    </a:ext>
                  </a:extLst>
                </a:gridCol>
                <a:gridCol w="1455313">
                  <a:extLst>
                    <a:ext uri="{9D8B030D-6E8A-4147-A177-3AD203B41FA5}">
                      <a16:colId xmlns:a16="http://schemas.microsoft.com/office/drawing/2014/main" val="3557233824"/>
                    </a:ext>
                  </a:extLst>
                </a:gridCol>
                <a:gridCol w="1455313">
                  <a:extLst>
                    <a:ext uri="{9D8B030D-6E8A-4147-A177-3AD203B41FA5}">
                      <a16:colId xmlns:a16="http://schemas.microsoft.com/office/drawing/2014/main" val="2214376390"/>
                    </a:ext>
                  </a:extLst>
                </a:gridCol>
                <a:gridCol w="1455313">
                  <a:extLst>
                    <a:ext uri="{9D8B030D-6E8A-4147-A177-3AD203B41FA5}">
                      <a16:colId xmlns:a16="http://schemas.microsoft.com/office/drawing/2014/main" val="737629697"/>
                    </a:ext>
                  </a:extLst>
                </a:gridCol>
                <a:gridCol w="1455313">
                  <a:extLst>
                    <a:ext uri="{9D8B030D-6E8A-4147-A177-3AD203B41FA5}">
                      <a16:colId xmlns:a16="http://schemas.microsoft.com/office/drawing/2014/main" val="1034791073"/>
                    </a:ext>
                  </a:extLst>
                </a:gridCol>
                <a:gridCol w="1455313">
                  <a:extLst>
                    <a:ext uri="{9D8B030D-6E8A-4147-A177-3AD203B41FA5}">
                      <a16:colId xmlns:a16="http://schemas.microsoft.com/office/drawing/2014/main" val="1636236639"/>
                    </a:ext>
                  </a:extLst>
                </a:gridCol>
                <a:gridCol w="1455313">
                  <a:extLst>
                    <a:ext uri="{9D8B030D-6E8A-4147-A177-3AD203B41FA5}">
                      <a16:colId xmlns:a16="http://schemas.microsoft.com/office/drawing/2014/main" val="2390243472"/>
                    </a:ext>
                  </a:extLst>
                </a:gridCol>
              </a:tblGrid>
              <a:tr h="575094">
                <a:tc gridSpan="7">
                  <a:txBody>
                    <a:bodyPr/>
                    <a:lstStyle/>
                    <a:p>
                      <a:pPr algn="ctr"/>
                      <a:r>
                        <a:rPr lang="en-US"/>
                        <a:t>Table 2: From Reservoir to Water Tank</a:t>
                      </a:r>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2190467017"/>
                  </a:ext>
                </a:extLst>
              </a:tr>
              <a:tr h="648185">
                <a:tc>
                  <a:txBody>
                    <a:bodyPr/>
                    <a:lstStyle/>
                    <a:p>
                      <a:r>
                        <a:rPr lang="en-US"/>
                        <a:t>Velocity (ft/s)</a:t>
                      </a:r>
                    </a:p>
                  </a:txBody>
                  <a:tcPr anchor="ctr"/>
                </a:tc>
                <a:tc>
                  <a:txBody>
                    <a:bodyPr/>
                    <a:lstStyle/>
                    <a:p>
                      <a:r>
                        <a:rPr lang="en-US"/>
                        <a:t>Diameter (ft)</a:t>
                      </a:r>
                    </a:p>
                  </a:txBody>
                  <a:tcPr anchor="ctr"/>
                </a:tc>
                <a:tc>
                  <a:txBody>
                    <a:bodyPr/>
                    <a:lstStyle/>
                    <a:p>
                      <a:r>
                        <a:rPr lang="en-US"/>
                        <a:t>Friction Factor</a:t>
                      </a:r>
                    </a:p>
                  </a:txBody>
                  <a:tcPr anchor="ctr"/>
                </a:tc>
                <a:tc>
                  <a:txBody>
                    <a:bodyPr/>
                    <a:lstStyle/>
                    <a:p>
                      <a:r>
                        <a:rPr lang="en-US"/>
                        <a:t>hf (ft)</a:t>
                      </a:r>
                    </a:p>
                  </a:txBody>
                  <a:tcPr anchor="ctr"/>
                </a:tc>
                <a:tc>
                  <a:txBody>
                    <a:bodyPr/>
                    <a:lstStyle/>
                    <a:p>
                      <a:r>
                        <a:rPr lang="en-US"/>
                        <a:t>hm (ft)</a:t>
                      </a:r>
                    </a:p>
                  </a:txBody>
                  <a:tcPr anchor="ctr"/>
                </a:tc>
                <a:tc>
                  <a:txBody>
                    <a:bodyPr/>
                    <a:lstStyle/>
                    <a:p>
                      <a:r>
                        <a:rPr lang="en-US"/>
                        <a:t>HP (head pump ft)</a:t>
                      </a:r>
                    </a:p>
                  </a:txBody>
                  <a:tcPr anchor="ctr"/>
                </a:tc>
                <a:tc>
                  <a:txBody>
                    <a:bodyPr/>
                    <a:lstStyle/>
                    <a:p>
                      <a:r>
                        <a:rPr lang="en-US" err="1"/>
                        <a:t>HorsePower</a:t>
                      </a:r>
                      <a:r>
                        <a:rPr lang="en-US"/>
                        <a:t> (ft*</a:t>
                      </a:r>
                      <a:r>
                        <a:rPr lang="en-US" err="1"/>
                        <a:t>lb</a:t>
                      </a:r>
                      <a:r>
                        <a:rPr lang="en-US"/>
                        <a:t>/s)</a:t>
                      </a:r>
                    </a:p>
                  </a:txBody>
                  <a:tcPr anchor="ctr"/>
                </a:tc>
                <a:extLst>
                  <a:ext uri="{0D108BD9-81ED-4DB2-BD59-A6C34878D82A}">
                    <a16:rowId xmlns:a16="http://schemas.microsoft.com/office/drawing/2014/main" val="1831223597"/>
                  </a:ext>
                </a:extLst>
              </a:tr>
              <a:tr h="357163">
                <a:tc>
                  <a:txBody>
                    <a:bodyPr/>
                    <a:lstStyle/>
                    <a:p>
                      <a:pPr lvl="0">
                        <a:buNone/>
                      </a:pPr>
                      <a:r>
                        <a:rPr lang="en-US" sz="1800" b="0" i="0" u="none" strike="noStrike" noProof="0">
                          <a:latin typeface="Calibri"/>
                        </a:rPr>
                        <a:t>1</a:t>
                      </a:r>
                      <a:endParaRPr lang="en-US"/>
                    </a:p>
                  </a:txBody>
                  <a:tcPr anchor="ctr"/>
                </a:tc>
                <a:tc>
                  <a:txBody>
                    <a:bodyPr/>
                    <a:lstStyle/>
                    <a:p>
                      <a:pPr lvl="0">
                        <a:buNone/>
                      </a:pPr>
                      <a:r>
                        <a:rPr lang="en-US" sz="1800" b="0" i="0" u="none" strike="noStrike" noProof="0">
                          <a:latin typeface="Calibri"/>
                        </a:rPr>
                        <a:t>3</a:t>
                      </a:r>
                      <a:endParaRPr lang="en-US"/>
                    </a:p>
                  </a:txBody>
                  <a:tcPr anchor="ctr"/>
                </a:tc>
                <a:tc>
                  <a:txBody>
                    <a:bodyPr/>
                    <a:lstStyle/>
                    <a:p>
                      <a:pPr lvl="0">
                        <a:buNone/>
                      </a:pPr>
                      <a:r>
                        <a:rPr lang="en-US" sz="1800" b="0" i="0" u="none" strike="noStrike" noProof="0">
                          <a:latin typeface="Calibri"/>
                        </a:rPr>
                        <a:t>0.012</a:t>
                      </a:r>
                      <a:endParaRPr lang="en-US"/>
                    </a:p>
                  </a:txBody>
                  <a:tcPr anchor="ctr"/>
                </a:tc>
                <a:tc>
                  <a:txBody>
                    <a:bodyPr/>
                    <a:lstStyle/>
                    <a:p>
                      <a:pPr lvl="0">
                        <a:buNone/>
                      </a:pPr>
                      <a:r>
                        <a:rPr lang="en-US" sz="1800" b="0" i="0" u="none" strike="noStrike" noProof="0"/>
                        <a:t>0.05</a:t>
                      </a:r>
                      <a:endParaRPr lang="en-US"/>
                    </a:p>
                  </a:txBody>
                  <a:tcPr anchor="ctr"/>
                </a:tc>
                <a:tc>
                  <a:txBody>
                    <a:bodyPr/>
                    <a:lstStyle/>
                    <a:p>
                      <a:pPr lvl="0">
                        <a:buNone/>
                      </a:pPr>
                      <a:r>
                        <a:rPr lang="en-US" sz="1800" b="0" i="0" u="none" strike="noStrike" noProof="0">
                          <a:latin typeface="Calibri"/>
                        </a:rPr>
                        <a:t>0.06</a:t>
                      </a:r>
                      <a:endParaRPr lang="en-US"/>
                    </a:p>
                  </a:txBody>
                  <a:tcPr anchor="ctr"/>
                </a:tc>
                <a:tc>
                  <a:txBody>
                    <a:bodyPr/>
                    <a:lstStyle/>
                    <a:p>
                      <a:pPr lvl="0">
                        <a:buNone/>
                      </a:pPr>
                      <a:r>
                        <a:rPr lang="en-US" sz="1800" b="0" i="0" u="none" strike="noStrike" noProof="0"/>
                        <a:t>-54.89</a:t>
                      </a:r>
                      <a:endParaRPr lang="en-US"/>
                    </a:p>
                  </a:txBody>
                  <a:tcPr anchor="ctr"/>
                </a:tc>
                <a:tc>
                  <a:txBody>
                    <a:bodyPr/>
                    <a:lstStyle/>
                    <a:p>
                      <a:pPr lvl="0">
                        <a:buNone/>
                      </a:pPr>
                      <a:r>
                        <a:rPr lang="en-US" sz="1800" b="0" i="0" u="none" strike="noStrike" noProof="0"/>
                        <a:t>-46.27</a:t>
                      </a:r>
                      <a:endParaRPr lang="en-US"/>
                    </a:p>
                  </a:txBody>
                  <a:tcPr anchor="ctr"/>
                </a:tc>
                <a:extLst>
                  <a:ext uri="{0D108BD9-81ED-4DB2-BD59-A6C34878D82A}">
                    <a16:rowId xmlns:a16="http://schemas.microsoft.com/office/drawing/2014/main" val="1005757355"/>
                  </a:ext>
                </a:extLst>
              </a:tr>
              <a:tr h="357163">
                <a:tc>
                  <a:txBody>
                    <a:bodyPr/>
                    <a:lstStyle/>
                    <a:p>
                      <a:r>
                        <a:rPr lang="en-US"/>
                        <a:t>10</a:t>
                      </a:r>
                    </a:p>
                  </a:txBody>
                  <a:tcPr anchor="ctr"/>
                </a:tc>
                <a:tc>
                  <a:txBody>
                    <a:bodyPr/>
                    <a:lstStyle/>
                    <a:p>
                      <a:r>
                        <a:rPr lang="en-US"/>
                        <a:t>1.5</a:t>
                      </a:r>
                    </a:p>
                  </a:txBody>
                  <a:tcPr anchor="ctr"/>
                </a:tc>
                <a:tc>
                  <a:txBody>
                    <a:bodyPr/>
                    <a:lstStyle/>
                    <a:p>
                      <a:r>
                        <a:rPr lang="en-US"/>
                        <a:t>0.014</a:t>
                      </a:r>
                    </a:p>
                  </a:txBody>
                  <a:tcPr anchor="ctr"/>
                </a:tc>
                <a:tc>
                  <a:txBody>
                    <a:bodyPr/>
                    <a:lstStyle/>
                    <a:p>
                      <a:pPr lvl="0">
                        <a:buNone/>
                      </a:pPr>
                      <a:r>
                        <a:rPr lang="en-US" sz="1800" b="0" i="0" u="none" strike="noStrike" noProof="0">
                          <a:latin typeface="Calibri"/>
                        </a:rPr>
                        <a:t>12.03</a:t>
                      </a:r>
                      <a:endParaRPr lang="en-US"/>
                    </a:p>
                  </a:txBody>
                  <a:tcPr anchor="ctr"/>
                </a:tc>
                <a:tc>
                  <a:txBody>
                    <a:bodyPr/>
                    <a:lstStyle/>
                    <a:p>
                      <a:r>
                        <a:rPr lang="en-US"/>
                        <a:t>6.06</a:t>
                      </a:r>
                    </a:p>
                  </a:txBody>
                  <a:tcPr anchor="ctr"/>
                </a:tc>
                <a:tc>
                  <a:txBody>
                    <a:bodyPr/>
                    <a:lstStyle/>
                    <a:p>
                      <a:pPr lvl="0">
                        <a:buNone/>
                      </a:pPr>
                      <a:r>
                        <a:rPr lang="en-US" sz="1800" b="0" i="0" u="none" strike="noStrike" noProof="0">
                          <a:latin typeface="Calibri"/>
                        </a:rPr>
                        <a:t>231.09</a:t>
                      </a:r>
                      <a:endParaRPr lang="en-US"/>
                    </a:p>
                  </a:txBody>
                  <a:tcPr anchor="ctr"/>
                </a:tc>
                <a:tc>
                  <a:txBody>
                    <a:bodyPr/>
                    <a:lstStyle/>
                    <a:p>
                      <a:pPr lvl="0">
                        <a:buNone/>
                      </a:pPr>
                      <a:r>
                        <a:rPr lang="en-US" sz="1800" b="0" i="0" u="none" strike="noStrike" noProof="0">
                          <a:latin typeface="Calibri"/>
                        </a:rPr>
                        <a:t>194.80</a:t>
                      </a:r>
                      <a:endParaRPr lang="en-US"/>
                    </a:p>
                  </a:txBody>
                  <a:tcPr anchor="ctr"/>
                </a:tc>
                <a:extLst>
                  <a:ext uri="{0D108BD9-81ED-4DB2-BD59-A6C34878D82A}">
                    <a16:rowId xmlns:a16="http://schemas.microsoft.com/office/drawing/2014/main" val="2658116967"/>
                  </a:ext>
                </a:extLst>
              </a:tr>
            </a:tbl>
          </a:graphicData>
        </a:graphic>
      </p:graphicFrame>
    </p:spTree>
    <p:extLst>
      <p:ext uri="{BB962C8B-B14F-4D97-AF65-F5344CB8AC3E}">
        <p14:creationId xmlns:p14="http://schemas.microsoft.com/office/powerpoint/2010/main" val="2988871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Pipeline Design</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p:txBody>
          <a:bodyPr vert="horz" lIns="0" tIns="45720" rIns="0" bIns="45720" rtlCol="0" anchor="t">
            <a:normAutofit/>
          </a:bodyPr>
          <a:lstStyle/>
          <a:p>
            <a:pPr marL="0" indent="0">
              <a:buNone/>
            </a:pPr>
            <a:r>
              <a:rPr lang="en-US">
                <a:cs typeface="Calibri"/>
              </a:rPr>
              <a:t> </a:t>
            </a:r>
            <a:endParaRPr lang="en-US"/>
          </a:p>
          <a:p>
            <a:pPr marL="514350" indent="-514350">
              <a:buAutoNum type="arabicPeriod"/>
            </a:pP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David Vo</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47</a:t>
            </a:fld>
            <a:endParaRPr lang="en-US"/>
          </a:p>
        </p:txBody>
      </p:sp>
      <p:sp>
        <p:nvSpPr>
          <p:cNvPr id="9" name="Content Placeholder 10">
            <a:extLst>
              <a:ext uri="{FF2B5EF4-FFF2-40B4-BE49-F238E27FC236}">
                <a16:creationId xmlns:a16="http://schemas.microsoft.com/office/drawing/2014/main" id="{241D97C2-CF94-41C9-A25F-5D03C4AFB104}"/>
              </a:ext>
            </a:extLst>
          </p:cNvPr>
          <p:cNvSpPr txBox="1">
            <a:spLocks/>
          </p:cNvSpPr>
          <p:nvPr/>
        </p:nvSpPr>
        <p:spPr>
          <a:xfrm>
            <a:off x="1097280" y="1417320"/>
            <a:ext cx="4998720"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a:p>
          <a:p>
            <a:pPr marL="457200" indent="-457200">
              <a:buClrTx/>
              <a:buFont typeface="Arial" panose="020B0604020202020204" pitchFamily="34" charset="0"/>
              <a:buChar char="•"/>
            </a:pPr>
            <a:r>
              <a:rPr lang="en-US" sz="3200">
                <a:solidFill>
                  <a:schemeClr val="tx1"/>
                </a:solidFill>
                <a:cs typeface="Calibri"/>
              </a:rPr>
              <a:t>Trench depth is 3 ft + 19.5 in. O.D. of pipe. Total Depth is 4.625 ft by 3 feet width </a:t>
            </a:r>
          </a:p>
          <a:p>
            <a:pPr marL="457200" indent="-457200">
              <a:buClrTx/>
              <a:buFont typeface="Arial" panose="020B0604020202020204" pitchFamily="34" charset="0"/>
              <a:buChar char="•"/>
            </a:pPr>
            <a:r>
              <a:rPr lang="en-US" sz="3200">
                <a:solidFill>
                  <a:schemeClr val="tx1"/>
                </a:solidFill>
                <a:cs typeface="Calibri"/>
              </a:rPr>
              <a:t>Type 3 for a loose soil backfill</a:t>
            </a:r>
          </a:p>
          <a:p>
            <a:endParaRPr lang="en-US"/>
          </a:p>
        </p:txBody>
      </p:sp>
      <p:grpSp>
        <p:nvGrpSpPr>
          <p:cNvPr id="7" name="Group 6">
            <a:extLst>
              <a:ext uri="{FF2B5EF4-FFF2-40B4-BE49-F238E27FC236}">
                <a16:creationId xmlns:a16="http://schemas.microsoft.com/office/drawing/2014/main" id="{3B1600E2-5FBE-4947-A40C-9A41735F883B}"/>
              </a:ext>
            </a:extLst>
          </p:cNvPr>
          <p:cNvGrpSpPr/>
          <p:nvPr/>
        </p:nvGrpSpPr>
        <p:grpSpPr>
          <a:xfrm>
            <a:off x="7481287" y="1410481"/>
            <a:ext cx="4317551" cy="5004502"/>
            <a:chOff x="8129560" y="1396104"/>
            <a:chExt cx="4028711" cy="5004502"/>
          </a:xfrm>
        </p:grpSpPr>
        <p:pic>
          <p:nvPicPr>
            <p:cNvPr id="8" name="Picture 7" descr="Diagram&#10;&#10;Description automatically generated">
              <a:extLst>
                <a:ext uri="{FF2B5EF4-FFF2-40B4-BE49-F238E27FC236}">
                  <a16:creationId xmlns:a16="http://schemas.microsoft.com/office/drawing/2014/main" id="{545EE276-AADF-4DEB-88A5-896AA968A701}"/>
                </a:ext>
              </a:extLst>
            </p:cNvPr>
            <p:cNvPicPr>
              <a:picLocks noChangeAspect="1"/>
            </p:cNvPicPr>
            <p:nvPr/>
          </p:nvPicPr>
          <p:blipFill>
            <a:blip r:embed="rId3"/>
            <a:stretch>
              <a:fillRect/>
            </a:stretch>
          </p:blipFill>
          <p:spPr>
            <a:xfrm>
              <a:off x="8129560" y="1396104"/>
              <a:ext cx="3222074" cy="5004502"/>
            </a:xfrm>
            <a:prstGeom prst="rect">
              <a:avLst/>
            </a:prstGeom>
          </p:spPr>
        </p:pic>
        <p:sp>
          <p:nvSpPr>
            <p:cNvPr id="3" name="TextBox 2">
              <a:extLst>
                <a:ext uri="{FF2B5EF4-FFF2-40B4-BE49-F238E27FC236}">
                  <a16:creationId xmlns:a16="http://schemas.microsoft.com/office/drawing/2014/main" id="{31BC5C11-817F-48B8-B018-57C912E8E5BF}"/>
                </a:ext>
              </a:extLst>
            </p:cNvPr>
            <p:cNvSpPr txBox="1"/>
            <p:nvPr/>
          </p:nvSpPr>
          <p:spPr>
            <a:xfrm>
              <a:off x="9384671" y="1545049"/>
              <a:ext cx="55713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3 ft</a:t>
              </a:r>
              <a:endParaRPr lang="en-US">
                <a:solidFill>
                  <a:srgbClr val="FF0000"/>
                </a:solidFill>
                <a:cs typeface="Calibri"/>
              </a:endParaRPr>
            </a:p>
          </p:txBody>
        </p:sp>
        <p:sp>
          <p:nvSpPr>
            <p:cNvPr id="10" name="TextBox 9">
              <a:extLst>
                <a:ext uri="{FF2B5EF4-FFF2-40B4-BE49-F238E27FC236}">
                  <a16:creationId xmlns:a16="http://schemas.microsoft.com/office/drawing/2014/main" id="{94D0B680-7BD0-418B-8D79-19DF691319A5}"/>
                </a:ext>
              </a:extLst>
            </p:cNvPr>
            <p:cNvSpPr txBox="1"/>
            <p:nvPr/>
          </p:nvSpPr>
          <p:spPr>
            <a:xfrm>
              <a:off x="11157678" y="2550825"/>
              <a:ext cx="100059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4.625 ft</a:t>
              </a:r>
              <a:endParaRPr lang="en-US">
                <a:solidFill>
                  <a:srgbClr val="FF0000"/>
                </a:solidFill>
                <a:cs typeface="Calibri"/>
              </a:endParaRPr>
            </a:p>
          </p:txBody>
        </p:sp>
        <p:grpSp>
          <p:nvGrpSpPr>
            <p:cNvPr id="5" name="Group 4">
              <a:extLst>
                <a:ext uri="{FF2B5EF4-FFF2-40B4-BE49-F238E27FC236}">
                  <a16:creationId xmlns:a16="http://schemas.microsoft.com/office/drawing/2014/main" id="{959C6021-1F68-4138-888B-0C32E50E09FD}"/>
                </a:ext>
              </a:extLst>
            </p:cNvPr>
            <p:cNvGrpSpPr/>
            <p:nvPr/>
          </p:nvGrpSpPr>
          <p:grpSpPr>
            <a:xfrm>
              <a:off x="8524031" y="1697008"/>
              <a:ext cx="2052153" cy="312297"/>
              <a:chOff x="10330017" y="1890692"/>
              <a:chExt cx="2052153" cy="287314"/>
            </a:xfrm>
          </p:grpSpPr>
          <p:cxnSp>
            <p:nvCxnSpPr>
              <p:cNvPr id="4" name="Straight Arrow Connector 3">
                <a:extLst>
                  <a:ext uri="{FF2B5EF4-FFF2-40B4-BE49-F238E27FC236}">
                    <a16:creationId xmlns:a16="http://schemas.microsoft.com/office/drawing/2014/main" id="{8E884A6B-921E-446E-A3A3-63A6CAABDFAC}"/>
                  </a:ext>
                </a:extLst>
              </p:cNvPr>
              <p:cNvCxnSpPr/>
              <p:nvPr/>
            </p:nvCxnSpPr>
            <p:spPr>
              <a:xfrm>
                <a:off x="10330017" y="1890692"/>
                <a:ext cx="2" cy="287313"/>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6964434A-C07C-4321-A8A0-BED0FBE9F98D}"/>
                  </a:ext>
                </a:extLst>
              </p:cNvPr>
              <p:cNvCxnSpPr>
                <a:cxnSpLocks/>
              </p:cNvCxnSpPr>
              <p:nvPr/>
            </p:nvCxnSpPr>
            <p:spPr>
              <a:xfrm>
                <a:off x="12375923" y="1890692"/>
                <a:ext cx="6247" cy="287314"/>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65DFBB0D-60CD-4D82-9C60-52028EA334A9}"/>
                  </a:ext>
                </a:extLst>
              </p:cNvPr>
              <p:cNvCxnSpPr>
                <a:cxnSpLocks/>
              </p:cNvCxnSpPr>
              <p:nvPr/>
            </p:nvCxnSpPr>
            <p:spPr>
              <a:xfrm>
                <a:off x="10330017" y="2034349"/>
                <a:ext cx="2052153" cy="0"/>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grpSp>
        <p:grpSp>
          <p:nvGrpSpPr>
            <p:cNvPr id="14" name="Group 13">
              <a:extLst>
                <a:ext uri="{FF2B5EF4-FFF2-40B4-BE49-F238E27FC236}">
                  <a16:creationId xmlns:a16="http://schemas.microsoft.com/office/drawing/2014/main" id="{466AB050-5AC5-45D6-AB04-3D29B430D383}"/>
                </a:ext>
              </a:extLst>
            </p:cNvPr>
            <p:cNvGrpSpPr/>
            <p:nvPr/>
          </p:nvGrpSpPr>
          <p:grpSpPr>
            <a:xfrm rot="-5400000">
              <a:off x="10337674" y="2612249"/>
              <a:ext cx="1178913" cy="319086"/>
              <a:chOff x="11157315" y="1840508"/>
              <a:chExt cx="2357825" cy="293560"/>
            </a:xfrm>
          </p:grpSpPr>
          <p:cxnSp>
            <p:nvCxnSpPr>
              <p:cNvPr id="15" name="Straight Arrow Connector 14">
                <a:extLst>
                  <a:ext uri="{FF2B5EF4-FFF2-40B4-BE49-F238E27FC236}">
                    <a16:creationId xmlns:a16="http://schemas.microsoft.com/office/drawing/2014/main" id="{38EE2482-3CF6-4CD0-B8A7-DB71EC9F7A2B}"/>
                  </a:ext>
                </a:extLst>
              </p:cNvPr>
              <p:cNvCxnSpPr>
                <a:cxnSpLocks/>
              </p:cNvCxnSpPr>
              <p:nvPr/>
            </p:nvCxnSpPr>
            <p:spPr>
              <a:xfrm>
                <a:off x="11157315" y="1840508"/>
                <a:ext cx="2" cy="287313"/>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AB63AB74-1556-4AB4-8A05-DF4DC4E04CA3}"/>
                  </a:ext>
                </a:extLst>
              </p:cNvPr>
              <p:cNvCxnSpPr>
                <a:cxnSpLocks/>
              </p:cNvCxnSpPr>
              <p:nvPr/>
            </p:nvCxnSpPr>
            <p:spPr>
              <a:xfrm>
                <a:off x="13508892" y="1846754"/>
                <a:ext cx="6248" cy="287314"/>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00A96254-0BEC-4D74-A974-E45B7C4F6319}"/>
                  </a:ext>
                </a:extLst>
              </p:cNvPr>
              <p:cNvCxnSpPr>
                <a:cxnSpLocks/>
              </p:cNvCxnSpPr>
              <p:nvPr/>
            </p:nvCxnSpPr>
            <p:spPr>
              <a:xfrm rot="5400000" flipV="1">
                <a:off x="12303889" y="837595"/>
                <a:ext cx="6246" cy="2299387"/>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grpSp>
        <p:sp>
          <p:nvSpPr>
            <p:cNvPr id="19" name="TextBox 18">
              <a:extLst>
                <a:ext uri="{FF2B5EF4-FFF2-40B4-BE49-F238E27FC236}">
                  <a16:creationId xmlns:a16="http://schemas.microsoft.com/office/drawing/2014/main" id="{562F4BB2-2A8C-4281-AA58-D3DFF3EAFCE2}"/>
                </a:ext>
              </a:extLst>
            </p:cNvPr>
            <p:cNvSpPr txBox="1"/>
            <p:nvPr/>
          </p:nvSpPr>
          <p:spPr>
            <a:xfrm>
              <a:off x="9163770" y="2370667"/>
              <a:ext cx="132538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0000"/>
                  </a:solidFill>
                </a:rPr>
                <a:t>19.5 in. O.D.</a:t>
              </a:r>
              <a:endParaRPr lang="en-US" sz="1200">
                <a:solidFill>
                  <a:srgbClr val="FF0000"/>
                </a:solidFill>
                <a:cs typeface="Calibri"/>
              </a:endParaRPr>
            </a:p>
          </p:txBody>
        </p:sp>
        <p:grpSp>
          <p:nvGrpSpPr>
            <p:cNvPr id="20" name="Group 19">
              <a:extLst>
                <a:ext uri="{FF2B5EF4-FFF2-40B4-BE49-F238E27FC236}">
                  <a16:creationId xmlns:a16="http://schemas.microsoft.com/office/drawing/2014/main" id="{4E13D94B-E09C-4302-BD14-4AA559F8E333}"/>
                </a:ext>
              </a:extLst>
            </p:cNvPr>
            <p:cNvGrpSpPr/>
            <p:nvPr/>
          </p:nvGrpSpPr>
          <p:grpSpPr>
            <a:xfrm>
              <a:off x="9111333" y="2469777"/>
              <a:ext cx="877550" cy="336699"/>
              <a:chOff x="9279914" y="1947204"/>
              <a:chExt cx="1755099" cy="309764"/>
            </a:xfrm>
          </p:grpSpPr>
          <p:cxnSp>
            <p:nvCxnSpPr>
              <p:cNvPr id="21" name="Straight Arrow Connector 20">
                <a:extLst>
                  <a:ext uri="{FF2B5EF4-FFF2-40B4-BE49-F238E27FC236}">
                    <a16:creationId xmlns:a16="http://schemas.microsoft.com/office/drawing/2014/main" id="{B04F0D4D-E1CB-4222-8145-20AB977374A3}"/>
                  </a:ext>
                </a:extLst>
              </p:cNvPr>
              <p:cNvCxnSpPr>
                <a:cxnSpLocks/>
              </p:cNvCxnSpPr>
              <p:nvPr/>
            </p:nvCxnSpPr>
            <p:spPr>
              <a:xfrm>
                <a:off x="9279914" y="1969655"/>
                <a:ext cx="2" cy="287313"/>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51E6A7-7861-4079-BC6C-CE220811763D}"/>
                  </a:ext>
                </a:extLst>
              </p:cNvPr>
              <p:cNvCxnSpPr>
                <a:cxnSpLocks/>
              </p:cNvCxnSpPr>
              <p:nvPr/>
            </p:nvCxnSpPr>
            <p:spPr>
              <a:xfrm>
                <a:off x="11028766" y="1947204"/>
                <a:ext cx="6247" cy="287314"/>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D524E9F4-08DD-4DF7-BDA1-A0890D03481C}"/>
                  </a:ext>
                </a:extLst>
              </p:cNvPr>
              <p:cNvCxnSpPr>
                <a:cxnSpLocks/>
              </p:cNvCxnSpPr>
              <p:nvPr/>
            </p:nvCxnSpPr>
            <p:spPr>
              <a:xfrm>
                <a:off x="9279914" y="2123268"/>
                <a:ext cx="1755099" cy="6247"/>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2881710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81283F6-8FD7-4E20-BD79-BEF3398B0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Jorge </a:t>
            </a:r>
            <a:r>
              <a:rPr lang="en-US" err="1"/>
              <a:t>cortes</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48</a:t>
            </a:fld>
            <a:endParaRPr lang="en-US"/>
          </a:p>
        </p:txBody>
      </p:sp>
      <p:sp>
        <p:nvSpPr>
          <p:cNvPr id="8" name="Oval 7">
            <a:extLst>
              <a:ext uri="{FF2B5EF4-FFF2-40B4-BE49-F238E27FC236}">
                <a16:creationId xmlns:a16="http://schemas.microsoft.com/office/drawing/2014/main" id="{EFC0D2EC-5F6E-4253-94FB-C51E706945AC}"/>
              </a:ext>
            </a:extLst>
          </p:cNvPr>
          <p:cNvSpPr/>
          <p:nvPr/>
        </p:nvSpPr>
        <p:spPr>
          <a:xfrm>
            <a:off x="9244025" y="5528756"/>
            <a:ext cx="1132145" cy="5283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49A5DD19-3DA7-4659-A853-D9CA5CDB5E7E}"/>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b="1">
                <a:solidFill>
                  <a:srgbClr val="FF0000"/>
                </a:solidFill>
                <a:cs typeface="Calibri" panose="020F0502020204030204"/>
              </a:rPr>
              <a:t>Pump</a:t>
            </a:r>
            <a:r>
              <a:rPr lang="en-US" b="1">
                <a:solidFill>
                  <a:srgbClr val="FF0000"/>
                </a:solidFill>
                <a:ea typeface="+mn-lt"/>
                <a:cs typeface="+mn-lt"/>
              </a:rPr>
              <a:t> Station</a:t>
            </a:r>
            <a:endParaRPr lang="en-US" b="1">
              <a:solidFill>
                <a:srgbClr val="FF0000"/>
              </a:solidFill>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Tree>
    <p:extLst>
      <p:ext uri="{BB962C8B-B14F-4D97-AF65-F5344CB8AC3E}">
        <p14:creationId xmlns:p14="http://schemas.microsoft.com/office/powerpoint/2010/main" val="2917509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Pump Station</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6113615" y="1562239"/>
            <a:ext cx="5083835" cy="3836455"/>
          </a:xfrm>
        </p:spPr>
        <p:txBody>
          <a:bodyPr vert="horz" lIns="0" tIns="45720" rIns="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a:p>
            <a:endParaRPr lang="en-US">
              <a:cs typeface="Calibri"/>
            </a:endParaRP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a:xfrm>
            <a:off x="3684598" y="6492874"/>
            <a:ext cx="4822804" cy="365126"/>
          </a:xfrm>
        </p:spPr>
        <p:txBody>
          <a:bodyPr/>
          <a:lstStyle/>
          <a:p>
            <a:r>
              <a:rPr lang="en-US"/>
              <a:t>Speaker: Jorge Cortes</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49</a:t>
            </a:fld>
            <a:endParaRPr lang="en-US"/>
          </a:p>
        </p:txBody>
      </p:sp>
      <p:pic>
        <p:nvPicPr>
          <p:cNvPr id="2050" name="Picture 2">
            <a:extLst>
              <a:ext uri="{FF2B5EF4-FFF2-40B4-BE49-F238E27FC236}">
                <a16:creationId xmlns:a16="http://schemas.microsoft.com/office/drawing/2014/main" id="{49443D10-A4DC-4AD4-8FA3-EC1D003AE9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0" t="1738" r="7148" b="7435"/>
          <a:stretch/>
        </p:blipFill>
        <p:spPr bwMode="auto">
          <a:xfrm>
            <a:off x="8035021" y="1717365"/>
            <a:ext cx="3046532" cy="3158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188D12E-27CE-4844-836E-DF8D27F3A4B1}"/>
                  </a:ext>
                </a:extLst>
              </p:cNvPr>
              <p:cNvSpPr txBox="1"/>
              <p:nvPr/>
            </p:nvSpPr>
            <p:spPr>
              <a:xfrm>
                <a:off x="1097280" y="1562239"/>
                <a:ext cx="6413770" cy="354096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tx1"/>
                    </a:solidFill>
                    <a:cs typeface="Calibri"/>
                  </a:rPr>
                  <a:t>Head pump calculated using Bernoulli Eq.:  256.29 ft</a:t>
                </a:r>
                <a:br>
                  <a:rPr lang="en-US">
                    <a:solidFill>
                      <a:schemeClr val="tx1"/>
                    </a:solidFill>
                    <a:cs typeface="Calibri"/>
                  </a:rPr>
                </a:br>
                <a:endParaRPr lang="en-US">
                  <a:solidFill>
                    <a:schemeClr val="tx1"/>
                  </a:solidFill>
                  <a:cs typeface="Calibri"/>
                </a:endParaRPr>
              </a:p>
              <a:p>
                <a:pPr marL="285750" indent="-285750">
                  <a:buFont typeface="Arial" panose="020B0604020202020204" pitchFamily="34" charset="0"/>
                  <a:buChar char="•"/>
                </a:pPr>
                <a:r>
                  <a:rPr lang="en-US">
                    <a:solidFill>
                      <a:schemeClr val="tx1"/>
                    </a:solidFill>
                    <a:cs typeface="Calibri"/>
                  </a:rPr>
                  <a:t>Horsepower calculated using Bernoulli Eq.: 216.04 </a:t>
                </a:r>
                <a14:m>
                  <m:oMath xmlns:m="http://schemas.openxmlformats.org/officeDocument/2006/math">
                    <m:f>
                      <m:fPr>
                        <m:ctrlPr>
                          <a:rPr lang="en-US" i="1" smtClean="0">
                            <a:solidFill>
                              <a:schemeClr val="tx1"/>
                            </a:solidFill>
                            <a:effectLst/>
                            <a:latin typeface="Cambria Math" panose="02040503050406030204" pitchFamily="18" charset="0"/>
                          </a:rPr>
                        </m:ctrlPr>
                      </m:fPr>
                      <m:num>
                        <m:r>
                          <a:rPr lang="en-US" b="0" i="1" smtClean="0">
                            <a:solidFill>
                              <a:schemeClr val="tx1"/>
                            </a:solidFill>
                            <a:effectLst/>
                            <a:latin typeface="Cambria Math" panose="02040503050406030204" pitchFamily="18" charset="0"/>
                          </a:rPr>
                          <m:t>𝑙𝑏</m:t>
                        </m:r>
                        <m:r>
                          <a:rPr lang="en-US" b="0" i="1" smtClean="0">
                            <a:solidFill>
                              <a:schemeClr val="tx1"/>
                            </a:solidFill>
                            <a:effectLst/>
                            <a:latin typeface="Cambria Math" panose="02040503050406030204" pitchFamily="18" charset="0"/>
                          </a:rPr>
                          <m:t>∗</m:t>
                        </m:r>
                        <m:r>
                          <a:rPr lang="en-US"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𝑓𝑡</m:t>
                        </m:r>
                      </m:num>
                      <m:den>
                        <m:r>
                          <a:rPr lang="en-US" sz="18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𝑠</m:t>
                        </m:r>
                      </m:den>
                    </m:f>
                  </m:oMath>
                </a14:m>
                <a:br>
                  <a:rPr lang="en-US"/>
                </a:br>
                <a:endParaRPr lang="en-US"/>
              </a:p>
              <a:p>
                <a:pPr marL="285750" indent="-285750">
                  <a:buFont typeface="Arial" panose="020B0604020202020204" pitchFamily="34" charset="0"/>
                  <a:buChar char="•"/>
                </a:pPr>
                <a:r>
                  <a:rPr lang="en-US">
                    <a:solidFill>
                      <a:schemeClr val="tx1"/>
                    </a:solidFill>
                    <a:cs typeface="Calibri"/>
                  </a:rPr>
                  <a:t>Pump Selected: Gould's 3180 Heavy Duty Process Pump</a:t>
                </a:r>
              </a:p>
              <a:p>
                <a:pPr marL="742950" lvl="1" indent="-285750">
                  <a:buFont typeface="Arial" panose="020B0604020202020204" pitchFamily="34" charset="0"/>
                  <a:buChar char="•"/>
                </a:pPr>
                <a:r>
                  <a:rPr lang="en-US">
                    <a:solidFill>
                      <a:schemeClr val="tx1"/>
                    </a:solidFill>
                    <a:cs typeface="Calibri"/>
                  </a:rPr>
                  <a:t>Heads up to 410 ft (125 m)</a:t>
                </a:r>
              </a:p>
              <a:p>
                <a:pPr marL="742950" lvl="1" indent="-285750">
                  <a:buFont typeface="Arial" panose="020B0604020202020204" pitchFamily="34" charset="0"/>
                  <a:buChar char="•"/>
                </a:pPr>
                <a:r>
                  <a:rPr lang="en-US">
                    <a:solidFill>
                      <a:schemeClr val="tx1"/>
                    </a:solidFill>
                    <a:cs typeface="Calibri"/>
                  </a:rPr>
                  <a:t>Dimension: 6x10-19</a:t>
                </a:r>
              </a:p>
              <a:p>
                <a:pPr marL="742950" lvl="1" indent="-285750">
                  <a:buFont typeface="Arial" panose="020B0604020202020204" pitchFamily="34" charset="0"/>
                  <a:buChar char="•"/>
                </a:pPr>
                <a:r>
                  <a:rPr lang="en-US">
                    <a:solidFill>
                      <a:schemeClr val="tx1"/>
                    </a:solidFill>
                    <a:cs typeface="Calibri"/>
                  </a:rPr>
                  <a:t>Discharge 6’ and Suction 10’</a:t>
                </a:r>
                <a:endParaRPr lang="en-US" b="1">
                  <a:solidFill>
                    <a:schemeClr val="tx1"/>
                  </a:solidFill>
                  <a:cs typeface="Calibri"/>
                </a:endParaRPr>
              </a:p>
              <a:p>
                <a:pPr marL="742950" lvl="1" indent="-285750">
                  <a:buFont typeface="Arial" panose="020B0604020202020204" pitchFamily="34" charset="0"/>
                  <a:buChar char="•"/>
                </a:pPr>
                <a:r>
                  <a:rPr lang="en-US">
                    <a:solidFill>
                      <a:schemeClr val="tx1"/>
                    </a:solidFill>
                    <a:cs typeface="Calibri"/>
                  </a:rPr>
                  <a:t>Weights 926 </a:t>
                </a:r>
                <a:r>
                  <a:rPr lang="en-US" err="1">
                    <a:solidFill>
                      <a:schemeClr val="tx1"/>
                    </a:solidFill>
                    <a:cs typeface="Calibri"/>
                  </a:rPr>
                  <a:t>lbs</a:t>
                </a:r>
                <a:r>
                  <a:rPr lang="en-US">
                    <a:solidFill>
                      <a:schemeClr val="tx1"/>
                    </a:solidFill>
                    <a:cs typeface="Calibri"/>
                  </a:rPr>
                  <a:t> </a:t>
                </a:r>
                <a:br>
                  <a:rPr lang="en-US">
                    <a:solidFill>
                      <a:schemeClr val="tx1"/>
                    </a:solidFill>
                    <a:cs typeface="Calibri"/>
                  </a:rPr>
                </a:br>
                <a:endParaRPr lang="en-US">
                  <a:solidFill>
                    <a:schemeClr val="tx1"/>
                  </a:solidFill>
                  <a:cs typeface="Calibri"/>
                </a:endParaRPr>
              </a:p>
              <a:p>
                <a:pPr marL="285750" indent="-285750">
                  <a:buFont typeface="Arial" panose="020B0604020202020204" pitchFamily="34" charset="0"/>
                  <a:buChar char="•"/>
                </a:pPr>
                <a:r>
                  <a:rPr lang="en-US">
                    <a:solidFill>
                      <a:schemeClr val="tx1"/>
                    </a:solidFill>
                    <a:cs typeface="Calibri"/>
                  </a:rPr>
                  <a:t>Relief valve is included in the pump station to avoid form surge pressure</a:t>
                </a:r>
                <a:endParaRPr lang="en-US"/>
              </a:p>
            </p:txBody>
          </p:sp>
        </mc:Choice>
        <mc:Fallback>
          <p:sp>
            <p:nvSpPr>
              <p:cNvPr id="3" name="TextBox 2">
                <a:extLst>
                  <a:ext uri="{FF2B5EF4-FFF2-40B4-BE49-F238E27FC236}">
                    <a16:creationId xmlns:a16="http://schemas.microsoft.com/office/drawing/2014/main" id="{F188D12E-27CE-4844-836E-DF8D27F3A4B1}"/>
                  </a:ext>
                </a:extLst>
              </p:cNvPr>
              <p:cNvSpPr txBox="1">
                <a:spLocks noRot="1" noChangeAspect="1" noMove="1" noResize="1" noEditPoints="1" noAdjustHandles="1" noChangeArrowheads="1" noChangeShapeType="1" noTextEdit="1"/>
              </p:cNvSpPr>
              <p:nvPr/>
            </p:nvSpPr>
            <p:spPr>
              <a:xfrm>
                <a:off x="1097280" y="1562239"/>
                <a:ext cx="6413770" cy="3540969"/>
              </a:xfrm>
              <a:prstGeom prst="rect">
                <a:avLst/>
              </a:prstGeom>
              <a:blipFill>
                <a:blip r:embed="rId4"/>
                <a:stretch>
                  <a:fillRect l="-570" t="-861" b="-1721"/>
                </a:stretch>
              </a:blipFill>
            </p:spPr>
            <p:txBody>
              <a:bodyPr/>
              <a:lstStyle/>
              <a:p>
                <a:r>
                  <a:rPr lang="en-US">
                    <a:noFill/>
                  </a:rPr>
                  <a:t> </a:t>
                </a:r>
              </a:p>
            </p:txBody>
          </p:sp>
        </mc:Fallback>
      </mc:AlternateContent>
    </p:spTree>
    <p:extLst>
      <p:ext uri="{BB962C8B-B14F-4D97-AF65-F5344CB8AC3E}">
        <p14:creationId xmlns:p14="http://schemas.microsoft.com/office/powerpoint/2010/main" val="4754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E959-C98F-4D53-B265-99CE8ECB4BB7}"/>
              </a:ext>
            </a:extLst>
          </p:cNvPr>
          <p:cNvSpPr>
            <a:spLocks noGrp="1"/>
          </p:cNvSpPr>
          <p:nvPr>
            <p:ph type="title"/>
          </p:nvPr>
        </p:nvSpPr>
        <p:spPr>
          <a:xfrm>
            <a:off x="1097280" y="447032"/>
            <a:ext cx="10058400" cy="910882"/>
          </a:xfrm>
        </p:spPr>
        <p:txBody>
          <a:bodyPr vert="horz" lIns="91440" tIns="45720" rIns="91440" bIns="45720" rtlCol="0" anchor="ctr">
            <a:normAutofit/>
          </a:bodyPr>
          <a:lstStyle/>
          <a:p>
            <a:r>
              <a:rPr lang="en-US"/>
              <a:t>Problem Statement</a:t>
            </a:r>
          </a:p>
        </p:txBody>
      </p:sp>
      <p:sp>
        <p:nvSpPr>
          <p:cNvPr id="4" name="Footer Placeholder 3">
            <a:extLst>
              <a:ext uri="{FF2B5EF4-FFF2-40B4-BE49-F238E27FC236}">
                <a16:creationId xmlns:a16="http://schemas.microsoft.com/office/drawing/2014/main" id="{02A679F1-79C8-4F2B-AB9F-F012C21E242F}"/>
              </a:ext>
            </a:extLst>
          </p:cNvPr>
          <p:cNvSpPr>
            <a:spLocks noGrp="1"/>
          </p:cNvSpPr>
          <p:nvPr>
            <p:ph type="ftr" sz="quarter" idx="11"/>
          </p:nvPr>
        </p:nvSpPr>
        <p:spPr>
          <a:xfrm>
            <a:off x="3684597" y="6499715"/>
            <a:ext cx="4822804" cy="365126"/>
          </a:xfrm>
        </p:spPr>
        <p:txBody>
          <a:bodyPr/>
          <a:lstStyle/>
          <a:p>
            <a:r>
              <a:rPr lang="en-US"/>
              <a:t>Speaker: Jonathan dakhil</a:t>
            </a:r>
          </a:p>
        </p:txBody>
      </p:sp>
      <p:sp>
        <p:nvSpPr>
          <p:cNvPr id="6" name="Slide Number Placeholder 5">
            <a:extLst>
              <a:ext uri="{FF2B5EF4-FFF2-40B4-BE49-F238E27FC236}">
                <a16:creationId xmlns:a16="http://schemas.microsoft.com/office/drawing/2014/main" id="{649C4F81-7BDD-4633-8EA6-963876E3460F}"/>
              </a:ext>
            </a:extLst>
          </p:cNvPr>
          <p:cNvSpPr>
            <a:spLocks noGrp="1"/>
          </p:cNvSpPr>
          <p:nvPr>
            <p:ph type="sldNum" sz="quarter" idx="12"/>
          </p:nvPr>
        </p:nvSpPr>
        <p:spPr>
          <a:xfrm>
            <a:off x="9843655" y="6499716"/>
            <a:ext cx="1312025" cy="365125"/>
          </a:xfrm>
        </p:spPr>
        <p:txBody>
          <a:bodyPr/>
          <a:lstStyle/>
          <a:p>
            <a:fld id="{D57F1E4F-1CFF-5643-939E-217C01CDF565}" type="slidenum">
              <a:rPr lang="en-US" smtClean="0"/>
              <a:pPr/>
              <a:t>5</a:t>
            </a:fld>
            <a:endParaRPr lang="en-US"/>
          </a:p>
        </p:txBody>
      </p:sp>
      <p:graphicFrame>
        <p:nvGraphicFramePr>
          <p:cNvPr id="5" name="TextBox 2">
            <a:extLst>
              <a:ext uri="{FF2B5EF4-FFF2-40B4-BE49-F238E27FC236}">
                <a16:creationId xmlns:a16="http://schemas.microsoft.com/office/drawing/2014/main" id="{C90507CF-D40E-45FD-8949-C7FA15E98A0B}"/>
              </a:ext>
            </a:extLst>
          </p:cNvPr>
          <p:cNvGraphicFramePr/>
          <p:nvPr>
            <p:extLst>
              <p:ext uri="{D42A27DB-BD31-4B8C-83A1-F6EECF244321}">
                <p14:modId xmlns:p14="http://schemas.microsoft.com/office/powerpoint/2010/main" val="2347933967"/>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2700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F4EC-D375-49F5-BD02-34FA8CD33BC5}"/>
              </a:ext>
            </a:extLst>
          </p:cNvPr>
          <p:cNvSpPr>
            <a:spLocks noGrp="1"/>
          </p:cNvSpPr>
          <p:nvPr>
            <p:ph type="title"/>
          </p:nvPr>
        </p:nvSpPr>
        <p:spPr/>
        <p:txBody>
          <a:bodyPr/>
          <a:lstStyle/>
          <a:p>
            <a:r>
              <a:rPr lang="en-US">
                <a:solidFill>
                  <a:srgbClr val="404040"/>
                </a:solidFill>
                <a:latin typeface="Calibri"/>
              </a:rPr>
              <a:t>Pump Station</a:t>
            </a:r>
            <a:r>
              <a:rPr lang="en-US">
                <a:latin typeface="Calibri"/>
                <a:ea typeface="Calibri"/>
                <a:cs typeface="Calibri"/>
              </a:rPr>
              <a:t>​ Cont.</a:t>
            </a:r>
            <a:endParaRPr lang="en-US"/>
          </a:p>
        </p:txBody>
      </p:sp>
      <p:sp>
        <p:nvSpPr>
          <p:cNvPr id="4" name="Footer Placeholder 3">
            <a:extLst>
              <a:ext uri="{FF2B5EF4-FFF2-40B4-BE49-F238E27FC236}">
                <a16:creationId xmlns:a16="http://schemas.microsoft.com/office/drawing/2014/main" id="{C8D3D509-0D52-49D2-B26B-EE11EDCCC24B}"/>
              </a:ext>
            </a:extLst>
          </p:cNvPr>
          <p:cNvSpPr>
            <a:spLocks noGrp="1"/>
          </p:cNvSpPr>
          <p:nvPr>
            <p:ph type="ftr" sz="quarter" idx="11"/>
          </p:nvPr>
        </p:nvSpPr>
        <p:spPr/>
        <p:txBody>
          <a:bodyPr/>
          <a:lstStyle/>
          <a:p>
            <a:r>
              <a:rPr lang="en-US"/>
              <a:t>SPEAKER: Jorge Cortes</a:t>
            </a:r>
          </a:p>
        </p:txBody>
      </p:sp>
      <p:sp>
        <p:nvSpPr>
          <p:cNvPr id="5" name="Slide Number Placeholder 4">
            <a:extLst>
              <a:ext uri="{FF2B5EF4-FFF2-40B4-BE49-F238E27FC236}">
                <a16:creationId xmlns:a16="http://schemas.microsoft.com/office/drawing/2014/main" id="{2AF7EAE5-DA9F-43B7-907C-C0E03B8BC872}"/>
              </a:ext>
            </a:extLst>
          </p:cNvPr>
          <p:cNvSpPr>
            <a:spLocks noGrp="1"/>
          </p:cNvSpPr>
          <p:nvPr>
            <p:ph type="sldNum" sz="quarter" idx="12"/>
          </p:nvPr>
        </p:nvSpPr>
        <p:spPr/>
        <p:txBody>
          <a:bodyPr/>
          <a:lstStyle/>
          <a:p>
            <a:fld id="{519954A3-9DFD-4C44-94BA-B95130A3BA1C}" type="slidenum">
              <a:rPr lang="en-US" smtClean="0"/>
              <a:t>50</a:t>
            </a:fld>
            <a:endParaRPr lang="en-US"/>
          </a:p>
        </p:txBody>
      </p:sp>
      <p:sp>
        <p:nvSpPr>
          <p:cNvPr id="8" name="TextBox 7">
            <a:extLst>
              <a:ext uri="{FF2B5EF4-FFF2-40B4-BE49-F238E27FC236}">
                <a16:creationId xmlns:a16="http://schemas.microsoft.com/office/drawing/2014/main" id="{61381365-BB77-4F7E-9545-74C1AC566B66}"/>
              </a:ext>
            </a:extLst>
          </p:cNvPr>
          <p:cNvSpPr txBox="1"/>
          <p:nvPr/>
        </p:nvSpPr>
        <p:spPr>
          <a:xfrm>
            <a:off x="1614464" y="1499879"/>
            <a:ext cx="3743120" cy="369332"/>
          </a:xfrm>
          <a:prstGeom prst="rect">
            <a:avLst/>
          </a:prstGeom>
          <a:noFill/>
        </p:spPr>
        <p:txBody>
          <a:bodyPr wrap="square" rtlCol="0">
            <a:spAutoFit/>
          </a:bodyPr>
          <a:lstStyle/>
          <a:p>
            <a:r>
              <a:rPr lang="en-US" u="sng"/>
              <a:t>Capacity of Pump selected (60 </a:t>
            </a:r>
            <a:r>
              <a:rPr lang="en-US" u="sng" err="1"/>
              <a:t>hz</a:t>
            </a:r>
            <a:r>
              <a:rPr lang="en-US" u="sng"/>
              <a:t>)</a:t>
            </a:r>
          </a:p>
        </p:txBody>
      </p:sp>
      <p:sp>
        <p:nvSpPr>
          <p:cNvPr id="9" name="TextBox 8">
            <a:extLst>
              <a:ext uri="{FF2B5EF4-FFF2-40B4-BE49-F238E27FC236}">
                <a16:creationId xmlns:a16="http://schemas.microsoft.com/office/drawing/2014/main" id="{CDBF29AF-B22B-4C5A-85DE-3702821D6C07}"/>
              </a:ext>
            </a:extLst>
          </p:cNvPr>
          <p:cNvSpPr txBox="1"/>
          <p:nvPr/>
        </p:nvSpPr>
        <p:spPr>
          <a:xfrm>
            <a:off x="7972095" y="1444135"/>
            <a:ext cx="3743120" cy="369332"/>
          </a:xfrm>
          <a:prstGeom prst="rect">
            <a:avLst/>
          </a:prstGeom>
          <a:noFill/>
        </p:spPr>
        <p:txBody>
          <a:bodyPr wrap="square" rtlCol="0">
            <a:spAutoFit/>
          </a:bodyPr>
          <a:lstStyle/>
          <a:p>
            <a:r>
              <a:rPr lang="en-US" u="sng"/>
              <a:t>Location of pump</a:t>
            </a:r>
          </a:p>
        </p:txBody>
      </p:sp>
      <p:pic>
        <p:nvPicPr>
          <p:cNvPr id="3" name="Picture 10">
            <a:extLst>
              <a:ext uri="{FF2B5EF4-FFF2-40B4-BE49-F238E27FC236}">
                <a16:creationId xmlns:a16="http://schemas.microsoft.com/office/drawing/2014/main" id="{B9EEC03E-4AAE-4238-AFCB-E75753C14AAF}"/>
              </a:ext>
            </a:extLst>
          </p:cNvPr>
          <p:cNvPicPr>
            <a:picLocks noChangeAspect="1"/>
          </p:cNvPicPr>
          <p:nvPr/>
        </p:nvPicPr>
        <p:blipFill>
          <a:blip r:embed="rId3"/>
          <a:stretch>
            <a:fillRect/>
          </a:stretch>
        </p:blipFill>
        <p:spPr>
          <a:xfrm>
            <a:off x="6025064" y="1864691"/>
            <a:ext cx="6011533" cy="347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a:extLst>
              <a:ext uri="{FF2B5EF4-FFF2-40B4-BE49-F238E27FC236}">
                <a16:creationId xmlns:a16="http://schemas.microsoft.com/office/drawing/2014/main" id="{4A55FF53-FE28-46C5-B1CC-EA94EB56B614}"/>
              </a:ext>
            </a:extLst>
          </p:cNvPr>
          <p:cNvCxnSpPr>
            <a:cxnSpLocks/>
          </p:cNvCxnSpPr>
          <p:nvPr/>
        </p:nvCxnSpPr>
        <p:spPr>
          <a:xfrm flipV="1">
            <a:off x="11436038" y="4744387"/>
            <a:ext cx="0" cy="3302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2BDB6682-DBB5-4B39-B1DD-46D9E2F5F7AC}"/>
              </a:ext>
            </a:extLst>
          </p:cNvPr>
          <p:cNvSpPr txBox="1"/>
          <p:nvPr/>
        </p:nvSpPr>
        <p:spPr>
          <a:xfrm>
            <a:off x="11234845" y="5009750"/>
            <a:ext cx="629920" cy="461665"/>
          </a:xfrm>
          <a:prstGeom prst="rect">
            <a:avLst/>
          </a:prstGeom>
          <a:noFill/>
        </p:spPr>
        <p:txBody>
          <a:bodyPr wrap="square" rtlCol="0">
            <a:spAutoFit/>
          </a:bodyPr>
          <a:lstStyle/>
          <a:p>
            <a:r>
              <a:rPr lang="en-US" sz="2400"/>
              <a:t>N</a:t>
            </a:r>
          </a:p>
        </p:txBody>
      </p:sp>
      <p:pic>
        <p:nvPicPr>
          <p:cNvPr id="16" name="Content Placeholder 15">
            <a:extLst>
              <a:ext uri="{FF2B5EF4-FFF2-40B4-BE49-F238E27FC236}">
                <a16:creationId xmlns:a16="http://schemas.microsoft.com/office/drawing/2014/main" id="{AF2C255C-F7E2-4B77-83E3-C2623688BCDF}"/>
              </a:ext>
            </a:extLst>
          </p:cNvPr>
          <p:cNvPicPr>
            <a:picLocks noGrp="1" noChangeAspect="1"/>
          </p:cNvPicPr>
          <p:nvPr>
            <p:ph idx="1"/>
          </p:nvPr>
        </p:nvPicPr>
        <p:blipFill>
          <a:blip r:embed="rId4"/>
          <a:stretch>
            <a:fillRect/>
          </a:stretch>
        </p:blipFill>
        <p:spPr>
          <a:xfrm>
            <a:off x="228457" y="1875624"/>
            <a:ext cx="5482521" cy="3469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4E532950-EC65-4B18-8162-88193CA5AEAD}"/>
              </a:ext>
            </a:extLst>
          </p:cNvPr>
          <p:cNvCxnSpPr>
            <a:cxnSpLocks/>
          </p:cNvCxnSpPr>
          <p:nvPr/>
        </p:nvCxnSpPr>
        <p:spPr>
          <a:xfrm flipH="1" flipV="1">
            <a:off x="4075218" y="2818478"/>
            <a:ext cx="12490" cy="2222750"/>
          </a:xfrm>
          <a:prstGeom prst="line">
            <a:avLst/>
          </a:prstGeom>
          <a:ln w="57150">
            <a:solidFill>
              <a:srgbClr val="FF0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1015C01-07F3-4A45-A317-E43B313F217C}"/>
              </a:ext>
            </a:extLst>
          </p:cNvPr>
          <p:cNvCxnSpPr>
            <a:cxnSpLocks/>
          </p:cNvCxnSpPr>
          <p:nvPr/>
        </p:nvCxnSpPr>
        <p:spPr>
          <a:xfrm flipH="1" flipV="1">
            <a:off x="713489" y="2824724"/>
            <a:ext cx="3336745" cy="4904"/>
          </a:xfrm>
          <a:prstGeom prst="line">
            <a:avLst/>
          </a:prstGeom>
          <a:ln w="57150">
            <a:solidFill>
              <a:srgbClr val="FF0000"/>
            </a:solidFill>
            <a:headEnd type="triangle"/>
            <a:tailEnd type="non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EF6A738-4706-44F1-B909-D1C8B33F1F55}"/>
              </a:ext>
            </a:extLst>
          </p:cNvPr>
          <p:cNvSpPr txBox="1"/>
          <p:nvPr/>
        </p:nvSpPr>
        <p:spPr>
          <a:xfrm>
            <a:off x="11232669" y="5006963"/>
            <a:ext cx="629920" cy="461665"/>
          </a:xfrm>
          <a:prstGeom prst="rect">
            <a:avLst/>
          </a:prstGeom>
          <a:noFill/>
        </p:spPr>
        <p:txBody>
          <a:bodyPr wrap="square" lIns="91440" tIns="45720" rIns="91440" bIns="45720" rtlCol="0" anchor="t">
            <a:spAutoFit/>
          </a:bodyPr>
          <a:lstStyle/>
          <a:p>
            <a:r>
              <a:rPr lang="en-US" sz="2400">
                <a:solidFill>
                  <a:srgbClr val="FF0000"/>
                </a:solidFill>
              </a:rPr>
              <a:t>N</a:t>
            </a:r>
            <a:endParaRPr lang="en-US" sz="2400">
              <a:solidFill>
                <a:srgbClr val="FF0000"/>
              </a:solidFill>
              <a:cs typeface="Calibri"/>
            </a:endParaRPr>
          </a:p>
        </p:txBody>
      </p:sp>
    </p:spTree>
    <p:extLst>
      <p:ext uri="{BB962C8B-B14F-4D97-AF65-F5344CB8AC3E}">
        <p14:creationId xmlns:p14="http://schemas.microsoft.com/office/powerpoint/2010/main" val="2133458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A2DD-E1D0-4BFD-8DE9-9086AE922C13}"/>
              </a:ext>
            </a:extLst>
          </p:cNvPr>
          <p:cNvSpPr>
            <a:spLocks noGrp="1"/>
          </p:cNvSpPr>
          <p:nvPr>
            <p:ph type="title"/>
          </p:nvPr>
        </p:nvSpPr>
        <p:spPr/>
        <p:txBody>
          <a:bodyPr/>
          <a:lstStyle/>
          <a:p>
            <a:r>
              <a:rPr lang="en-US"/>
              <a:t>Pump Station Location Rendering</a:t>
            </a:r>
          </a:p>
        </p:txBody>
      </p:sp>
      <p:sp>
        <p:nvSpPr>
          <p:cNvPr id="4" name="Footer Placeholder 3">
            <a:extLst>
              <a:ext uri="{FF2B5EF4-FFF2-40B4-BE49-F238E27FC236}">
                <a16:creationId xmlns:a16="http://schemas.microsoft.com/office/drawing/2014/main" id="{4010C59E-5274-4F18-86D5-12988505EEC5}"/>
              </a:ext>
            </a:extLst>
          </p:cNvPr>
          <p:cNvSpPr>
            <a:spLocks noGrp="1"/>
          </p:cNvSpPr>
          <p:nvPr>
            <p:ph type="ftr" sz="quarter" idx="11"/>
          </p:nvPr>
        </p:nvSpPr>
        <p:spPr>
          <a:xfrm>
            <a:off x="3961198" y="6853618"/>
            <a:ext cx="4822804" cy="365126"/>
          </a:xfrm>
        </p:spPr>
        <p:txBody>
          <a:bodyPr/>
          <a:lstStyle/>
          <a:p>
            <a:r>
              <a:rPr lang="en-US"/>
              <a:t>SPEAKER: Jorge Cortes</a:t>
            </a:r>
          </a:p>
        </p:txBody>
      </p:sp>
      <p:sp>
        <p:nvSpPr>
          <p:cNvPr id="5" name="Slide Number Placeholder 4">
            <a:extLst>
              <a:ext uri="{FF2B5EF4-FFF2-40B4-BE49-F238E27FC236}">
                <a16:creationId xmlns:a16="http://schemas.microsoft.com/office/drawing/2014/main" id="{26A3CDA7-5550-487B-A2DF-69B8B124E2B3}"/>
              </a:ext>
            </a:extLst>
          </p:cNvPr>
          <p:cNvSpPr>
            <a:spLocks noGrp="1"/>
          </p:cNvSpPr>
          <p:nvPr>
            <p:ph type="sldNum" sz="quarter" idx="12"/>
          </p:nvPr>
        </p:nvSpPr>
        <p:spPr/>
        <p:txBody>
          <a:bodyPr/>
          <a:lstStyle/>
          <a:p>
            <a:fld id="{519954A3-9DFD-4C44-94BA-B95130A3BA1C}" type="slidenum">
              <a:rPr lang="en-US" smtClean="0"/>
              <a:t>51</a:t>
            </a:fld>
            <a:endParaRPr lang="en-US"/>
          </a:p>
        </p:txBody>
      </p:sp>
      <p:pic>
        <p:nvPicPr>
          <p:cNvPr id="7" name="Picture 6">
            <a:extLst>
              <a:ext uri="{FF2B5EF4-FFF2-40B4-BE49-F238E27FC236}">
                <a16:creationId xmlns:a16="http://schemas.microsoft.com/office/drawing/2014/main" id="{D3E40003-5F4D-4501-B8C2-FA7B98BC3868}"/>
              </a:ext>
            </a:extLst>
          </p:cNvPr>
          <p:cNvPicPr>
            <a:picLocks noChangeAspect="1"/>
          </p:cNvPicPr>
          <p:nvPr/>
        </p:nvPicPr>
        <p:blipFill>
          <a:blip r:embed="rId3"/>
          <a:stretch>
            <a:fillRect/>
          </a:stretch>
        </p:blipFill>
        <p:spPr>
          <a:xfrm>
            <a:off x="6126921" y="2300415"/>
            <a:ext cx="5915318" cy="2775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53D3543-AFEC-48FB-8223-0C68397E44CF}"/>
              </a:ext>
            </a:extLst>
          </p:cNvPr>
          <p:cNvPicPr>
            <a:picLocks noChangeAspect="1"/>
          </p:cNvPicPr>
          <p:nvPr/>
        </p:nvPicPr>
        <p:blipFill>
          <a:blip r:embed="rId4"/>
          <a:stretch>
            <a:fillRect/>
          </a:stretch>
        </p:blipFill>
        <p:spPr>
          <a:xfrm>
            <a:off x="229427" y="2302123"/>
            <a:ext cx="5521181" cy="2765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3" name="Straight Arrow Connector 32">
            <a:extLst>
              <a:ext uri="{FF2B5EF4-FFF2-40B4-BE49-F238E27FC236}">
                <a16:creationId xmlns:a16="http://schemas.microsoft.com/office/drawing/2014/main" id="{662A375B-588C-405F-9192-F0A264C1BD2A}"/>
              </a:ext>
            </a:extLst>
          </p:cNvPr>
          <p:cNvCxnSpPr/>
          <p:nvPr/>
        </p:nvCxnSpPr>
        <p:spPr>
          <a:xfrm flipH="1" flipV="1">
            <a:off x="1915851" y="4268728"/>
            <a:ext cx="840073" cy="999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51F02B-5FBA-41EB-B919-9DBD8E3D1ACE}"/>
              </a:ext>
            </a:extLst>
          </p:cNvPr>
          <p:cNvCxnSpPr>
            <a:cxnSpLocks/>
          </p:cNvCxnSpPr>
          <p:nvPr/>
        </p:nvCxnSpPr>
        <p:spPr>
          <a:xfrm>
            <a:off x="8196148" y="3990059"/>
            <a:ext cx="484060" cy="438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1F3D7DB-9841-45F7-A631-1DE20CD50E55}"/>
              </a:ext>
            </a:extLst>
          </p:cNvPr>
          <p:cNvSpPr txBox="1"/>
          <p:nvPr/>
        </p:nvSpPr>
        <p:spPr>
          <a:xfrm>
            <a:off x="2806537" y="4191788"/>
            <a:ext cx="14605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Pump Station</a:t>
            </a:r>
          </a:p>
        </p:txBody>
      </p:sp>
      <p:sp>
        <p:nvSpPr>
          <p:cNvPr id="39" name="TextBox 38">
            <a:extLst>
              <a:ext uri="{FF2B5EF4-FFF2-40B4-BE49-F238E27FC236}">
                <a16:creationId xmlns:a16="http://schemas.microsoft.com/office/drawing/2014/main" id="{C4BA82E0-52A1-4AC9-B5C8-58DAF0EBF538}"/>
              </a:ext>
            </a:extLst>
          </p:cNvPr>
          <p:cNvSpPr txBox="1"/>
          <p:nvPr/>
        </p:nvSpPr>
        <p:spPr>
          <a:xfrm>
            <a:off x="6687224" y="3721611"/>
            <a:ext cx="1438919"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Pump Station</a:t>
            </a:r>
          </a:p>
        </p:txBody>
      </p:sp>
      <p:cxnSp>
        <p:nvCxnSpPr>
          <p:cNvPr id="45" name="Straight Arrow Connector 44">
            <a:extLst>
              <a:ext uri="{FF2B5EF4-FFF2-40B4-BE49-F238E27FC236}">
                <a16:creationId xmlns:a16="http://schemas.microsoft.com/office/drawing/2014/main" id="{F6E92C33-49A9-463D-B0B3-B882723F6452}"/>
              </a:ext>
            </a:extLst>
          </p:cNvPr>
          <p:cNvCxnSpPr>
            <a:cxnSpLocks/>
          </p:cNvCxnSpPr>
          <p:nvPr/>
        </p:nvCxnSpPr>
        <p:spPr>
          <a:xfrm flipV="1">
            <a:off x="550492" y="4389215"/>
            <a:ext cx="166873" cy="2902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D5C21D-1A44-4BE0-A121-281FC44421E6}"/>
              </a:ext>
            </a:extLst>
          </p:cNvPr>
          <p:cNvSpPr txBox="1"/>
          <p:nvPr/>
        </p:nvSpPr>
        <p:spPr>
          <a:xfrm>
            <a:off x="336027" y="4711772"/>
            <a:ext cx="333746" cy="369332"/>
          </a:xfrm>
          <a:prstGeom prst="rect">
            <a:avLst/>
          </a:prstGeom>
          <a:noFill/>
        </p:spPr>
        <p:txBody>
          <a:bodyPr wrap="square" rtlCol="0">
            <a:spAutoFit/>
          </a:bodyPr>
          <a:lstStyle/>
          <a:p>
            <a:r>
              <a:rPr lang="en-US">
                <a:solidFill>
                  <a:srgbClr val="FF0000"/>
                </a:solidFill>
              </a:rPr>
              <a:t>N</a:t>
            </a:r>
          </a:p>
        </p:txBody>
      </p:sp>
      <p:sp>
        <p:nvSpPr>
          <p:cNvPr id="56" name="TextBox 55">
            <a:extLst>
              <a:ext uri="{FF2B5EF4-FFF2-40B4-BE49-F238E27FC236}">
                <a16:creationId xmlns:a16="http://schemas.microsoft.com/office/drawing/2014/main" id="{E0D59A10-459F-42C1-97CE-3252D6F504C1}"/>
              </a:ext>
            </a:extLst>
          </p:cNvPr>
          <p:cNvSpPr txBox="1"/>
          <p:nvPr/>
        </p:nvSpPr>
        <p:spPr>
          <a:xfrm>
            <a:off x="6258301" y="4711569"/>
            <a:ext cx="333746" cy="369332"/>
          </a:xfrm>
          <a:prstGeom prst="rect">
            <a:avLst/>
          </a:prstGeom>
          <a:noFill/>
        </p:spPr>
        <p:txBody>
          <a:bodyPr wrap="square" rtlCol="0">
            <a:spAutoFit/>
          </a:bodyPr>
          <a:lstStyle/>
          <a:p>
            <a:r>
              <a:rPr lang="en-US">
                <a:solidFill>
                  <a:srgbClr val="FF0000"/>
                </a:solidFill>
              </a:rPr>
              <a:t>N</a:t>
            </a:r>
          </a:p>
        </p:txBody>
      </p:sp>
      <p:cxnSp>
        <p:nvCxnSpPr>
          <p:cNvPr id="60" name="Straight Arrow Connector 59">
            <a:extLst>
              <a:ext uri="{FF2B5EF4-FFF2-40B4-BE49-F238E27FC236}">
                <a16:creationId xmlns:a16="http://schemas.microsoft.com/office/drawing/2014/main" id="{69F54C32-FE73-4E0E-8EB3-C4759CCB09A6}"/>
              </a:ext>
            </a:extLst>
          </p:cNvPr>
          <p:cNvCxnSpPr>
            <a:cxnSpLocks/>
          </p:cNvCxnSpPr>
          <p:nvPr/>
        </p:nvCxnSpPr>
        <p:spPr>
          <a:xfrm flipV="1">
            <a:off x="6434202" y="4278485"/>
            <a:ext cx="0" cy="34210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78758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9C30-CA12-44C6-99AF-B625A506F9AA}"/>
              </a:ext>
            </a:extLst>
          </p:cNvPr>
          <p:cNvSpPr>
            <a:spLocks noGrp="1"/>
          </p:cNvSpPr>
          <p:nvPr>
            <p:ph type="title"/>
          </p:nvPr>
        </p:nvSpPr>
        <p:spPr/>
        <p:txBody>
          <a:bodyPr/>
          <a:lstStyle/>
          <a:p>
            <a:r>
              <a:rPr lang="en-US">
                <a:solidFill>
                  <a:srgbClr val="404040"/>
                </a:solidFill>
                <a:latin typeface="Calibri"/>
              </a:rPr>
              <a:t>Pump Station </a:t>
            </a:r>
            <a:r>
              <a:rPr lang="en-US">
                <a:latin typeface="Calibri"/>
                <a:ea typeface="Calibri"/>
                <a:cs typeface="Calibri"/>
              </a:rPr>
              <a:t>​Structure</a:t>
            </a:r>
            <a:endParaRPr lang="en-US"/>
          </a:p>
        </p:txBody>
      </p:sp>
      <p:sp>
        <p:nvSpPr>
          <p:cNvPr id="4" name="Footer Placeholder 3">
            <a:extLst>
              <a:ext uri="{FF2B5EF4-FFF2-40B4-BE49-F238E27FC236}">
                <a16:creationId xmlns:a16="http://schemas.microsoft.com/office/drawing/2014/main" id="{2482D5D6-ED02-4D77-9038-7C495CA70C30}"/>
              </a:ext>
            </a:extLst>
          </p:cNvPr>
          <p:cNvSpPr>
            <a:spLocks noGrp="1"/>
          </p:cNvSpPr>
          <p:nvPr>
            <p:ph type="ftr" sz="quarter" idx="11"/>
          </p:nvPr>
        </p:nvSpPr>
        <p:spPr/>
        <p:txBody>
          <a:bodyPr/>
          <a:lstStyle/>
          <a:p>
            <a:r>
              <a:rPr lang="en-US"/>
              <a:t>SPEAKER: Jorge Cortes</a:t>
            </a:r>
          </a:p>
        </p:txBody>
      </p:sp>
      <p:sp>
        <p:nvSpPr>
          <p:cNvPr id="5" name="Slide Number Placeholder 4">
            <a:extLst>
              <a:ext uri="{FF2B5EF4-FFF2-40B4-BE49-F238E27FC236}">
                <a16:creationId xmlns:a16="http://schemas.microsoft.com/office/drawing/2014/main" id="{42501221-75C4-42D5-9B7A-F4CAB326849B}"/>
              </a:ext>
            </a:extLst>
          </p:cNvPr>
          <p:cNvSpPr>
            <a:spLocks noGrp="1"/>
          </p:cNvSpPr>
          <p:nvPr>
            <p:ph type="sldNum" sz="quarter" idx="12"/>
          </p:nvPr>
        </p:nvSpPr>
        <p:spPr/>
        <p:txBody>
          <a:bodyPr/>
          <a:lstStyle/>
          <a:p>
            <a:fld id="{519954A3-9DFD-4C44-94BA-B95130A3BA1C}" type="slidenum">
              <a:rPr lang="en-US" smtClean="0"/>
              <a:t>52</a:t>
            </a:fld>
            <a:endParaRPr lang="en-US"/>
          </a:p>
        </p:txBody>
      </p:sp>
      <p:sp>
        <p:nvSpPr>
          <p:cNvPr id="6" name="TextBox 5">
            <a:extLst>
              <a:ext uri="{FF2B5EF4-FFF2-40B4-BE49-F238E27FC236}">
                <a16:creationId xmlns:a16="http://schemas.microsoft.com/office/drawing/2014/main" id="{DB8B91AE-63FF-465C-9B82-63D457A3A100}"/>
              </a:ext>
            </a:extLst>
          </p:cNvPr>
          <p:cNvSpPr txBox="1"/>
          <p:nvPr/>
        </p:nvSpPr>
        <p:spPr>
          <a:xfrm>
            <a:off x="706886" y="2059543"/>
            <a:ext cx="609095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ffectLst/>
                <a:latin typeface="Calibri"/>
                <a:ea typeface="Calibri" panose="020F0502020204030204" pitchFamily="34" charset="0"/>
                <a:cs typeface="Times New Roman"/>
              </a:rPr>
              <a:t>The concrete building will be </a:t>
            </a:r>
            <a:r>
              <a:rPr lang="en-US" sz="2400">
                <a:latin typeface="Calibri"/>
                <a:ea typeface="Calibri" panose="020F0502020204030204" pitchFamily="34" charset="0"/>
                <a:cs typeface="Times New Roman"/>
              </a:rPr>
              <a:t>manufactured</a:t>
            </a:r>
            <a:r>
              <a:rPr lang="en-US" sz="2400">
                <a:effectLst/>
                <a:latin typeface="Calibri"/>
                <a:ea typeface="Calibri" panose="020F0502020204030204" pitchFamily="34" charset="0"/>
                <a:cs typeface="Times New Roman"/>
              </a:rPr>
              <a:t> by Butler Building Co.</a:t>
            </a:r>
            <a:r>
              <a:rPr lang="en-US" sz="2400">
                <a:latin typeface="Calibri"/>
                <a:ea typeface="Calibri" panose="020F0502020204030204" pitchFamily="34" charset="0"/>
                <a:cs typeface="Times New Roman"/>
              </a:rPr>
              <a:t> </a:t>
            </a:r>
            <a:endParaRPr lang="en-US" sz="2400">
              <a:effectLst/>
              <a:latin typeface="Calibri"/>
              <a:ea typeface="Calibri" panose="020F0502020204030204" pitchFamily="34" charset="0"/>
              <a:cs typeface="Times New Roman" panose="02020603050405020304" pitchFamily="18" charset="0"/>
            </a:endParaRPr>
          </a:p>
          <a:p>
            <a:endParaRPr lang="en-US" sz="2400">
              <a:cs typeface="Calibri"/>
            </a:endParaRPr>
          </a:p>
          <a:p>
            <a:pPr marL="285750" indent="-285750">
              <a:buFont typeface="Arial"/>
              <a:buChar char="•"/>
            </a:pPr>
            <a:r>
              <a:rPr lang="en-US" sz="2400"/>
              <a:t>Housing one main pump and emergency pump</a:t>
            </a:r>
            <a:br>
              <a:rPr lang="en-US" sz="2400"/>
            </a:br>
            <a:endParaRPr lang="en-US" sz="2400">
              <a:cs typeface="Calibri"/>
            </a:endParaRPr>
          </a:p>
          <a:p>
            <a:pPr marL="285750" indent="-285750">
              <a:buFont typeface="Arial"/>
              <a:buChar char="•"/>
            </a:pPr>
            <a:r>
              <a:rPr lang="en-US" sz="2400">
                <a:cs typeface="Calibri"/>
              </a:rPr>
              <a:t>Dimension of structure: 20' L x 30' W x 15' H</a:t>
            </a:r>
            <a:br>
              <a:rPr lang="en-US" sz="2400">
                <a:cs typeface="Calibri"/>
              </a:rPr>
            </a:br>
            <a:endParaRPr lang="en-US" sz="2400">
              <a:cs typeface="Calibri"/>
            </a:endParaRPr>
          </a:p>
          <a:p>
            <a:pPr marL="285750" indent="-285750">
              <a:buFont typeface="Arial"/>
              <a:buChar char="•"/>
            </a:pPr>
            <a:r>
              <a:rPr lang="en-US" sz="2400">
                <a:cs typeface="Calibri"/>
              </a:rPr>
              <a:t>Operated 9 hours a day, 7 days a week</a:t>
            </a:r>
          </a:p>
        </p:txBody>
      </p:sp>
      <p:pic>
        <p:nvPicPr>
          <p:cNvPr id="3" name="Picture 2">
            <a:extLst>
              <a:ext uri="{FF2B5EF4-FFF2-40B4-BE49-F238E27FC236}">
                <a16:creationId xmlns:a16="http://schemas.microsoft.com/office/drawing/2014/main" id="{71714016-4C7D-40E2-B1C9-4C9EA57D55E6}"/>
              </a:ext>
            </a:extLst>
          </p:cNvPr>
          <p:cNvPicPr>
            <a:picLocks noChangeAspect="1"/>
          </p:cNvPicPr>
          <p:nvPr/>
        </p:nvPicPr>
        <p:blipFill>
          <a:blip r:embed="rId3"/>
          <a:stretch>
            <a:fillRect/>
          </a:stretch>
        </p:blipFill>
        <p:spPr>
          <a:xfrm>
            <a:off x="7624861" y="3983105"/>
            <a:ext cx="3327841" cy="2363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8B0F686-118A-40A3-AE7E-AECF707225EB}"/>
              </a:ext>
            </a:extLst>
          </p:cNvPr>
          <p:cNvPicPr>
            <a:picLocks noChangeAspect="1"/>
          </p:cNvPicPr>
          <p:nvPr/>
        </p:nvPicPr>
        <p:blipFill>
          <a:blip r:embed="rId4"/>
          <a:stretch>
            <a:fillRect/>
          </a:stretch>
        </p:blipFill>
        <p:spPr>
          <a:xfrm>
            <a:off x="7621973" y="1534784"/>
            <a:ext cx="3333619" cy="2246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F45DDCFF-4DC2-4336-B5B5-F5F1191C9B87}"/>
              </a:ext>
            </a:extLst>
          </p:cNvPr>
          <p:cNvSpPr/>
          <p:nvPr/>
        </p:nvSpPr>
        <p:spPr>
          <a:xfrm>
            <a:off x="10072255" y="2670818"/>
            <a:ext cx="436995" cy="205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C3F92D-E3D1-4627-A977-7FC06F6A36C7}"/>
              </a:ext>
            </a:extLst>
          </p:cNvPr>
          <p:cNvSpPr/>
          <p:nvPr/>
        </p:nvSpPr>
        <p:spPr>
          <a:xfrm>
            <a:off x="9194800" y="2059543"/>
            <a:ext cx="965200" cy="4487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029800C-199D-4EF2-B577-A9F1A00CA4E5}"/>
              </a:ext>
            </a:extLst>
          </p:cNvPr>
          <p:cNvSpPr txBox="1"/>
          <p:nvPr/>
        </p:nvSpPr>
        <p:spPr>
          <a:xfrm>
            <a:off x="9293548" y="2619795"/>
            <a:ext cx="664730" cy="307777"/>
          </a:xfrm>
          <a:prstGeom prst="rect">
            <a:avLst/>
          </a:prstGeom>
          <a:noFill/>
        </p:spPr>
        <p:txBody>
          <a:bodyPr wrap="square" rtlCol="0">
            <a:spAutoFit/>
          </a:bodyPr>
          <a:lstStyle/>
          <a:p>
            <a:r>
              <a:rPr lang="en-US" sz="1400"/>
              <a:t>Pump</a:t>
            </a:r>
          </a:p>
        </p:txBody>
      </p:sp>
      <p:cxnSp>
        <p:nvCxnSpPr>
          <p:cNvPr id="18" name="Straight Arrow Connector 17">
            <a:extLst>
              <a:ext uri="{FF2B5EF4-FFF2-40B4-BE49-F238E27FC236}">
                <a16:creationId xmlns:a16="http://schemas.microsoft.com/office/drawing/2014/main" id="{1A097AD9-49C2-4F38-9BF3-D91A796284D8}"/>
              </a:ext>
            </a:extLst>
          </p:cNvPr>
          <p:cNvCxnSpPr/>
          <p:nvPr/>
        </p:nvCxnSpPr>
        <p:spPr>
          <a:xfrm>
            <a:off x="9843655" y="2773684"/>
            <a:ext cx="1829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3461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9C083C0-CC37-4933-BAA5-96871CB59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kevin</a:t>
            </a:r>
            <a:r>
              <a:rPr lang="en-US"/>
              <a:t> </a:t>
            </a:r>
            <a:r>
              <a:rPr lang="en-US" err="1"/>
              <a:t>ramos</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53</a:t>
            </a:fld>
            <a:endParaRPr lang="en-US"/>
          </a:p>
        </p:txBody>
      </p:sp>
      <p:sp>
        <p:nvSpPr>
          <p:cNvPr id="8" name="Oval 7">
            <a:extLst>
              <a:ext uri="{FF2B5EF4-FFF2-40B4-BE49-F238E27FC236}">
                <a16:creationId xmlns:a16="http://schemas.microsoft.com/office/drawing/2014/main" id="{49C46185-8BC9-4305-847F-2BB83E8C9CB2}"/>
              </a:ext>
            </a:extLst>
          </p:cNvPr>
          <p:cNvSpPr/>
          <p:nvPr/>
        </p:nvSpPr>
        <p:spPr>
          <a:xfrm>
            <a:off x="8969182" y="1758728"/>
            <a:ext cx="1748945" cy="1048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EFCB05DB-24F0-4CB6-BDBE-3628D7E188F7}"/>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b="1">
                <a:solidFill>
                  <a:srgbClr val="FF0000"/>
                </a:solidFill>
                <a:ea typeface="+mn-lt"/>
                <a:cs typeface="+mn-lt"/>
              </a:rPr>
              <a:t>Water Tank</a:t>
            </a:r>
            <a:endParaRPr lang="en-US" b="1">
              <a:solidFill>
                <a:srgbClr val="FF0000"/>
              </a:solidFill>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Tree>
    <p:extLst>
      <p:ext uri="{BB962C8B-B14F-4D97-AF65-F5344CB8AC3E}">
        <p14:creationId xmlns:p14="http://schemas.microsoft.com/office/powerpoint/2010/main" val="2407450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13682EE7-A150-4D59-99AE-97C3968FEECD}"/>
              </a:ext>
            </a:extLst>
          </p:cNvPr>
          <p:cNvPicPr>
            <a:picLocks noChangeAspect="1"/>
          </p:cNvPicPr>
          <p:nvPr/>
        </p:nvPicPr>
        <p:blipFill>
          <a:blip r:embed="rId3"/>
          <a:stretch>
            <a:fillRect/>
          </a:stretch>
        </p:blipFill>
        <p:spPr>
          <a:xfrm>
            <a:off x="1289446" y="1393990"/>
            <a:ext cx="5777308" cy="4919332"/>
          </a:xfrm>
          <a:prstGeom prst="rect">
            <a:avLst/>
          </a:prstGeom>
        </p:spPr>
      </p:pic>
      <p:sp>
        <p:nvSpPr>
          <p:cNvPr id="5" name="Rectangle 4">
            <a:extLst>
              <a:ext uri="{FF2B5EF4-FFF2-40B4-BE49-F238E27FC236}">
                <a16:creationId xmlns:a16="http://schemas.microsoft.com/office/drawing/2014/main" id="{5529F8DE-439B-421E-BB57-26FBF73AD190}"/>
              </a:ext>
            </a:extLst>
          </p:cNvPr>
          <p:cNvSpPr/>
          <p:nvPr/>
        </p:nvSpPr>
        <p:spPr>
          <a:xfrm>
            <a:off x="4118034" y="4728713"/>
            <a:ext cx="920150" cy="2010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235E94-E52B-4839-BBBF-4AF7A2640732}"/>
              </a:ext>
            </a:extLst>
          </p:cNvPr>
          <p:cNvSpPr/>
          <p:nvPr/>
        </p:nvSpPr>
        <p:spPr>
          <a:xfrm>
            <a:off x="4607852" y="4300986"/>
            <a:ext cx="496288" cy="33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EB4061-DC72-408D-8AF6-E425B2F3BCCB}"/>
              </a:ext>
            </a:extLst>
          </p:cNvPr>
          <p:cNvSpPr/>
          <p:nvPr/>
        </p:nvSpPr>
        <p:spPr>
          <a:xfrm>
            <a:off x="6127450" y="3932926"/>
            <a:ext cx="901100" cy="3534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AE8D477-847E-4ECC-ABB5-850C9F9A5BD2}"/>
              </a:ext>
            </a:extLst>
          </p:cNvPr>
          <p:cNvSpPr/>
          <p:nvPr/>
        </p:nvSpPr>
        <p:spPr>
          <a:xfrm>
            <a:off x="4487801" y="4973846"/>
            <a:ext cx="743937" cy="3248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a:xfrm>
            <a:off x="1097280" y="505558"/>
            <a:ext cx="10058400" cy="910882"/>
          </a:xfrm>
        </p:spPr>
        <p:txBody>
          <a:bodyPr/>
          <a:lstStyle/>
          <a:p>
            <a:r>
              <a:rPr lang="en-US"/>
              <a:t>Water Tank Capacity Analysis</a:t>
            </a:r>
            <a:endParaRPr lang="en-US">
              <a:cs typeface="Calibri"/>
            </a:endParaRP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442337" y="1503584"/>
            <a:ext cx="10058400" cy="4023360"/>
          </a:xfrm>
        </p:spPr>
        <p:txBody>
          <a:bodyPr vert="horz" lIns="0" tIns="45720" rIns="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a:p>
            <a:endParaRPr lang="en-US">
              <a:cs typeface="Calibri"/>
            </a:endParaRP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a:xfrm>
            <a:off x="3684597" y="6499715"/>
            <a:ext cx="4822804" cy="365126"/>
          </a:xfrm>
        </p:spPr>
        <p:txBody>
          <a:bodyPr/>
          <a:lstStyle/>
          <a:p>
            <a:r>
              <a:rPr lang="en-US"/>
              <a:t>Speaker: KEVIN RAMOS</a:t>
            </a:r>
            <a:endParaRPr lang="en-US">
              <a:cs typeface="Calibri"/>
            </a:endParaRP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54</a:t>
            </a:fld>
            <a:endParaRPr lang="en-US"/>
          </a:p>
        </p:txBody>
      </p:sp>
      <p:sp>
        <p:nvSpPr>
          <p:cNvPr id="3" name="TextBox 2">
            <a:extLst>
              <a:ext uri="{FF2B5EF4-FFF2-40B4-BE49-F238E27FC236}">
                <a16:creationId xmlns:a16="http://schemas.microsoft.com/office/drawing/2014/main" id="{37909C79-7167-4F10-A00F-A77A17A98085}"/>
              </a:ext>
            </a:extLst>
          </p:cNvPr>
          <p:cNvSpPr txBox="1"/>
          <p:nvPr/>
        </p:nvSpPr>
        <p:spPr>
          <a:xfrm>
            <a:off x="7214209" y="1871156"/>
            <a:ext cx="504040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u="sng">
                <a:solidFill>
                  <a:srgbClr val="262626"/>
                </a:solidFill>
                <a:cs typeface="Calibri"/>
              </a:rPr>
              <a:t>Water Tank Capacity Design Criteria</a:t>
            </a:r>
            <a:endParaRPr lang="en-US" sz="2400">
              <a:solidFill>
                <a:srgbClr val="262626"/>
              </a:solidFill>
              <a:cs typeface="Calibri"/>
            </a:endParaRPr>
          </a:p>
          <a:p>
            <a:pPr marL="342900" indent="-342900">
              <a:lnSpc>
                <a:spcPct val="150000"/>
              </a:lnSpc>
              <a:buFont typeface="Arial"/>
              <a:buChar char="•"/>
            </a:pPr>
            <a:r>
              <a:rPr lang="en-US" sz="2400">
                <a:ea typeface="+mn-lt"/>
                <a:cs typeface="+mn-lt"/>
              </a:rPr>
              <a:t>Buffer (Daily Water Carryover)</a:t>
            </a:r>
          </a:p>
          <a:p>
            <a:pPr marL="342900" indent="-342900">
              <a:lnSpc>
                <a:spcPct val="150000"/>
              </a:lnSpc>
              <a:buFont typeface="Arial"/>
              <a:buChar char="•"/>
            </a:pPr>
            <a:r>
              <a:rPr lang="en-US" sz="2400">
                <a:ea typeface="+mn-lt"/>
                <a:cs typeface="+mn-lt"/>
              </a:rPr>
              <a:t>Firefighting Requirement </a:t>
            </a:r>
            <a:endParaRPr lang="en-US" sz="2400">
              <a:cs typeface="Calibri"/>
            </a:endParaRPr>
          </a:p>
          <a:p>
            <a:pPr algn="ctr"/>
            <a:endParaRPr lang="en-US" sz="2000">
              <a:ea typeface="+mn-lt"/>
              <a:cs typeface="+mn-lt"/>
            </a:endParaRPr>
          </a:p>
        </p:txBody>
      </p:sp>
      <p:sp>
        <p:nvSpPr>
          <p:cNvPr id="7" name="TextBox 6">
            <a:extLst>
              <a:ext uri="{FF2B5EF4-FFF2-40B4-BE49-F238E27FC236}">
                <a16:creationId xmlns:a16="http://schemas.microsoft.com/office/drawing/2014/main" id="{C3001956-E8A3-44BE-84D8-FC92E65DCF0F}"/>
              </a:ext>
            </a:extLst>
          </p:cNvPr>
          <p:cNvSpPr txBox="1"/>
          <p:nvPr/>
        </p:nvSpPr>
        <p:spPr>
          <a:xfrm>
            <a:off x="2805392" y="212183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highlight>
                <a:srgbClr val="FFFF00"/>
              </a:highlight>
              <a:cs typeface="Calibri"/>
            </a:endParaRPr>
          </a:p>
        </p:txBody>
      </p:sp>
      <p:sp>
        <p:nvSpPr>
          <p:cNvPr id="16" name="Cylinder 15">
            <a:extLst>
              <a:ext uri="{FF2B5EF4-FFF2-40B4-BE49-F238E27FC236}">
                <a16:creationId xmlns:a16="http://schemas.microsoft.com/office/drawing/2014/main" id="{C463FE47-2DD6-4FB7-B9E5-FE04D30E9655}"/>
              </a:ext>
            </a:extLst>
          </p:cNvPr>
          <p:cNvSpPr/>
          <p:nvPr/>
        </p:nvSpPr>
        <p:spPr>
          <a:xfrm>
            <a:off x="3530420" y="5265971"/>
            <a:ext cx="523875" cy="440757"/>
          </a:xfrm>
          <a:prstGeom prst="can">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ylinder 16">
            <a:extLst>
              <a:ext uri="{FF2B5EF4-FFF2-40B4-BE49-F238E27FC236}">
                <a16:creationId xmlns:a16="http://schemas.microsoft.com/office/drawing/2014/main" id="{473129DD-BC17-436D-950E-90F471C54EA4}"/>
              </a:ext>
            </a:extLst>
          </p:cNvPr>
          <p:cNvSpPr/>
          <p:nvPr/>
        </p:nvSpPr>
        <p:spPr>
          <a:xfrm>
            <a:off x="2727234" y="5265971"/>
            <a:ext cx="538252" cy="426380"/>
          </a:xfrm>
          <a:prstGeom prst="can">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28E5AC-E708-42BF-9CBE-F48982B7F69A}"/>
              </a:ext>
            </a:extLst>
          </p:cNvPr>
          <p:cNvSpPr txBox="1"/>
          <p:nvPr/>
        </p:nvSpPr>
        <p:spPr>
          <a:xfrm>
            <a:off x="3833813" y="4713287"/>
            <a:ext cx="145732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rgbClr val="000000"/>
                </a:solidFill>
                <a:highlight>
                  <a:srgbClr val="FFFF00"/>
                </a:highlight>
                <a:cs typeface="Calibri"/>
              </a:rPr>
              <a:t>WATER TANK </a:t>
            </a:r>
          </a:p>
        </p:txBody>
      </p:sp>
      <p:sp>
        <p:nvSpPr>
          <p:cNvPr id="21" name="TextBox 20">
            <a:extLst>
              <a:ext uri="{FF2B5EF4-FFF2-40B4-BE49-F238E27FC236}">
                <a16:creationId xmlns:a16="http://schemas.microsoft.com/office/drawing/2014/main" id="{E924F158-B4E7-4246-9ED6-4089B7236106}"/>
              </a:ext>
            </a:extLst>
          </p:cNvPr>
          <p:cNvSpPr txBox="1"/>
          <p:nvPr/>
        </p:nvSpPr>
        <p:spPr>
          <a:xfrm>
            <a:off x="4562385" y="4286252"/>
            <a:ext cx="6379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highlight>
                  <a:srgbClr val="FFFF00"/>
                </a:highlight>
              </a:rPr>
              <a:t>ACCESS   </a:t>
            </a:r>
            <a:endParaRPr lang="en-US" sz="900" b="1">
              <a:highlight>
                <a:srgbClr val="FFFF00"/>
              </a:highlight>
              <a:cs typeface="Calibri"/>
            </a:endParaRPr>
          </a:p>
          <a:p>
            <a:r>
              <a:rPr lang="en-US" sz="900" b="1">
                <a:highlight>
                  <a:srgbClr val="FFFF00"/>
                </a:highlight>
              </a:rPr>
              <a:t>ROAD      </a:t>
            </a:r>
            <a:endParaRPr lang="en-US" sz="900" b="1">
              <a:highlight>
                <a:srgbClr val="FFFF00"/>
              </a:highlight>
              <a:cs typeface="Calibri"/>
            </a:endParaRPr>
          </a:p>
        </p:txBody>
      </p:sp>
      <p:sp>
        <p:nvSpPr>
          <p:cNvPr id="23" name="TextBox 22">
            <a:extLst>
              <a:ext uri="{FF2B5EF4-FFF2-40B4-BE49-F238E27FC236}">
                <a16:creationId xmlns:a16="http://schemas.microsoft.com/office/drawing/2014/main" id="{24B9CB74-5316-42D3-AA77-CE13AF9442D5}"/>
              </a:ext>
            </a:extLst>
          </p:cNvPr>
          <p:cNvSpPr txBox="1"/>
          <p:nvPr/>
        </p:nvSpPr>
        <p:spPr>
          <a:xfrm>
            <a:off x="4438739" y="4972139"/>
            <a:ext cx="9699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highlight>
                  <a:srgbClr val="FFFF00"/>
                </a:highlight>
                <a:cs typeface="Calibri"/>
              </a:rPr>
              <a:t>WATER TANK     </a:t>
            </a:r>
          </a:p>
          <a:p>
            <a:r>
              <a:rPr lang="en-US" sz="800" b="1">
                <a:highlight>
                  <a:srgbClr val="FFFF00"/>
                </a:highlight>
                <a:cs typeface="Calibri"/>
              </a:rPr>
              <a:t>FOUNDATION    </a:t>
            </a:r>
          </a:p>
        </p:txBody>
      </p:sp>
      <p:sp>
        <p:nvSpPr>
          <p:cNvPr id="19" name="TextBox 18">
            <a:extLst>
              <a:ext uri="{FF2B5EF4-FFF2-40B4-BE49-F238E27FC236}">
                <a16:creationId xmlns:a16="http://schemas.microsoft.com/office/drawing/2014/main" id="{04AAE0F4-61B4-4894-B492-148389564E59}"/>
              </a:ext>
            </a:extLst>
          </p:cNvPr>
          <p:cNvSpPr txBox="1"/>
          <p:nvPr/>
        </p:nvSpPr>
        <p:spPr>
          <a:xfrm>
            <a:off x="6091237" y="3948113"/>
            <a:ext cx="10652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highlight>
                  <a:srgbClr val="FFFF00"/>
                </a:highlight>
                <a:cs typeface="Calibri"/>
              </a:rPr>
              <a:t>EAGLE CANYON       </a:t>
            </a:r>
            <a:endParaRPr lang="en-US"/>
          </a:p>
          <a:p>
            <a:r>
              <a:rPr lang="en-US" sz="800" b="1">
                <a:highlight>
                  <a:srgbClr val="FFFF00"/>
                </a:highlight>
                <a:cs typeface="Calibri"/>
              </a:rPr>
              <a:t>  ROAD                      </a:t>
            </a:r>
            <a:endParaRPr lang="en-US"/>
          </a:p>
        </p:txBody>
      </p:sp>
      <p:sp>
        <p:nvSpPr>
          <p:cNvPr id="8" name="TextBox 7">
            <a:extLst>
              <a:ext uri="{FF2B5EF4-FFF2-40B4-BE49-F238E27FC236}">
                <a16:creationId xmlns:a16="http://schemas.microsoft.com/office/drawing/2014/main" id="{8CE23188-2257-498A-9FCE-FE99EF0290C9}"/>
              </a:ext>
            </a:extLst>
          </p:cNvPr>
          <p:cNvSpPr txBox="1"/>
          <p:nvPr/>
        </p:nvSpPr>
        <p:spPr>
          <a:xfrm>
            <a:off x="6523142" y="5705208"/>
            <a:ext cx="629920" cy="461665"/>
          </a:xfrm>
          <a:prstGeom prst="rect">
            <a:avLst/>
          </a:prstGeom>
          <a:noFill/>
        </p:spPr>
        <p:txBody>
          <a:bodyPr wrap="square" lIns="91440" tIns="45720" rIns="91440" bIns="45720" rtlCol="0" anchor="t">
            <a:spAutoFit/>
          </a:bodyPr>
          <a:lstStyle/>
          <a:p>
            <a:r>
              <a:rPr lang="en-US" sz="2400">
                <a:solidFill>
                  <a:srgbClr val="FF0000"/>
                </a:solidFill>
              </a:rPr>
              <a:t>N</a:t>
            </a:r>
            <a:endParaRPr lang="en-US" sz="2400">
              <a:solidFill>
                <a:srgbClr val="FF0000"/>
              </a:solidFill>
              <a:cs typeface="Calibri"/>
            </a:endParaRPr>
          </a:p>
        </p:txBody>
      </p:sp>
      <p:cxnSp>
        <p:nvCxnSpPr>
          <p:cNvPr id="10" name="Straight Arrow Connector 9">
            <a:extLst>
              <a:ext uri="{FF2B5EF4-FFF2-40B4-BE49-F238E27FC236}">
                <a16:creationId xmlns:a16="http://schemas.microsoft.com/office/drawing/2014/main" id="{4E33B8A8-84E8-4103-A94A-6CFFA6BA44EE}"/>
              </a:ext>
            </a:extLst>
          </p:cNvPr>
          <p:cNvCxnSpPr>
            <a:cxnSpLocks/>
          </p:cNvCxnSpPr>
          <p:nvPr/>
        </p:nvCxnSpPr>
        <p:spPr>
          <a:xfrm flipV="1">
            <a:off x="6701526" y="5476336"/>
            <a:ext cx="0" cy="3302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05023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Water Tank Capacity Buffer </a:t>
            </a:r>
            <a:endParaRPr lang="en-US">
              <a:cs typeface="Calibri"/>
            </a:endParaRP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773016" y="3315131"/>
            <a:ext cx="10058400" cy="4023360"/>
          </a:xfrm>
        </p:spPr>
        <p:txBody>
          <a:bodyPr vert="horz" lIns="0" tIns="45720" rIns="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a:p>
            <a:endParaRPr lang="en-US">
              <a:cs typeface="Calibri"/>
            </a:endParaRP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KEVIN RAMOS</a:t>
            </a:r>
            <a:endParaRPr lang="en-US">
              <a:cs typeface="Calibri"/>
            </a:endParaRP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55</a:t>
            </a:fld>
            <a:endParaRPr lang="en-US"/>
          </a:p>
        </p:txBody>
      </p:sp>
      <p:sp>
        <p:nvSpPr>
          <p:cNvPr id="9" name="TextBox 8">
            <a:extLst>
              <a:ext uri="{FF2B5EF4-FFF2-40B4-BE49-F238E27FC236}">
                <a16:creationId xmlns:a16="http://schemas.microsoft.com/office/drawing/2014/main" id="{4762ABA5-2F4F-4299-8F2E-329059B57AA8}"/>
              </a:ext>
            </a:extLst>
          </p:cNvPr>
          <p:cNvSpPr txBox="1"/>
          <p:nvPr/>
        </p:nvSpPr>
        <p:spPr>
          <a:xfrm>
            <a:off x="6681411" y="1849140"/>
            <a:ext cx="537658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cs typeface="Calibri"/>
              </a:rPr>
              <a:t>Buffer = </a:t>
            </a:r>
            <a:r>
              <a:rPr lang="en-US" sz="2000" b="1">
                <a:ea typeface="+mn-lt"/>
                <a:cs typeface="+mn-lt"/>
              </a:rPr>
              <a:t> 1.8 Million gallons - 1.35 Million gallons</a:t>
            </a:r>
            <a:endParaRPr lang="en-US" b="1">
              <a:cs typeface="Calibri"/>
            </a:endParaRPr>
          </a:p>
          <a:p>
            <a:pPr>
              <a:lnSpc>
                <a:spcPct val="150000"/>
              </a:lnSpc>
            </a:pPr>
            <a:r>
              <a:rPr lang="en-US" sz="2000" b="1">
                <a:cs typeface="Calibri"/>
              </a:rPr>
              <a:t>             = 450,000 gallons</a:t>
            </a:r>
            <a:endParaRPr lang="en-US" b="1">
              <a:cs typeface="Calibri" panose="020F0502020204030204"/>
            </a:endParaRPr>
          </a:p>
          <a:p>
            <a:r>
              <a:rPr lang="en-US" sz="2000">
                <a:cs typeface="Calibri"/>
              </a:rPr>
              <a:t>        </a:t>
            </a:r>
          </a:p>
        </p:txBody>
      </p:sp>
      <p:pic>
        <p:nvPicPr>
          <p:cNvPr id="13" name="Picture 13" descr="Chart, line chart&#10;&#10;Description automatically generated">
            <a:extLst>
              <a:ext uri="{FF2B5EF4-FFF2-40B4-BE49-F238E27FC236}">
                <a16:creationId xmlns:a16="http://schemas.microsoft.com/office/drawing/2014/main" id="{CBCF5EA0-2D7B-4714-81FF-6AB90B3599D3}"/>
              </a:ext>
            </a:extLst>
          </p:cNvPr>
          <p:cNvPicPr>
            <a:picLocks noChangeAspect="1"/>
          </p:cNvPicPr>
          <p:nvPr/>
        </p:nvPicPr>
        <p:blipFill>
          <a:blip r:embed="rId3"/>
          <a:stretch>
            <a:fillRect/>
          </a:stretch>
        </p:blipFill>
        <p:spPr>
          <a:xfrm>
            <a:off x="497457" y="1714644"/>
            <a:ext cx="7847162" cy="4737052"/>
          </a:xfrm>
          <a:prstGeom prst="rect">
            <a:avLst/>
          </a:prstGeom>
        </p:spPr>
      </p:pic>
    </p:spTree>
    <p:extLst>
      <p:ext uri="{BB962C8B-B14F-4D97-AF65-F5344CB8AC3E}">
        <p14:creationId xmlns:p14="http://schemas.microsoft.com/office/powerpoint/2010/main" val="3279495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Water Tank Capacity Calculation</a:t>
            </a:r>
            <a:endParaRPr lang="en-US">
              <a:cs typeface="Calibri"/>
            </a:endParaRP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p:txBody>
          <a:bodyPr vert="horz" lIns="0" tIns="45720" rIns="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a:p>
            <a:endParaRPr lang="en-US">
              <a:cs typeface="Calibri"/>
            </a:endParaRPr>
          </a:p>
          <a:p>
            <a:endParaRPr lang="en-US">
              <a:cs typeface="Calibri"/>
            </a:endParaRP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Matthew </a:t>
            </a:r>
            <a:r>
              <a:rPr lang="en-US" err="1"/>
              <a:t>Mahlebashian</a:t>
            </a:r>
            <a:endParaRPr lang="en-US" err="1">
              <a:cs typeface="Calibri"/>
            </a:endParaRP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56</a:t>
            </a:fld>
            <a:endParaRPr lang="en-US"/>
          </a:p>
        </p:txBody>
      </p:sp>
      <p:sp>
        <p:nvSpPr>
          <p:cNvPr id="3" name="TextBox 2">
            <a:extLst>
              <a:ext uri="{FF2B5EF4-FFF2-40B4-BE49-F238E27FC236}">
                <a16:creationId xmlns:a16="http://schemas.microsoft.com/office/drawing/2014/main" id="{4BAE0439-1AE0-481B-899C-2205F3A84BDB}"/>
              </a:ext>
            </a:extLst>
          </p:cNvPr>
          <p:cNvSpPr txBox="1"/>
          <p:nvPr/>
        </p:nvSpPr>
        <p:spPr>
          <a:xfrm>
            <a:off x="1097280" y="1417320"/>
            <a:ext cx="812278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62626"/>
                </a:solidFill>
                <a:cs typeface="Calibri"/>
              </a:rPr>
              <a:t>Firefighting Water Requirement = </a:t>
            </a:r>
            <a:r>
              <a:rPr lang="en-US" sz="2000">
                <a:ea typeface="+mn-lt"/>
                <a:cs typeface="+mn-lt"/>
              </a:rPr>
              <a:t>2% * Community Area * 2 </a:t>
            </a:r>
            <a:r>
              <a:rPr lang="en-US" sz="2000" err="1">
                <a:ea typeface="+mn-lt"/>
                <a:cs typeface="+mn-lt"/>
              </a:rPr>
              <a:t>cf</a:t>
            </a:r>
            <a:r>
              <a:rPr lang="en-US" sz="2000">
                <a:ea typeface="+mn-lt"/>
                <a:cs typeface="+mn-lt"/>
              </a:rPr>
              <a:t>/</a:t>
            </a:r>
            <a:r>
              <a:rPr lang="en-US" sz="2000" err="1">
                <a:ea typeface="+mn-lt"/>
                <a:cs typeface="+mn-lt"/>
              </a:rPr>
              <a:t>sqft</a:t>
            </a:r>
            <a:endParaRPr lang="en-US" sz="2000">
              <a:ea typeface="+mn-lt"/>
              <a:cs typeface="+mn-lt"/>
            </a:endParaRPr>
          </a:p>
          <a:p>
            <a:endParaRPr lang="en-US" sz="2000">
              <a:solidFill>
                <a:srgbClr val="000000"/>
              </a:solidFill>
              <a:cs typeface="Calibri"/>
            </a:endParaRPr>
          </a:p>
          <a:p>
            <a:r>
              <a:rPr lang="en-US" sz="2000">
                <a:solidFill>
                  <a:srgbClr val="262626"/>
                </a:solidFill>
                <a:ea typeface="+mn-lt"/>
                <a:cs typeface="+mn-lt"/>
              </a:rPr>
              <a:t>                                          = </a:t>
            </a:r>
            <a:r>
              <a:rPr lang="en-US" sz="2000">
                <a:cs typeface="Calibri"/>
              </a:rPr>
              <a:t>2% * 10,476,000 </a:t>
            </a:r>
            <a:r>
              <a:rPr lang="en-US" sz="2000" err="1">
                <a:cs typeface="Calibri"/>
              </a:rPr>
              <a:t>sqft</a:t>
            </a:r>
            <a:r>
              <a:rPr lang="en-US" sz="2000">
                <a:cs typeface="Calibri"/>
              </a:rPr>
              <a:t> * 2 </a:t>
            </a:r>
            <a:r>
              <a:rPr lang="en-US" sz="2000" err="1">
                <a:cs typeface="Calibri"/>
              </a:rPr>
              <a:t>cf</a:t>
            </a:r>
            <a:r>
              <a:rPr lang="en-US" sz="2000">
                <a:cs typeface="Calibri"/>
              </a:rPr>
              <a:t>/</a:t>
            </a:r>
            <a:r>
              <a:rPr lang="en-US" sz="2000" err="1">
                <a:cs typeface="Calibri"/>
              </a:rPr>
              <a:t>sqft</a:t>
            </a:r>
            <a:endParaRPr lang="en-US" sz="2000">
              <a:cs typeface="Calibri"/>
            </a:endParaRPr>
          </a:p>
          <a:p>
            <a:endParaRPr lang="en-US" sz="2000">
              <a:solidFill>
                <a:srgbClr val="262626"/>
              </a:solidFill>
              <a:ea typeface="+mn-lt"/>
              <a:cs typeface="+mn-lt"/>
            </a:endParaRPr>
          </a:p>
          <a:p>
            <a:r>
              <a:rPr lang="en-US" sz="2000" b="1">
                <a:ea typeface="+mn-lt"/>
                <a:cs typeface="+mn-lt"/>
              </a:rPr>
              <a:t>                                          </a:t>
            </a:r>
            <a:r>
              <a:rPr lang="en-US" sz="2000">
                <a:ea typeface="+mn-lt"/>
                <a:cs typeface="+mn-lt"/>
              </a:rPr>
              <a:t>=</a:t>
            </a:r>
            <a:r>
              <a:rPr lang="en-US" sz="2000" b="1">
                <a:ea typeface="+mn-lt"/>
                <a:cs typeface="+mn-lt"/>
              </a:rPr>
              <a:t> </a:t>
            </a:r>
            <a:r>
              <a:rPr lang="en-US" sz="2000">
                <a:ea typeface="+mn-lt"/>
                <a:cs typeface="+mn-lt"/>
              </a:rPr>
              <a:t>3,140,000 gallons</a:t>
            </a:r>
          </a:p>
          <a:p>
            <a:endParaRPr lang="en-US" sz="2000">
              <a:cs typeface="Calibri"/>
            </a:endParaRPr>
          </a:p>
          <a:p>
            <a:pPr algn="just"/>
            <a:endParaRPr lang="en-US" sz="2000">
              <a:ea typeface="+mn-lt"/>
              <a:cs typeface="+mn-lt"/>
            </a:endParaRPr>
          </a:p>
          <a:p>
            <a:pPr algn="just"/>
            <a:endParaRPr lang="en-US" sz="2000">
              <a:ea typeface="+mn-lt"/>
              <a:cs typeface="+mn-lt"/>
            </a:endParaRPr>
          </a:p>
          <a:p>
            <a:pPr algn="just"/>
            <a:r>
              <a:rPr lang="en-US" sz="2000">
                <a:ea typeface="+mn-lt"/>
                <a:cs typeface="+mn-lt"/>
              </a:rPr>
              <a:t>Tank Capacity = Buffer + Firefighting Water Requirement</a:t>
            </a:r>
            <a:endParaRPr lang="en-US" sz="2000">
              <a:cs typeface="Calibri"/>
            </a:endParaRPr>
          </a:p>
          <a:p>
            <a:pPr algn="just"/>
            <a:endParaRPr lang="en-US" sz="2000">
              <a:cs typeface="Calibri"/>
            </a:endParaRPr>
          </a:p>
          <a:p>
            <a:pPr algn="just"/>
            <a:r>
              <a:rPr lang="en-US" sz="2000">
                <a:cs typeface="Calibri"/>
              </a:rPr>
              <a:t>                          = 450,000 gallons + 3,140,000 gallons</a:t>
            </a:r>
          </a:p>
          <a:p>
            <a:pPr algn="just"/>
            <a:endParaRPr lang="en-US" sz="2000">
              <a:cs typeface="Calibri"/>
            </a:endParaRPr>
          </a:p>
          <a:p>
            <a:pPr algn="just"/>
            <a:r>
              <a:rPr lang="en-US" sz="2000">
                <a:cs typeface="Calibri"/>
              </a:rPr>
              <a:t>                         = </a:t>
            </a:r>
            <a:r>
              <a:rPr lang="en-US" sz="2000" b="1">
                <a:ea typeface="+mn-lt"/>
                <a:cs typeface="+mn-lt"/>
              </a:rPr>
              <a:t>3,590,000 gallons</a:t>
            </a:r>
            <a:endParaRPr lang="en-US" sz="2000">
              <a:ea typeface="+mn-lt"/>
              <a:cs typeface="+mn-lt"/>
            </a:endParaRPr>
          </a:p>
          <a:p>
            <a:endParaRPr lang="en-US" sz="2000">
              <a:cs typeface="Calibri"/>
            </a:endParaRPr>
          </a:p>
        </p:txBody>
      </p:sp>
    </p:spTree>
    <p:extLst>
      <p:ext uri="{BB962C8B-B14F-4D97-AF65-F5344CB8AC3E}">
        <p14:creationId xmlns:p14="http://schemas.microsoft.com/office/powerpoint/2010/main" val="283939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Water Tank Capacity Design</a:t>
            </a:r>
            <a:endParaRPr lang="en-US">
              <a:cs typeface="Calibri"/>
            </a:endParaRP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p:txBody>
          <a:bodyPr vert="horz" lIns="0" tIns="45720" rIns="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a:p>
            <a:endParaRPr lang="en-US">
              <a:cs typeface="Calibri"/>
            </a:endParaRP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Matthew </a:t>
            </a:r>
            <a:r>
              <a:rPr lang="en-US" err="1"/>
              <a:t>Mahlebashian</a:t>
            </a:r>
            <a:endParaRPr lang="en-US" err="1">
              <a:cs typeface="Calibri"/>
            </a:endParaRP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57</a:t>
            </a:fld>
            <a:endParaRPr lang="en-US"/>
          </a:p>
        </p:txBody>
      </p:sp>
      <p:sp>
        <p:nvSpPr>
          <p:cNvPr id="8" name="TextBox 7">
            <a:extLst>
              <a:ext uri="{FF2B5EF4-FFF2-40B4-BE49-F238E27FC236}">
                <a16:creationId xmlns:a16="http://schemas.microsoft.com/office/drawing/2014/main" id="{9DF21097-081D-4CD6-8284-A23136011E6C}"/>
              </a:ext>
            </a:extLst>
          </p:cNvPr>
          <p:cNvSpPr txBox="1"/>
          <p:nvPr/>
        </p:nvSpPr>
        <p:spPr>
          <a:xfrm>
            <a:off x="100297" y="4659272"/>
            <a:ext cx="6585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10" name="TextBox 9">
            <a:extLst>
              <a:ext uri="{FF2B5EF4-FFF2-40B4-BE49-F238E27FC236}">
                <a16:creationId xmlns:a16="http://schemas.microsoft.com/office/drawing/2014/main" id="{D8AE682C-5242-4CFD-BCBB-8C15FC16D858}"/>
              </a:ext>
            </a:extLst>
          </p:cNvPr>
          <p:cNvSpPr txBox="1"/>
          <p:nvPr/>
        </p:nvSpPr>
        <p:spPr>
          <a:xfrm>
            <a:off x="2422309" y="4659416"/>
            <a:ext cx="73399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Calibri"/>
              </a:rPr>
              <a:t>Easier to construct and more cost effective</a:t>
            </a:r>
          </a:p>
          <a:p>
            <a:pPr marL="285750" indent="-285750">
              <a:buFont typeface="Arial" panose="020B0604020202020204" pitchFamily="34" charset="0"/>
              <a:buChar char="•"/>
            </a:pPr>
            <a:r>
              <a:rPr lang="en-US">
                <a:cs typeface="Calibri"/>
              </a:rPr>
              <a:t>Allows space for 20 ft wide access road in between and around the tanks</a:t>
            </a:r>
            <a:endParaRPr lang="en-US"/>
          </a:p>
        </p:txBody>
      </p:sp>
      <p:sp>
        <p:nvSpPr>
          <p:cNvPr id="3" name="TextBox 2">
            <a:extLst>
              <a:ext uri="{FF2B5EF4-FFF2-40B4-BE49-F238E27FC236}">
                <a16:creationId xmlns:a16="http://schemas.microsoft.com/office/drawing/2014/main" id="{CA84DBE4-F684-4451-829F-9C3E4B0899BE}"/>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4" name="Picture 4" descr="Shape, rectangle&#10;&#10;Description automatically generated">
            <a:extLst>
              <a:ext uri="{FF2B5EF4-FFF2-40B4-BE49-F238E27FC236}">
                <a16:creationId xmlns:a16="http://schemas.microsoft.com/office/drawing/2014/main" id="{69213AD1-7D6B-40C8-A914-1339EBB3C3F2}"/>
              </a:ext>
            </a:extLst>
          </p:cNvPr>
          <p:cNvPicPr>
            <a:picLocks noChangeAspect="1"/>
          </p:cNvPicPr>
          <p:nvPr/>
        </p:nvPicPr>
        <p:blipFill>
          <a:blip r:embed="rId3"/>
          <a:stretch>
            <a:fillRect/>
          </a:stretch>
        </p:blipFill>
        <p:spPr>
          <a:xfrm>
            <a:off x="1098755" y="1776328"/>
            <a:ext cx="10750345" cy="2506473"/>
          </a:xfrm>
          <a:prstGeom prst="rect">
            <a:avLst/>
          </a:prstGeom>
        </p:spPr>
      </p:pic>
    </p:spTree>
    <p:extLst>
      <p:ext uri="{BB962C8B-B14F-4D97-AF65-F5344CB8AC3E}">
        <p14:creationId xmlns:p14="http://schemas.microsoft.com/office/powerpoint/2010/main" val="2561287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A558-6CEA-4E02-AC7F-5592C07C7F8A}"/>
              </a:ext>
            </a:extLst>
          </p:cNvPr>
          <p:cNvSpPr>
            <a:spLocks noGrp="1"/>
          </p:cNvSpPr>
          <p:nvPr>
            <p:ph type="title"/>
          </p:nvPr>
        </p:nvSpPr>
        <p:spPr/>
        <p:txBody>
          <a:bodyPr/>
          <a:lstStyle/>
          <a:p>
            <a:r>
              <a:rPr lang="en-US">
                <a:cs typeface="Calibri"/>
              </a:rPr>
              <a:t>Water Tank Design (Determining Loads)</a:t>
            </a:r>
            <a:endParaRPr lang="en-US"/>
          </a:p>
        </p:txBody>
      </p:sp>
      <p:sp>
        <p:nvSpPr>
          <p:cNvPr id="3" name="Content Placeholder 2">
            <a:extLst>
              <a:ext uri="{FF2B5EF4-FFF2-40B4-BE49-F238E27FC236}">
                <a16:creationId xmlns:a16="http://schemas.microsoft.com/office/drawing/2014/main" id="{14273D8C-06D5-4A9F-94F0-A42C9821D0EC}"/>
              </a:ext>
            </a:extLst>
          </p:cNvPr>
          <p:cNvSpPr>
            <a:spLocks noGrp="1"/>
          </p:cNvSpPr>
          <p:nvPr>
            <p:ph idx="1"/>
          </p:nvPr>
        </p:nvSpPr>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Dead Loads</a:t>
            </a:r>
          </a:p>
          <a:p>
            <a:pPr>
              <a:buFont typeface="Arial" panose="020F0502020204030204" pitchFamily="34" charset="0"/>
              <a:buChar char="•"/>
            </a:pPr>
            <a:endParaRPr lang="en-US">
              <a:cs typeface="Calibri" panose="020F0502020204030204"/>
            </a:endParaRPr>
          </a:p>
          <a:p>
            <a:pPr>
              <a:buFont typeface="Arial" panose="020F0502020204030204" pitchFamily="34" charset="0"/>
              <a:buChar char="•"/>
            </a:pPr>
            <a:r>
              <a:rPr lang="en-US">
                <a:cs typeface="Calibri" panose="020F0502020204030204"/>
              </a:rPr>
              <a:t>Water Loads</a:t>
            </a:r>
          </a:p>
          <a:p>
            <a:pPr>
              <a:buFont typeface="Arial" panose="020F0502020204030204" pitchFamily="34" charset="0"/>
              <a:buChar char="•"/>
            </a:pPr>
            <a:endParaRPr lang="en-US">
              <a:cs typeface="Calibri" panose="020F0502020204030204"/>
            </a:endParaRPr>
          </a:p>
          <a:p>
            <a:pPr>
              <a:buFont typeface="Arial" panose="020F0502020204030204" pitchFamily="34" charset="0"/>
              <a:buChar char="•"/>
            </a:pPr>
            <a:r>
              <a:rPr lang="en-US">
                <a:cs typeface="Calibri" panose="020F0502020204030204"/>
              </a:rPr>
              <a:t>Seismic or Wind Loads</a:t>
            </a:r>
          </a:p>
          <a:p>
            <a:pPr>
              <a:buFont typeface="Arial" panose="020F0502020204030204" pitchFamily="34" charset="0"/>
              <a:buChar char="•"/>
            </a:pPr>
            <a:endParaRPr lang="en-US">
              <a:cs typeface="Calibri" panose="020F0502020204030204"/>
            </a:endParaRPr>
          </a:p>
        </p:txBody>
      </p:sp>
      <p:sp>
        <p:nvSpPr>
          <p:cNvPr id="4" name="Footer Placeholder 3">
            <a:extLst>
              <a:ext uri="{FF2B5EF4-FFF2-40B4-BE49-F238E27FC236}">
                <a16:creationId xmlns:a16="http://schemas.microsoft.com/office/drawing/2014/main" id="{982F1DD2-2E76-4299-BA31-2E06C9AC3986}"/>
              </a:ext>
            </a:extLst>
          </p:cNvPr>
          <p:cNvSpPr>
            <a:spLocks noGrp="1"/>
          </p:cNvSpPr>
          <p:nvPr>
            <p:ph type="ftr" sz="quarter" idx="11"/>
          </p:nvPr>
        </p:nvSpPr>
        <p:spPr/>
        <p:txBody>
          <a:bodyPr/>
          <a:lstStyle/>
          <a:p>
            <a:r>
              <a:rPr lang="en-US"/>
              <a:t>SPEAKER: Obed Coy</a:t>
            </a:r>
          </a:p>
        </p:txBody>
      </p:sp>
      <p:sp>
        <p:nvSpPr>
          <p:cNvPr id="5" name="Slide Number Placeholder 4">
            <a:extLst>
              <a:ext uri="{FF2B5EF4-FFF2-40B4-BE49-F238E27FC236}">
                <a16:creationId xmlns:a16="http://schemas.microsoft.com/office/drawing/2014/main" id="{CCFBAE97-E658-4B65-8622-B8EAFBFC555A}"/>
              </a:ext>
            </a:extLst>
          </p:cNvPr>
          <p:cNvSpPr>
            <a:spLocks noGrp="1"/>
          </p:cNvSpPr>
          <p:nvPr>
            <p:ph type="sldNum" sz="quarter" idx="12"/>
          </p:nvPr>
        </p:nvSpPr>
        <p:spPr/>
        <p:txBody>
          <a:bodyPr/>
          <a:lstStyle/>
          <a:p>
            <a:fld id="{519954A3-9DFD-4C44-94BA-B95130A3BA1C}" type="slidenum">
              <a:rPr lang="en-US" smtClean="0"/>
              <a:t>58</a:t>
            </a:fld>
            <a:endParaRPr lang="en-US"/>
          </a:p>
        </p:txBody>
      </p:sp>
    </p:spTree>
    <p:extLst>
      <p:ext uri="{BB962C8B-B14F-4D97-AF65-F5344CB8AC3E}">
        <p14:creationId xmlns:p14="http://schemas.microsoft.com/office/powerpoint/2010/main" val="2614716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53747-664E-439E-8887-19F24ACFC298}"/>
              </a:ext>
            </a:extLst>
          </p:cNvPr>
          <p:cNvSpPr>
            <a:spLocks noGrp="1"/>
          </p:cNvSpPr>
          <p:nvPr>
            <p:ph type="title"/>
          </p:nvPr>
        </p:nvSpPr>
        <p:spPr/>
        <p:txBody>
          <a:bodyPr/>
          <a:lstStyle/>
          <a:p>
            <a:r>
              <a:rPr lang="en-US">
                <a:cs typeface="Calibri"/>
              </a:rPr>
              <a:t>Water Tank Design (Dead Loads)</a:t>
            </a:r>
            <a:endParaRPr lang="en-US"/>
          </a:p>
        </p:txBody>
      </p:sp>
      <p:sp>
        <p:nvSpPr>
          <p:cNvPr id="4" name="Footer Placeholder 3">
            <a:extLst>
              <a:ext uri="{FF2B5EF4-FFF2-40B4-BE49-F238E27FC236}">
                <a16:creationId xmlns:a16="http://schemas.microsoft.com/office/drawing/2014/main" id="{E0432B9B-A6A1-4E4E-8C3E-4CBE873951A0}"/>
              </a:ext>
            </a:extLst>
          </p:cNvPr>
          <p:cNvSpPr>
            <a:spLocks noGrp="1"/>
          </p:cNvSpPr>
          <p:nvPr>
            <p:ph type="ftr" sz="quarter" idx="11"/>
          </p:nvPr>
        </p:nvSpPr>
        <p:spPr/>
        <p:txBody>
          <a:bodyPr/>
          <a:lstStyle/>
          <a:p>
            <a:r>
              <a:rPr lang="en-US"/>
              <a:t>SPEAKER: Obed Coy</a:t>
            </a:r>
          </a:p>
        </p:txBody>
      </p:sp>
      <p:sp>
        <p:nvSpPr>
          <p:cNvPr id="5" name="Slide Number Placeholder 4">
            <a:extLst>
              <a:ext uri="{FF2B5EF4-FFF2-40B4-BE49-F238E27FC236}">
                <a16:creationId xmlns:a16="http://schemas.microsoft.com/office/drawing/2014/main" id="{ACD6C654-6C9B-443A-8E65-44CF28BF959E}"/>
              </a:ext>
            </a:extLst>
          </p:cNvPr>
          <p:cNvSpPr>
            <a:spLocks noGrp="1"/>
          </p:cNvSpPr>
          <p:nvPr>
            <p:ph type="sldNum" sz="quarter" idx="12"/>
          </p:nvPr>
        </p:nvSpPr>
        <p:spPr/>
        <p:txBody>
          <a:bodyPr/>
          <a:lstStyle/>
          <a:p>
            <a:fld id="{519954A3-9DFD-4C44-94BA-B95130A3BA1C}" type="slidenum">
              <a:rPr lang="en-US" smtClean="0"/>
              <a:t>59</a:t>
            </a:fld>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3C03D2C-A484-4D88-B749-419A52432F62}"/>
                  </a:ext>
                </a:extLst>
              </p:cNvPr>
              <p:cNvSpPr txBox="1"/>
              <p:nvPr/>
            </p:nvSpPr>
            <p:spPr>
              <a:xfrm>
                <a:off x="1167318" y="1452664"/>
                <a:ext cx="9416375" cy="4031873"/>
              </a:xfrm>
              <a:prstGeom prst="rect">
                <a:avLst/>
              </a:prstGeom>
              <a:noFill/>
            </p:spPr>
            <p:txBody>
              <a:bodyPr wrap="square" rtlCol="0">
                <a:spAutoFit/>
              </a:bodyPr>
              <a:lstStyle/>
              <a:p>
                <a:pPr marL="285750" indent="-285750">
                  <a:buFont typeface="Arial" panose="020B0604020202020204" pitchFamily="34" charset="0"/>
                  <a:buChar char="•"/>
                </a:pPr>
                <a:r>
                  <a:rPr lang="en-US" sz="3200">
                    <a:cs typeface="Calibri" panose="020F0502020204030204"/>
                  </a:rPr>
                  <a:t>Tank + Dome + Tank Floor</a:t>
                </a:r>
              </a:p>
              <a:p>
                <a:pPr marL="285750" indent="-285750">
                  <a:buFont typeface="Arial" panose="020B0604020202020204" pitchFamily="34" charset="0"/>
                  <a:buChar char="•"/>
                </a:pPr>
                <a:r>
                  <a:rPr lang="en-US" sz="3200">
                    <a:cs typeface="Calibri" panose="020F0502020204030204"/>
                  </a:rPr>
                  <a:t>1,400 ft</a:t>
                </a:r>
                <a:r>
                  <a:rPr lang="en-US" sz="3200" baseline="30000">
                    <a:cs typeface="Calibri" panose="020F0502020204030204"/>
                  </a:rPr>
                  <a:t>3</a:t>
                </a:r>
                <a:r>
                  <a:rPr lang="en-US" sz="3200">
                    <a:cs typeface="Calibri" panose="020F0502020204030204"/>
                  </a:rPr>
                  <a:t> of Steel</a:t>
                </a:r>
              </a:p>
              <a:p>
                <a:endParaRPr lang="en-US" sz="3200">
                  <a:cs typeface="Calibri" panose="020F0502020204030204"/>
                </a:endParaRPr>
              </a:p>
              <a:p>
                <a:pPr marL="285750" indent="-285750">
                  <a:buFont typeface="Arial" panose="020B0604020202020204" pitchFamily="34" charset="0"/>
                  <a:buChar char="•"/>
                </a:pPr>
                <a14:m>
                  <m:oMath xmlns:m="http://schemas.openxmlformats.org/officeDocument/2006/math">
                    <m:sSub>
                      <m:sSubPr>
                        <m:ctrlPr>
                          <a:rPr lang="en-US" sz="3200" i="1" smtClean="0">
                            <a:latin typeface="Cambria Math" panose="02040503050406030204" pitchFamily="18" charset="0"/>
                            <a:cs typeface="Calibri" panose="020F0502020204030204"/>
                          </a:rPr>
                        </m:ctrlPr>
                      </m:sSubPr>
                      <m:e>
                        <m:r>
                          <a:rPr lang="en-US" sz="3200" b="0" i="1" smtClean="0">
                            <a:latin typeface="Cambria Math" panose="02040503050406030204" pitchFamily="18" charset="0"/>
                            <a:cs typeface="Calibri" panose="020F0502020204030204"/>
                          </a:rPr>
                          <m:t>𝑊</m:t>
                        </m:r>
                      </m:e>
                      <m:sub>
                        <m:r>
                          <a:rPr lang="en-US" sz="3200" b="0" i="1" smtClean="0">
                            <a:latin typeface="Cambria Math" panose="02040503050406030204" pitchFamily="18" charset="0"/>
                            <a:cs typeface="Calibri" panose="020F0502020204030204"/>
                          </a:rPr>
                          <m:t>𝑇</m:t>
                        </m:r>
                      </m:sub>
                    </m:sSub>
                    <m:r>
                      <a:rPr lang="en-US" sz="3200" b="0" i="1" smtClean="0">
                        <a:latin typeface="Cambria Math" panose="02040503050406030204" pitchFamily="18" charset="0"/>
                        <a:cs typeface="Calibri" panose="020F0502020204030204"/>
                      </a:rPr>
                      <m:t>=1,400</m:t>
                    </m:r>
                    <m:sSup>
                      <m:sSupPr>
                        <m:ctrlPr>
                          <a:rPr lang="en-US" sz="3200" b="0" i="1" smtClean="0">
                            <a:latin typeface="Cambria Math" panose="02040503050406030204" pitchFamily="18" charset="0"/>
                            <a:cs typeface="Calibri" panose="020F0502020204030204"/>
                          </a:rPr>
                        </m:ctrlPr>
                      </m:sSupPr>
                      <m:e>
                        <m:r>
                          <a:rPr lang="en-US" sz="3200" b="0" i="1" smtClean="0">
                            <a:latin typeface="Cambria Math" panose="02040503050406030204" pitchFamily="18" charset="0"/>
                            <a:cs typeface="Calibri" panose="020F0502020204030204"/>
                          </a:rPr>
                          <m:t>𝑓𝑡</m:t>
                        </m:r>
                      </m:e>
                      <m:sup>
                        <m:r>
                          <a:rPr lang="en-US" sz="3200" b="0" i="1" smtClean="0">
                            <a:latin typeface="Cambria Math" panose="02040503050406030204" pitchFamily="18" charset="0"/>
                            <a:cs typeface="Calibri" panose="020F0502020204030204"/>
                          </a:rPr>
                          <m:t>3</m:t>
                        </m:r>
                      </m:sup>
                    </m:sSup>
                    <m:r>
                      <a:rPr lang="en-US" sz="3200" b="0" i="1" smtClean="0">
                        <a:latin typeface="Cambria Math" panose="02040503050406030204" pitchFamily="18" charset="0"/>
                        <a:cs typeface="Calibri" panose="020F0502020204030204"/>
                      </a:rPr>
                      <m:t>(490</m:t>
                    </m:r>
                    <m:r>
                      <a:rPr lang="en-US" sz="3200" b="0" i="1" smtClean="0">
                        <a:latin typeface="Cambria Math" panose="02040503050406030204" pitchFamily="18" charset="0"/>
                        <a:cs typeface="Calibri" panose="020F0502020204030204"/>
                      </a:rPr>
                      <m:t>𝑝𝑐𝑓</m:t>
                    </m:r>
                    <m:r>
                      <a:rPr lang="en-US" sz="3200" b="0" i="1" smtClean="0">
                        <a:latin typeface="Cambria Math" panose="02040503050406030204" pitchFamily="18" charset="0"/>
                        <a:cs typeface="Calibri" panose="020F0502020204030204"/>
                      </a:rPr>
                      <m:t>)</m:t>
                    </m:r>
                  </m:oMath>
                </a14:m>
                <a:endParaRPr lang="en-US" sz="3200">
                  <a:cs typeface="Calibri" panose="020F0502020204030204"/>
                </a:endParaRPr>
              </a:p>
              <a:p>
                <a:pPr marL="285750" indent="-285750">
                  <a:buFont typeface="Arial" panose="020B0604020202020204" pitchFamily="34" charset="0"/>
                  <a:buChar char="•"/>
                </a:pPr>
                <a14:m>
                  <m:oMath xmlns:m="http://schemas.openxmlformats.org/officeDocument/2006/math">
                    <m:sSub>
                      <m:sSubPr>
                        <m:ctrlPr>
                          <a:rPr lang="en-US" sz="3200" i="1" smtClean="0">
                            <a:latin typeface="Cambria Math" panose="02040503050406030204" pitchFamily="18" charset="0"/>
                            <a:cs typeface="Calibri" panose="020F0502020204030204"/>
                          </a:rPr>
                        </m:ctrlPr>
                      </m:sSubPr>
                      <m:e>
                        <m:r>
                          <a:rPr lang="en-US" sz="3200" b="0" i="1" smtClean="0">
                            <a:latin typeface="Cambria Math" panose="02040503050406030204" pitchFamily="18" charset="0"/>
                            <a:cs typeface="Calibri" panose="020F0502020204030204"/>
                          </a:rPr>
                          <m:t>𝑊</m:t>
                        </m:r>
                      </m:e>
                      <m:sub>
                        <m:r>
                          <a:rPr lang="en-US" sz="3200" b="0" i="1" smtClean="0">
                            <a:latin typeface="Cambria Math" panose="02040503050406030204" pitchFamily="18" charset="0"/>
                            <a:cs typeface="Calibri" panose="020F0502020204030204"/>
                          </a:rPr>
                          <m:t>𝑇</m:t>
                        </m:r>
                      </m:sub>
                    </m:sSub>
                    <m:r>
                      <a:rPr lang="en-US" sz="3200" b="0" i="1" smtClean="0">
                        <a:latin typeface="Cambria Math" panose="02040503050406030204" pitchFamily="18" charset="0"/>
                        <a:cs typeface="Calibri" panose="020F0502020204030204"/>
                      </a:rPr>
                      <m:t>=700 </m:t>
                    </m:r>
                    <m:r>
                      <a:rPr lang="en-US" sz="3200" b="0" i="1" smtClean="0">
                        <a:latin typeface="Cambria Math" panose="02040503050406030204" pitchFamily="18" charset="0"/>
                        <a:cs typeface="Calibri" panose="020F0502020204030204"/>
                      </a:rPr>
                      <m:t>𝑘𝑖𝑝𝑠</m:t>
                    </m:r>
                  </m:oMath>
                </a14:m>
                <a:endParaRPr lang="en-US" sz="3200">
                  <a:cs typeface="Calibri" panose="020F0502020204030204"/>
                </a:endParaRPr>
              </a:p>
              <a:p>
                <a:pPr marL="285750" indent="-285750">
                  <a:buFont typeface="Arial" panose="020B0604020202020204" pitchFamily="34" charset="0"/>
                  <a:buChar char="•"/>
                </a:pPr>
                <a:endParaRPr lang="en-US" sz="3200">
                  <a:cs typeface="Calibri" panose="020F0502020204030204"/>
                </a:endParaRPr>
              </a:p>
              <a:p>
                <a:pPr marL="285750" indent="-285750">
                  <a:buFont typeface="Arial" panose="020B0604020202020204" pitchFamily="34" charset="0"/>
                  <a:buChar char="•"/>
                </a:pPr>
                <a:r>
                  <a:rPr lang="en-US" sz="3200">
                    <a:cs typeface="Calibri" panose="020F0502020204030204"/>
                  </a:rPr>
                  <a:t>Dead Load </a:t>
                </a:r>
                <a:r>
                  <a:rPr lang="en-US" sz="3200" i="1">
                    <a:cs typeface="Calibri" panose="020F0502020204030204"/>
                  </a:rPr>
                  <a:t>per tank</a:t>
                </a:r>
                <a:r>
                  <a:rPr lang="en-US" sz="3200">
                    <a:cs typeface="Calibri" panose="020F0502020204030204"/>
                  </a:rPr>
                  <a:t>= 700 kips</a:t>
                </a:r>
              </a:p>
              <a:p>
                <a:pPr marL="285750" indent="-285750">
                  <a:buFont typeface="Arial" panose="020B0604020202020204" pitchFamily="34" charset="0"/>
                  <a:buChar char="•"/>
                </a:pPr>
                <a:endParaRPr lang="en-US" sz="3200">
                  <a:cs typeface="Calibri" panose="020F0502020204030204"/>
                </a:endParaRPr>
              </a:p>
            </p:txBody>
          </p:sp>
        </mc:Choice>
        <mc:Fallback>
          <p:sp>
            <p:nvSpPr>
              <p:cNvPr id="6" name="TextBox 5">
                <a:extLst>
                  <a:ext uri="{FF2B5EF4-FFF2-40B4-BE49-F238E27FC236}">
                    <a16:creationId xmlns:a16="http://schemas.microsoft.com/office/drawing/2014/main" id="{C3C03D2C-A484-4D88-B749-419A52432F62}"/>
                  </a:ext>
                </a:extLst>
              </p:cNvPr>
              <p:cNvSpPr txBox="1">
                <a:spLocks noRot="1" noChangeAspect="1" noMove="1" noResize="1" noEditPoints="1" noAdjustHandles="1" noChangeArrowheads="1" noChangeShapeType="1" noTextEdit="1"/>
              </p:cNvSpPr>
              <p:nvPr/>
            </p:nvSpPr>
            <p:spPr>
              <a:xfrm>
                <a:off x="1167318" y="1452664"/>
                <a:ext cx="9416375" cy="4031873"/>
              </a:xfrm>
              <a:prstGeom prst="rect">
                <a:avLst/>
              </a:prstGeom>
              <a:blipFill>
                <a:blip r:embed="rId3"/>
                <a:stretch>
                  <a:fillRect l="-1489" t="-1964"/>
                </a:stretch>
              </a:blipFill>
            </p:spPr>
            <p:txBody>
              <a:bodyPr/>
              <a:lstStyle/>
              <a:p>
                <a:r>
                  <a:rPr lang="en-US">
                    <a:noFill/>
                  </a:rPr>
                  <a:t> </a:t>
                </a:r>
              </a:p>
            </p:txBody>
          </p:sp>
        </mc:Fallback>
      </mc:AlternateContent>
    </p:spTree>
    <p:extLst>
      <p:ext uri="{BB962C8B-B14F-4D97-AF65-F5344CB8AC3E}">
        <p14:creationId xmlns:p14="http://schemas.microsoft.com/office/powerpoint/2010/main" val="839205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E77DD7-35C8-4303-9409-9211EB77A1FB}"/>
              </a:ext>
            </a:extLst>
          </p:cNvPr>
          <p:cNvSpPr>
            <a:spLocks noGrp="1"/>
          </p:cNvSpPr>
          <p:nvPr>
            <p:ph type="title"/>
          </p:nvPr>
        </p:nvSpPr>
        <p:spPr>
          <a:xfrm>
            <a:off x="1097280" y="338870"/>
            <a:ext cx="10058400" cy="910882"/>
          </a:xfrm>
        </p:spPr>
        <p:txBody>
          <a:bodyPr/>
          <a:lstStyle/>
          <a:p>
            <a:r>
              <a:rPr lang="en-US"/>
              <a:t>Purpose</a:t>
            </a:r>
          </a:p>
        </p:txBody>
      </p:sp>
      <p:sp>
        <p:nvSpPr>
          <p:cNvPr id="3" name="Footer Placeholder 2">
            <a:extLst>
              <a:ext uri="{FF2B5EF4-FFF2-40B4-BE49-F238E27FC236}">
                <a16:creationId xmlns:a16="http://schemas.microsoft.com/office/drawing/2014/main" id="{21B2C14F-E401-4911-A9EF-F332FF9E3EEB}"/>
              </a:ext>
            </a:extLst>
          </p:cNvPr>
          <p:cNvSpPr>
            <a:spLocks noGrp="1"/>
          </p:cNvSpPr>
          <p:nvPr>
            <p:ph type="ftr" sz="quarter" idx="11"/>
          </p:nvPr>
        </p:nvSpPr>
        <p:spPr>
          <a:xfrm>
            <a:off x="3684597" y="6499715"/>
            <a:ext cx="4822804" cy="365126"/>
          </a:xfrm>
        </p:spPr>
        <p:txBody>
          <a:bodyPr/>
          <a:lstStyle/>
          <a:p>
            <a:r>
              <a:rPr lang="en-US"/>
              <a:t>Speaker: </a:t>
            </a:r>
            <a:r>
              <a:rPr lang="en-US" err="1"/>
              <a:t>jonathan</a:t>
            </a:r>
            <a:r>
              <a:rPr lang="en-US"/>
              <a:t> </a:t>
            </a:r>
            <a:r>
              <a:rPr lang="en-US" err="1"/>
              <a:t>dakhil</a:t>
            </a:r>
            <a:endParaRPr lang="en-US"/>
          </a:p>
        </p:txBody>
      </p:sp>
      <p:sp>
        <p:nvSpPr>
          <p:cNvPr id="5" name="Slide Number Placeholder 4">
            <a:extLst>
              <a:ext uri="{FF2B5EF4-FFF2-40B4-BE49-F238E27FC236}">
                <a16:creationId xmlns:a16="http://schemas.microsoft.com/office/drawing/2014/main" id="{95AD920C-F9EB-43D5-967D-68F2EFE1DA83}"/>
              </a:ext>
            </a:extLst>
          </p:cNvPr>
          <p:cNvSpPr>
            <a:spLocks noGrp="1"/>
          </p:cNvSpPr>
          <p:nvPr>
            <p:ph type="sldNum" sz="quarter" idx="12"/>
          </p:nvPr>
        </p:nvSpPr>
        <p:spPr>
          <a:xfrm>
            <a:off x="9843655" y="6499716"/>
            <a:ext cx="1312025" cy="365125"/>
          </a:xfrm>
        </p:spPr>
        <p:txBody>
          <a:bodyPr/>
          <a:lstStyle/>
          <a:p>
            <a:fld id="{D57F1E4F-1CFF-5643-939E-217C01CDF565}" type="slidenum">
              <a:rPr lang="en-US" smtClean="0"/>
              <a:pPr/>
              <a:t>6</a:t>
            </a:fld>
            <a:endParaRPr lang="en-US"/>
          </a:p>
        </p:txBody>
      </p:sp>
      <p:sp>
        <p:nvSpPr>
          <p:cNvPr id="2" name="TextBox 1">
            <a:extLst>
              <a:ext uri="{FF2B5EF4-FFF2-40B4-BE49-F238E27FC236}">
                <a16:creationId xmlns:a16="http://schemas.microsoft.com/office/drawing/2014/main" id="{780FCC8F-D2B1-4F04-8E31-40E8816F46F6}"/>
              </a:ext>
            </a:extLst>
          </p:cNvPr>
          <p:cNvSpPr txBox="1"/>
          <p:nvPr/>
        </p:nvSpPr>
        <p:spPr>
          <a:xfrm>
            <a:off x="1097280" y="1500041"/>
            <a:ext cx="10143505" cy="4893647"/>
          </a:xfrm>
          <a:prstGeom prst="rect">
            <a:avLst/>
          </a:prstGeom>
          <a:noFill/>
        </p:spPr>
        <p:txBody>
          <a:bodyPr wrap="square" lIns="91440" tIns="45720" rIns="91440" bIns="45720" rtlCol="0" anchor="t">
            <a:spAutoFit/>
          </a:bodyPr>
          <a:lstStyle/>
          <a:p>
            <a:pPr marL="342900" indent="-342900">
              <a:buFont typeface="Arial"/>
              <a:buChar char="•"/>
            </a:pPr>
            <a:r>
              <a:rPr lang="en-US" sz="2400">
                <a:cs typeface="Calibri"/>
              </a:rPr>
              <a:t>Identify a reliable source of clean and non-potable water supply for essential mining operations</a:t>
            </a:r>
            <a:endParaRPr lang="en-US"/>
          </a:p>
          <a:p>
            <a:pPr marL="342900" indent="-342900">
              <a:buFont typeface="Arial"/>
              <a:buChar char="•"/>
            </a:pPr>
            <a:endParaRPr lang="en-US" sz="2400">
              <a:cs typeface="Calibri"/>
            </a:endParaRPr>
          </a:p>
          <a:p>
            <a:pPr marL="342900" indent="-342900">
              <a:buFont typeface="Arial"/>
              <a:buChar char="•"/>
            </a:pPr>
            <a:r>
              <a:rPr lang="en-US" sz="2400">
                <a:cs typeface="Calibri"/>
              </a:rPr>
              <a:t>Meet operational needs such as dust control</a:t>
            </a:r>
          </a:p>
          <a:p>
            <a:endParaRPr lang="en-US" sz="2400">
              <a:cs typeface="Calibri"/>
            </a:endParaRPr>
          </a:p>
          <a:p>
            <a:pPr marL="342900" indent="-342900">
              <a:buFont typeface="Arial"/>
              <a:buChar char="•"/>
            </a:pPr>
            <a:r>
              <a:rPr lang="en-US" sz="2400">
                <a:cs typeface="Calibri"/>
              </a:rPr>
              <a:t>Collection of watershed runoff supplemented by an imported water supply</a:t>
            </a:r>
          </a:p>
          <a:p>
            <a:pPr marL="342900" indent="-342900">
              <a:buFont typeface="Arial"/>
              <a:buChar char="•"/>
            </a:pPr>
            <a:endParaRPr lang="en-US" sz="2400">
              <a:cs typeface="Calibri"/>
            </a:endParaRPr>
          </a:p>
          <a:p>
            <a:pPr marL="342900" indent="-342900">
              <a:buFont typeface="Arial"/>
              <a:buChar char="•"/>
            </a:pPr>
            <a:r>
              <a:rPr lang="en-US" sz="2400">
                <a:cs typeface="Calibri"/>
              </a:rPr>
              <a:t>Technical aspects considered</a:t>
            </a:r>
          </a:p>
          <a:p>
            <a:pPr marL="342900" indent="-342900">
              <a:buFont typeface="Arial"/>
              <a:buChar char="•"/>
            </a:pPr>
            <a:endParaRPr lang="en-US" sz="2400">
              <a:cs typeface="Calibri"/>
            </a:endParaRPr>
          </a:p>
          <a:p>
            <a:pPr marL="342900" indent="-342900">
              <a:buFont typeface="Arial"/>
              <a:buChar char="•"/>
            </a:pPr>
            <a:r>
              <a:rPr lang="en-US" sz="2400"/>
              <a:t>Provide a full design for a new and accessible infrastructure</a:t>
            </a:r>
            <a:endParaRPr lang="en-US" sz="2400">
              <a:cs typeface="Calibri"/>
            </a:endParaRPr>
          </a:p>
          <a:p>
            <a:pPr marL="800100" lvl="1" indent="-342900">
              <a:buClr>
                <a:schemeClr val="bg1">
                  <a:lumMod val="50000"/>
                </a:schemeClr>
              </a:buClr>
              <a:buFont typeface="Arial" panose="020B0604020202020204" pitchFamily="34" charset="0"/>
              <a:buChar char="•"/>
            </a:pPr>
            <a:r>
              <a:rPr lang="en-US" sz="2400"/>
              <a:t>Collection</a:t>
            </a:r>
            <a:endParaRPr lang="en-US" sz="2400">
              <a:cs typeface="Calibri"/>
            </a:endParaRPr>
          </a:p>
          <a:p>
            <a:pPr marL="800100" lvl="1" indent="-342900">
              <a:buClr>
                <a:schemeClr val="bg1">
                  <a:lumMod val="50000"/>
                </a:schemeClr>
              </a:buClr>
              <a:buFont typeface="Arial" panose="020B0604020202020204" pitchFamily="34" charset="0"/>
              <a:buChar char="•"/>
            </a:pPr>
            <a:r>
              <a:rPr lang="en-US" sz="2400"/>
              <a:t>Storage</a:t>
            </a:r>
            <a:endParaRPr lang="en-US" sz="2400">
              <a:cs typeface="Calibri"/>
            </a:endParaRPr>
          </a:p>
          <a:p>
            <a:pPr marL="800100" lvl="1" indent="-342900">
              <a:buClr>
                <a:schemeClr val="bg1">
                  <a:lumMod val="50000"/>
                </a:schemeClr>
              </a:buClr>
              <a:buFont typeface="Arial" panose="020B0604020202020204" pitchFamily="34" charset="0"/>
              <a:buChar char="•"/>
            </a:pPr>
            <a:r>
              <a:rPr lang="en-US" sz="2400"/>
              <a:t>Conveyance of non-potable water</a:t>
            </a:r>
            <a:endParaRPr lang="en-US" sz="2400">
              <a:cs typeface="Calibri"/>
            </a:endParaRPr>
          </a:p>
        </p:txBody>
      </p:sp>
    </p:spTree>
    <p:extLst>
      <p:ext uri="{BB962C8B-B14F-4D97-AF65-F5344CB8AC3E}">
        <p14:creationId xmlns:p14="http://schemas.microsoft.com/office/powerpoint/2010/main" val="2731045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756C-A35B-45EA-AB4F-B4E90C1BBA92}"/>
              </a:ext>
            </a:extLst>
          </p:cNvPr>
          <p:cNvSpPr>
            <a:spLocks noGrp="1"/>
          </p:cNvSpPr>
          <p:nvPr>
            <p:ph type="title"/>
          </p:nvPr>
        </p:nvSpPr>
        <p:spPr/>
        <p:txBody>
          <a:bodyPr>
            <a:normAutofit/>
          </a:bodyPr>
          <a:lstStyle/>
          <a:p>
            <a:r>
              <a:rPr lang="en-US">
                <a:cs typeface="Calibri"/>
              </a:rPr>
              <a:t>Water Tank Design (Water Loads)</a:t>
            </a:r>
            <a:endParaRPr lang="en-US"/>
          </a:p>
        </p:txBody>
      </p:sp>
      <p:sp>
        <p:nvSpPr>
          <p:cNvPr id="4" name="Footer Placeholder 3">
            <a:extLst>
              <a:ext uri="{FF2B5EF4-FFF2-40B4-BE49-F238E27FC236}">
                <a16:creationId xmlns:a16="http://schemas.microsoft.com/office/drawing/2014/main" id="{B921A047-B179-4FAC-ABD4-22F74B4C7DFD}"/>
              </a:ext>
            </a:extLst>
          </p:cNvPr>
          <p:cNvSpPr>
            <a:spLocks noGrp="1"/>
          </p:cNvSpPr>
          <p:nvPr>
            <p:ph type="ftr" sz="quarter" idx="11"/>
          </p:nvPr>
        </p:nvSpPr>
        <p:spPr/>
        <p:txBody>
          <a:bodyPr/>
          <a:lstStyle/>
          <a:p>
            <a:r>
              <a:rPr lang="en-US"/>
              <a:t>SPEAKER: Obed Coy</a:t>
            </a:r>
          </a:p>
        </p:txBody>
      </p:sp>
      <p:sp>
        <p:nvSpPr>
          <p:cNvPr id="5" name="Slide Number Placeholder 4">
            <a:extLst>
              <a:ext uri="{FF2B5EF4-FFF2-40B4-BE49-F238E27FC236}">
                <a16:creationId xmlns:a16="http://schemas.microsoft.com/office/drawing/2014/main" id="{72BD8BB0-EFF2-45BE-A37C-76312468C4E1}"/>
              </a:ext>
            </a:extLst>
          </p:cNvPr>
          <p:cNvSpPr>
            <a:spLocks noGrp="1"/>
          </p:cNvSpPr>
          <p:nvPr>
            <p:ph type="sldNum" sz="quarter" idx="12"/>
          </p:nvPr>
        </p:nvSpPr>
        <p:spPr/>
        <p:txBody>
          <a:bodyPr/>
          <a:lstStyle/>
          <a:p>
            <a:fld id="{519954A3-9DFD-4C44-94BA-B95130A3BA1C}" type="slidenum">
              <a:rPr lang="en-US" smtClean="0"/>
              <a:t>60</a:t>
            </a:fld>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C23B02F-605B-41C0-80C3-92C6438A5514}"/>
                  </a:ext>
                </a:extLst>
              </p:cNvPr>
              <p:cNvSpPr txBox="1"/>
              <p:nvPr/>
            </p:nvSpPr>
            <p:spPr>
              <a:xfrm>
                <a:off x="790639" y="1377346"/>
                <a:ext cx="5487115" cy="4347409"/>
              </a:xfrm>
              <a:prstGeom prst="rect">
                <a:avLst/>
              </a:prstGeom>
              <a:noFill/>
            </p:spPr>
            <p:txBody>
              <a:bodyPr wrap="square" rtlCol="0">
                <a:spAutoFit/>
              </a:bodyPr>
              <a:lstStyle/>
              <a:p>
                <a:pPr marL="285750" indent="-285750">
                  <a:buFont typeface="Arial" panose="020B0604020202020204" pitchFamily="34" charset="0"/>
                  <a:buChar char="•"/>
                </a:pPr>
                <a:r>
                  <a:rPr lang="en-US" sz="2400">
                    <a:cs typeface="Calibri"/>
                  </a:rPr>
                  <a:t>Water Weight (Lower Mass, Impulsive)</a:t>
                </a:r>
              </a:p>
              <a:p>
                <a:pPr marL="742950" lvl="1" indent="-28575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𝑖</m:t>
                        </m:r>
                      </m:sub>
                    </m:sSub>
                    <m:r>
                      <a:rPr lang="en-US" sz="2400" b="0" i="1" smtClean="0">
                        <a:latin typeface="Cambria Math" panose="02040503050406030204" pitchFamily="18" charset="0"/>
                        <a:cs typeface="Calibri"/>
                      </a:rPr>
                      <m:t>=</m:t>
                    </m:r>
                    <m:f>
                      <m:fPr>
                        <m:ctrlPr>
                          <a:rPr lang="en-US" sz="2400" b="0" i="1" smtClean="0">
                            <a:latin typeface="Cambria Math" panose="02040503050406030204" pitchFamily="18" charset="0"/>
                            <a:cs typeface="Calibri"/>
                          </a:rPr>
                        </m:ctrlPr>
                      </m:fPr>
                      <m:num>
                        <m:r>
                          <m:rPr>
                            <m:sty m:val="p"/>
                          </m:rPr>
                          <a:rPr lang="en-US" sz="2400" b="0" i="0" smtClean="0">
                            <a:latin typeface="Cambria Math" panose="02040503050406030204" pitchFamily="18" charset="0"/>
                            <a:cs typeface="Calibri"/>
                          </a:rPr>
                          <m:t>tanh</m:t>
                        </m:r>
                        <m:r>
                          <a:rPr lang="en-US" sz="2400" b="0" i="1" smtClean="0">
                            <a:latin typeface="Cambria Math" panose="02040503050406030204" pitchFamily="18" charset="0"/>
                            <a:cs typeface="Calibri"/>
                          </a:rPr>
                          <m:t>⁡(0.866</m:t>
                        </m:r>
                        <m:f>
                          <m:fPr>
                            <m:ctrlPr>
                              <a:rPr lang="en-US" sz="2400" b="0" i="1" smtClean="0">
                                <a:latin typeface="Cambria Math" panose="02040503050406030204" pitchFamily="18" charset="0"/>
                                <a:cs typeface="Calibri"/>
                              </a:rPr>
                            </m:ctrlPr>
                          </m:fPr>
                          <m:num>
                            <m:r>
                              <a:rPr lang="en-US" sz="2400" b="0" i="1" smtClean="0">
                                <a:latin typeface="Cambria Math" panose="02040503050406030204" pitchFamily="18" charset="0"/>
                                <a:cs typeface="Calibri"/>
                              </a:rPr>
                              <m:t>𝐷</m:t>
                            </m:r>
                          </m:num>
                          <m:den>
                            <m:r>
                              <a:rPr lang="en-US" sz="2400" b="0" i="1" smtClean="0">
                                <a:latin typeface="Cambria Math" panose="02040503050406030204" pitchFamily="18" charset="0"/>
                                <a:cs typeface="Calibri"/>
                              </a:rPr>
                              <m:t>𝐻</m:t>
                            </m:r>
                          </m:den>
                        </m:f>
                        <m:r>
                          <a:rPr lang="en-US" sz="2400" b="0" i="1" smtClean="0">
                            <a:latin typeface="Cambria Math" panose="02040503050406030204" pitchFamily="18" charset="0"/>
                            <a:cs typeface="Calibri"/>
                          </a:rPr>
                          <m:t>)</m:t>
                        </m:r>
                      </m:num>
                      <m:den>
                        <m:r>
                          <a:rPr lang="en-US" sz="2400" b="0" i="1" smtClean="0">
                            <a:latin typeface="Cambria Math" panose="02040503050406030204" pitchFamily="18" charset="0"/>
                            <a:cs typeface="Calibri"/>
                          </a:rPr>
                          <m:t>0.866</m:t>
                        </m:r>
                        <m:f>
                          <m:fPr>
                            <m:ctrlPr>
                              <a:rPr lang="en-US" sz="2400" b="0" i="1" smtClean="0">
                                <a:latin typeface="Cambria Math" panose="02040503050406030204" pitchFamily="18" charset="0"/>
                                <a:cs typeface="Calibri"/>
                              </a:rPr>
                            </m:ctrlPr>
                          </m:fPr>
                          <m:num>
                            <m:r>
                              <a:rPr lang="en-US" sz="2400" b="0" i="1" smtClean="0">
                                <a:latin typeface="Cambria Math" panose="02040503050406030204" pitchFamily="18" charset="0"/>
                                <a:cs typeface="Calibri"/>
                              </a:rPr>
                              <m:t>𝐷</m:t>
                            </m:r>
                          </m:num>
                          <m:den>
                            <m:r>
                              <a:rPr lang="en-US" sz="2400" b="0" i="1" smtClean="0">
                                <a:latin typeface="Cambria Math" panose="02040503050406030204" pitchFamily="18" charset="0"/>
                                <a:cs typeface="Calibri"/>
                              </a:rPr>
                              <m:t>𝐻</m:t>
                            </m:r>
                          </m:den>
                        </m:f>
                      </m:den>
                    </m:f>
                    <m:sSub>
                      <m:sSubPr>
                        <m:ctrlPr>
                          <a:rPr lang="en-US" sz="2400" b="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𝑇</m:t>
                        </m:r>
                      </m:sub>
                    </m:sSub>
                  </m:oMath>
                </a14:m>
                <a:endParaRPr lang="en-US" sz="2400"/>
              </a:p>
              <a:p>
                <a:pPr marL="742950" lvl="1" indent="-285750">
                  <a:buFont typeface="Arial" panose="020B0604020202020204" pitchFamily="34" charset="0"/>
                  <a:buChar char="•"/>
                </a:pPr>
                <a14:m>
                  <m:oMath xmlns:m="http://schemas.openxmlformats.org/officeDocument/2006/math">
                    <m:sSub>
                      <m:sSubPr>
                        <m:ctrlPr>
                          <a:rPr lang="en-US" sz="240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𝑖</m:t>
                        </m:r>
                      </m:sub>
                    </m:sSub>
                    <m:r>
                      <a:rPr lang="en-US" sz="2400" b="0" i="1" smtClean="0">
                        <a:latin typeface="Cambria Math" panose="02040503050406030204" pitchFamily="18" charset="0"/>
                        <a:cs typeface="Calibri"/>
                      </a:rPr>
                      <m:t>=5,060 </m:t>
                    </m:r>
                    <m:r>
                      <a:rPr lang="en-US" sz="2400" b="0" i="1" smtClean="0">
                        <a:latin typeface="Cambria Math" panose="02040503050406030204" pitchFamily="18" charset="0"/>
                        <a:cs typeface="Calibri"/>
                      </a:rPr>
                      <m:t>𝑘𝑖𝑝𝑠</m:t>
                    </m:r>
                  </m:oMath>
                </a14:m>
                <a:br>
                  <a:rPr lang="en-US" sz="2400">
                    <a:cs typeface="Calibri"/>
                  </a:rPr>
                </a:br>
                <a:endParaRPr lang="en-US" sz="2400">
                  <a:cs typeface="Calibri"/>
                </a:endParaRPr>
              </a:p>
              <a:p>
                <a:pPr marL="285750" indent="-285750">
                  <a:buFont typeface="Arial" panose="020B0604020202020204" pitchFamily="34" charset="0"/>
                  <a:buChar char="•"/>
                </a:pPr>
                <a:r>
                  <a:rPr lang="en-US" sz="2400">
                    <a:cs typeface="Calibri"/>
                  </a:rPr>
                  <a:t>Water Weight (Upper Mass, Convective)</a:t>
                </a:r>
              </a:p>
              <a:p>
                <a:pPr marL="742950" lvl="1" indent="-285750">
                  <a:buFont typeface="Arial" panose="020B0604020202020204" pitchFamily="34" charset="0"/>
                  <a:buChar char="•"/>
                </a:pPr>
                <a14:m>
                  <m:oMath xmlns:m="http://schemas.openxmlformats.org/officeDocument/2006/math">
                    <m:sSub>
                      <m:sSubPr>
                        <m:ctrlPr>
                          <a:rPr lang="en-US" sz="240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𝑐</m:t>
                        </m:r>
                      </m:sub>
                    </m:sSub>
                    <m:r>
                      <a:rPr lang="en-US" sz="2400" b="0" i="1" smtClean="0">
                        <a:latin typeface="Cambria Math" panose="02040503050406030204" pitchFamily="18" charset="0"/>
                        <a:cs typeface="Calibri"/>
                      </a:rPr>
                      <m:t>=0.230</m:t>
                    </m:r>
                    <m:f>
                      <m:fPr>
                        <m:ctrlPr>
                          <a:rPr lang="en-US" sz="2400" b="0" i="1" smtClean="0">
                            <a:latin typeface="Cambria Math" panose="02040503050406030204" pitchFamily="18" charset="0"/>
                            <a:cs typeface="Calibri"/>
                          </a:rPr>
                        </m:ctrlPr>
                      </m:fPr>
                      <m:num>
                        <m:r>
                          <a:rPr lang="en-US" sz="2400" b="0" i="1" smtClean="0">
                            <a:latin typeface="Cambria Math" panose="02040503050406030204" pitchFamily="18" charset="0"/>
                            <a:cs typeface="Calibri"/>
                          </a:rPr>
                          <m:t>𝐷</m:t>
                        </m:r>
                      </m:num>
                      <m:den>
                        <m:r>
                          <a:rPr lang="en-US" sz="2400" b="0" i="1" smtClean="0">
                            <a:latin typeface="Cambria Math" panose="02040503050406030204" pitchFamily="18" charset="0"/>
                            <a:cs typeface="Calibri"/>
                          </a:rPr>
                          <m:t>𝐻</m:t>
                        </m:r>
                      </m:den>
                    </m:f>
                    <m:func>
                      <m:funcPr>
                        <m:ctrlPr>
                          <a:rPr lang="en-US" sz="2400" b="0" i="1" smtClean="0">
                            <a:latin typeface="Cambria Math" panose="02040503050406030204" pitchFamily="18" charset="0"/>
                            <a:cs typeface="Calibri"/>
                          </a:rPr>
                        </m:ctrlPr>
                      </m:funcPr>
                      <m:fName>
                        <m:r>
                          <m:rPr>
                            <m:sty m:val="p"/>
                          </m:rPr>
                          <a:rPr lang="en-US" sz="2400" b="0" i="0" smtClean="0">
                            <a:latin typeface="Cambria Math" panose="02040503050406030204" pitchFamily="18" charset="0"/>
                            <a:cs typeface="Calibri"/>
                          </a:rPr>
                          <m:t>tanh</m:t>
                        </m:r>
                      </m:fName>
                      <m:e>
                        <m:d>
                          <m:dPr>
                            <m:ctrlPr>
                              <a:rPr lang="en-US" sz="2400" b="0" i="1" smtClean="0">
                                <a:latin typeface="Cambria Math" panose="02040503050406030204" pitchFamily="18" charset="0"/>
                                <a:cs typeface="Calibri"/>
                              </a:rPr>
                            </m:ctrlPr>
                          </m:dPr>
                          <m:e>
                            <m:f>
                              <m:fPr>
                                <m:ctrlPr>
                                  <a:rPr lang="en-US" sz="2400" b="0" i="1" smtClean="0">
                                    <a:latin typeface="Cambria Math" panose="02040503050406030204" pitchFamily="18" charset="0"/>
                                    <a:cs typeface="Calibri"/>
                                  </a:rPr>
                                </m:ctrlPr>
                              </m:fPr>
                              <m:num>
                                <m:r>
                                  <a:rPr lang="en-US" sz="2400" b="0" i="1" smtClean="0">
                                    <a:latin typeface="Cambria Math" panose="02040503050406030204" pitchFamily="18" charset="0"/>
                                    <a:cs typeface="Calibri"/>
                                  </a:rPr>
                                  <m:t>3.07</m:t>
                                </m:r>
                                <m:r>
                                  <a:rPr lang="en-US" sz="2400" b="0" i="1" smtClean="0">
                                    <a:latin typeface="Cambria Math" panose="02040503050406030204" pitchFamily="18" charset="0"/>
                                    <a:cs typeface="Calibri"/>
                                  </a:rPr>
                                  <m:t>𝐻</m:t>
                                </m:r>
                              </m:num>
                              <m:den>
                                <m:r>
                                  <a:rPr lang="en-US" sz="2400" b="0" i="1" smtClean="0">
                                    <a:latin typeface="Cambria Math" panose="02040503050406030204" pitchFamily="18" charset="0"/>
                                    <a:cs typeface="Calibri"/>
                                  </a:rPr>
                                  <m:t>𝐷</m:t>
                                </m:r>
                              </m:den>
                            </m:f>
                          </m:e>
                        </m:d>
                      </m:e>
                    </m:func>
                    <m:sSub>
                      <m:sSubPr>
                        <m:ctrlPr>
                          <a:rPr lang="en-US" sz="2400" b="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𝑇</m:t>
                        </m:r>
                      </m:sub>
                    </m:sSub>
                  </m:oMath>
                </a14:m>
                <a:endParaRPr lang="en-US" sz="2400"/>
              </a:p>
              <a:p>
                <a:pPr marL="742950" lvl="1" indent="-285750">
                  <a:buFont typeface="Arial" panose="020B0604020202020204" pitchFamily="34" charset="0"/>
                  <a:buChar char="•"/>
                </a:pPr>
                <a14:m>
                  <m:oMath xmlns:m="http://schemas.openxmlformats.org/officeDocument/2006/math">
                    <m:sSub>
                      <m:sSubPr>
                        <m:ctrlPr>
                          <a:rPr lang="en-US" sz="240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𝐶</m:t>
                        </m:r>
                      </m:sub>
                    </m:sSub>
                    <m:r>
                      <a:rPr lang="en-US" sz="2400" b="0" i="1" smtClean="0">
                        <a:latin typeface="Cambria Math" panose="02040503050406030204" pitchFamily="18" charset="0"/>
                        <a:cs typeface="Calibri"/>
                      </a:rPr>
                      <m:t>=9,025 </m:t>
                    </m:r>
                    <m:r>
                      <a:rPr lang="en-US" sz="2400" b="0" i="1" smtClean="0">
                        <a:latin typeface="Cambria Math" panose="02040503050406030204" pitchFamily="18" charset="0"/>
                        <a:cs typeface="Calibri"/>
                      </a:rPr>
                      <m:t>𝑘𝑖𝑝𝑠</m:t>
                    </m:r>
                  </m:oMath>
                </a14:m>
                <a:br>
                  <a:rPr lang="en-US" sz="2400" b="0">
                    <a:cs typeface="Calibri"/>
                  </a:rPr>
                </a:br>
                <a:endParaRPr lang="en-US" sz="2400" b="0">
                  <a:cs typeface="Calibri"/>
                </a:endParaRPr>
              </a:p>
              <a:p>
                <a:pPr marL="285750" indent="-285750">
                  <a:buFont typeface="Arial" panose="020B0604020202020204" pitchFamily="34" charset="0"/>
                  <a:buChar char="•"/>
                </a:pPr>
                <a:r>
                  <a:rPr lang="en-US" sz="2400">
                    <a:cs typeface="Calibri"/>
                  </a:rPr>
                  <a:t>Total Water Load </a:t>
                </a:r>
                <a:r>
                  <a:rPr lang="en-US" sz="2400" i="1">
                    <a:cs typeface="Calibri"/>
                  </a:rPr>
                  <a:t>per tank</a:t>
                </a:r>
                <a:r>
                  <a:rPr lang="en-US" sz="2400">
                    <a:cs typeface="Calibri"/>
                  </a:rPr>
                  <a:t> = 14,086 kips </a:t>
                </a:r>
              </a:p>
              <a:p>
                <a:pPr marL="285750" indent="-285750">
                  <a:buFont typeface="Arial" panose="020B0604020202020204" pitchFamily="34" charset="0"/>
                  <a:buChar char="•"/>
                </a:pPr>
                <a:endParaRPr lang="en-US"/>
              </a:p>
            </p:txBody>
          </p:sp>
        </mc:Choice>
        <mc:Fallback>
          <p:sp>
            <p:nvSpPr>
              <p:cNvPr id="3" name="TextBox 2">
                <a:extLst>
                  <a:ext uri="{FF2B5EF4-FFF2-40B4-BE49-F238E27FC236}">
                    <a16:creationId xmlns:a16="http://schemas.microsoft.com/office/drawing/2014/main" id="{0C23B02F-605B-41C0-80C3-92C6438A5514}"/>
                  </a:ext>
                </a:extLst>
              </p:cNvPr>
              <p:cNvSpPr txBox="1">
                <a:spLocks noRot="1" noChangeAspect="1" noMove="1" noResize="1" noEditPoints="1" noAdjustHandles="1" noChangeArrowheads="1" noChangeShapeType="1" noTextEdit="1"/>
              </p:cNvSpPr>
              <p:nvPr/>
            </p:nvSpPr>
            <p:spPr>
              <a:xfrm>
                <a:off x="790639" y="1377346"/>
                <a:ext cx="5487115" cy="4347409"/>
              </a:xfrm>
              <a:prstGeom prst="rect">
                <a:avLst/>
              </a:prstGeom>
              <a:blipFill>
                <a:blip r:embed="rId3"/>
                <a:stretch>
                  <a:fillRect l="-1556" t="-1122" r="-556"/>
                </a:stretch>
              </a:blipFill>
            </p:spPr>
            <p:txBody>
              <a:bodyPr/>
              <a:lstStyle/>
              <a:p>
                <a:r>
                  <a:rPr lang="en-US">
                    <a:noFill/>
                  </a:rPr>
                  <a:t> </a:t>
                </a:r>
              </a:p>
            </p:txBody>
          </p:sp>
        </mc:Fallback>
      </mc:AlternateContent>
      <p:pic>
        <p:nvPicPr>
          <p:cNvPr id="6" name="Picture 6" descr="Text, letter&#10;&#10;Description automatically generated">
            <a:extLst>
              <a:ext uri="{FF2B5EF4-FFF2-40B4-BE49-F238E27FC236}">
                <a16:creationId xmlns:a16="http://schemas.microsoft.com/office/drawing/2014/main" id="{4F7F1C1C-DA0E-4729-B924-3B85C5002149}"/>
              </a:ext>
            </a:extLst>
          </p:cNvPr>
          <p:cNvPicPr>
            <a:picLocks noChangeAspect="1"/>
          </p:cNvPicPr>
          <p:nvPr/>
        </p:nvPicPr>
        <p:blipFill rotWithShape="1">
          <a:blip r:embed="rId4"/>
          <a:srcRect l="11730" t="6028" r="10537" b="73755"/>
          <a:stretch/>
        </p:blipFill>
        <p:spPr>
          <a:xfrm>
            <a:off x="6079032" y="1453964"/>
            <a:ext cx="5960431" cy="2001829"/>
          </a:xfrm>
          <a:prstGeom prst="rect">
            <a:avLst/>
          </a:prstGeom>
        </p:spPr>
      </p:pic>
      <p:pic>
        <p:nvPicPr>
          <p:cNvPr id="8" name="Picture 7" descr="Diagram&#10;&#10;Description automatically generated">
            <a:extLst>
              <a:ext uri="{FF2B5EF4-FFF2-40B4-BE49-F238E27FC236}">
                <a16:creationId xmlns:a16="http://schemas.microsoft.com/office/drawing/2014/main" id="{5A59EA0F-5299-422B-9492-E1F3AE9B6E47}"/>
              </a:ext>
            </a:extLst>
          </p:cNvPr>
          <p:cNvPicPr>
            <a:picLocks noChangeAspect="1"/>
          </p:cNvPicPr>
          <p:nvPr/>
        </p:nvPicPr>
        <p:blipFill rotWithShape="1">
          <a:blip r:embed="rId5"/>
          <a:srcRect l="503" t="-386" r="56533" b="16216"/>
          <a:stretch/>
        </p:blipFill>
        <p:spPr>
          <a:xfrm>
            <a:off x="9331496" y="3519590"/>
            <a:ext cx="1969942" cy="2476971"/>
          </a:xfrm>
          <a:prstGeom prst="rect">
            <a:avLst/>
          </a:prstGeom>
        </p:spPr>
      </p:pic>
      <p:pic>
        <p:nvPicPr>
          <p:cNvPr id="9" name="Picture 7" descr="Diagram&#10;&#10;Description automatically generated">
            <a:extLst>
              <a:ext uri="{FF2B5EF4-FFF2-40B4-BE49-F238E27FC236}">
                <a16:creationId xmlns:a16="http://schemas.microsoft.com/office/drawing/2014/main" id="{C0C142C9-7675-4FA0-890A-9406524754BB}"/>
              </a:ext>
            </a:extLst>
          </p:cNvPr>
          <p:cNvPicPr>
            <a:picLocks noChangeAspect="1"/>
          </p:cNvPicPr>
          <p:nvPr/>
        </p:nvPicPr>
        <p:blipFill rotWithShape="1">
          <a:blip r:embed="rId5"/>
          <a:srcRect l="45910" t="10040" r="12929" b="14056"/>
          <a:stretch/>
        </p:blipFill>
        <p:spPr>
          <a:xfrm>
            <a:off x="6380108" y="3663499"/>
            <a:ext cx="1965215" cy="2437027"/>
          </a:xfrm>
          <a:prstGeom prst="rect">
            <a:avLst/>
          </a:prstGeom>
        </p:spPr>
      </p:pic>
      <p:sp>
        <p:nvSpPr>
          <p:cNvPr id="10" name="TextBox 9">
            <a:extLst>
              <a:ext uri="{FF2B5EF4-FFF2-40B4-BE49-F238E27FC236}">
                <a16:creationId xmlns:a16="http://schemas.microsoft.com/office/drawing/2014/main" id="{03551AC4-11F9-47CD-A3DA-9EB2CCCFEDD1}"/>
              </a:ext>
            </a:extLst>
          </p:cNvPr>
          <p:cNvSpPr txBox="1"/>
          <p:nvPr/>
        </p:nvSpPr>
        <p:spPr>
          <a:xfrm>
            <a:off x="6662821" y="5994400"/>
            <a:ext cx="15801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Impulsive</a:t>
            </a:r>
          </a:p>
        </p:txBody>
      </p:sp>
      <p:sp>
        <p:nvSpPr>
          <p:cNvPr id="12" name="TextBox 11">
            <a:extLst>
              <a:ext uri="{FF2B5EF4-FFF2-40B4-BE49-F238E27FC236}">
                <a16:creationId xmlns:a16="http://schemas.microsoft.com/office/drawing/2014/main" id="{AF953118-2632-4437-9AC1-6F9D8B9E73CE}"/>
              </a:ext>
            </a:extLst>
          </p:cNvPr>
          <p:cNvSpPr txBox="1"/>
          <p:nvPr/>
        </p:nvSpPr>
        <p:spPr>
          <a:xfrm>
            <a:off x="9590505" y="5994401"/>
            <a:ext cx="17004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Convective</a:t>
            </a:r>
          </a:p>
        </p:txBody>
      </p:sp>
    </p:spTree>
    <p:extLst>
      <p:ext uri="{BB962C8B-B14F-4D97-AF65-F5344CB8AC3E}">
        <p14:creationId xmlns:p14="http://schemas.microsoft.com/office/powerpoint/2010/main" val="1546165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5919-5319-4F6A-8E39-893BBA9172D7}"/>
              </a:ext>
            </a:extLst>
          </p:cNvPr>
          <p:cNvSpPr>
            <a:spLocks noGrp="1"/>
          </p:cNvSpPr>
          <p:nvPr>
            <p:ph type="title"/>
          </p:nvPr>
        </p:nvSpPr>
        <p:spPr/>
        <p:txBody>
          <a:bodyPr>
            <a:normAutofit/>
          </a:bodyPr>
          <a:lstStyle/>
          <a:p>
            <a:r>
              <a:rPr lang="en-US">
                <a:cs typeface="Calibri"/>
              </a:rPr>
              <a:t>Water Tank Design (Seismic Loads)</a:t>
            </a:r>
            <a:endParaRPr lang="en-US"/>
          </a:p>
        </p:txBody>
      </p:sp>
      <p:sp>
        <p:nvSpPr>
          <p:cNvPr id="4" name="Footer Placeholder 3">
            <a:extLst>
              <a:ext uri="{FF2B5EF4-FFF2-40B4-BE49-F238E27FC236}">
                <a16:creationId xmlns:a16="http://schemas.microsoft.com/office/drawing/2014/main" id="{8647C917-EF28-45EE-B564-6CF69EB1C9C0}"/>
              </a:ext>
            </a:extLst>
          </p:cNvPr>
          <p:cNvSpPr>
            <a:spLocks noGrp="1"/>
          </p:cNvSpPr>
          <p:nvPr>
            <p:ph type="ftr" sz="quarter" idx="11"/>
          </p:nvPr>
        </p:nvSpPr>
        <p:spPr/>
        <p:txBody>
          <a:bodyPr/>
          <a:lstStyle/>
          <a:p>
            <a:r>
              <a:rPr lang="en-US"/>
              <a:t>SPEAKER: Obed Coy</a:t>
            </a:r>
          </a:p>
        </p:txBody>
      </p:sp>
      <p:sp>
        <p:nvSpPr>
          <p:cNvPr id="5" name="Slide Number Placeholder 4">
            <a:extLst>
              <a:ext uri="{FF2B5EF4-FFF2-40B4-BE49-F238E27FC236}">
                <a16:creationId xmlns:a16="http://schemas.microsoft.com/office/drawing/2014/main" id="{55DB1FB5-C5AA-4EB8-B23D-3AC013EFFAAC}"/>
              </a:ext>
            </a:extLst>
          </p:cNvPr>
          <p:cNvSpPr>
            <a:spLocks noGrp="1"/>
          </p:cNvSpPr>
          <p:nvPr>
            <p:ph type="sldNum" sz="quarter" idx="12"/>
          </p:nvPr>
        </p:nvSpPr>
        <p:spPr/>
        <p:txBody>
          <a:bodyPr/>
          <a:lstStyle/>
          <a:p>
            <a:fld id="{519954A3-9DFD-4C44-94BA-B95130A3BA1C}" type="slidenum">
              <a:rPr lang="en-US" smtClean="0"/>
              <a:t>61</a:t>
            </a:fld>
            <a:endParaRPr lang="en-US"/>
          </a:p>
        </p:txBody>
      </p:sp>
      <p:graphicFrame>
        <p:nvGraphicFramePr>
          <p:cNvPr id="6" name="Table 5">
            <a:extLst>
              <a:ext uri="{FF2B5EF4-FFF2-40B4-BE49-F238E27FC236}">
                <a16:creationId xmlns:a16="http://schemas.microsoft.com/office/drawing/2014/main" id="{5C2F8F2F-C028-F74F-B78A-5812E3C0F433}"/>
              </a:ext>
            </a:extLst>
          </p:cNvPr>
          <p:cNvGraphicFramePr>
            <a:graphicFrameLocks noGrp="1"/>
          </p:cNvGraphicFramePr>
          <p:nvPr>
            <p:extLst>
              <p:ext uri="{D42A27DB-BD31-4B8C-83A1-F6EECF244321}">
                <p14:modId xmlns:p14="http://schemas.microsoft.com/office/powerpoint/2010/main" val="810201873"/>
              </p:ext>
            </p:extLst>
          </p:nvPr>
        </p:nvGraphicFramePr>
        <p:xfrm>
          <a:off x="4902679" y="2070339"/>
          <a:ext cx="6227912" cy="2153475"/>
        </p:xfrm>
        <a:graphic>
          <a:graphicData uri="http://schemas.openxmlformats.org/drawingml/2006/table">
            <a:tbl>
              <a:tblPr/>
              <a:tblGrid>
                <a:gridCol w="1912860">
                  <a:extLst>
                    <a:ext uri="{9D8B030D-6E8A-4147-A177-3AD203B41FA5}">
                      <a16:colId xmlns:a16="http://schemas.microsoft.com/office/drawing/2014/main" val="3815309017"/>
                    </a:ext>
                  </a:extLst>
                </a:gridCol>
                <a:gridCol w="2157526">
                  <a:extLst>
                    <a:ext uri="{9D8B030D-6E8A-4147-A177-3AD203B41FA5}">
                      <a16:colId xmlns:a16="http://schemas.microsoft.com/office/drawing/2014/main" val="3435981430"/>
                    </a:ext>
                  </a:extLst>
                </a:gridCol>
                <a:gridCol w="2157526">
                  <a:extLst>
                    <a:ext uri="{9D8B030D-6E8A-4147-A177-3AD203B41FA5}">
                      <a16:colId xmlns:a16="http://schemas.microsoft.com/office/drawing/2014/main" val="1187244003"/>
                    </a:ext>
                  </a:extLst>
                </a:gridCol>
              </a:tblGrid>
              <a:tr h="717825">
                <a:tc>
                  <a:txBody>
                    <a:bodyPr/>
                    <a:lstStyle/>
                    <a:p>
                      <a:pPr algn="ctr" rtl="0" fontAlgn="base"/>
                      <a:endParaRPr lang="en-US" sz="2800" b="0" i="0">
                        <a:solidFill>
                          <a:srgbClr val="000000"/>
                        </a:solidFill>
                        <a:effectLst/>
                        <a:latin typeface="Times New Roman"/>
                      </a:endParaRPr>
                    </a:p>
                  </a:txBody>
                  <a:tcPr anchor="b">
                    <a:lnL w="9525" cap="flat" cmpd="sng" algn="ctr">
                      <a:solidFill>
                        <a:srgbClr val="008432"/>
                      </a:solidFill>
                      <a:prstDash val="solid"/>
                      <a:round/>
                      <a:headEnd type="none" w="med" len="med"/>
                      <a:tailEnd type="none" w="med" len="med"/>
                    </a:lnL>
                    <a:lnR w="9525" cap="flat" cmpd="sng" algn="ctr">
                      <a:solidFill>
                        <a:srgbClr val="008432"/>
                      </a:solidFill>
                      <a:prstDash val="solid"/>
                      <a:round/>
                      <a:headEnd type="none" w="med" len="med"/>
                      <a:tailEnd type="none" w="med" len="med"/>
                    </a:lnR>
                    <a:lnT w="9525" cap="flat" cmpd="sng" algn="ctr">
                      <a:solidFill>
                        <a:srgbClr val="008432"/>
                      </a:solidFill>
                      <a:prstDash val="solid"/>
                      <a:round/>
                      <a:headEnd type="none" w="med" len="med"/>
                      <a:tailEnd type="none" w="med" len="med"/>
                    </a:lnT>
                    <a:lnB>
                      <a:noFill/>
                    </a:lnB>
                    <a:solidFill>
                      <a:srgbClr val="FFFFFF"/>
                    </a:solidFill>
                  </a:tcPr>
                </a:tc>
                <a:tc>
                  <a:txBody>
                    <a:bodyPr/>
                    <a:lstStyle/>
                    <a:p>
                      <a:pPr algn="ctr" rtl="0" fontAlgn="base"/>
                      <a:r>
                        <a:rPr lang="en-US" sz="2800" b="0" i="0" u="none" strike="noStrike">
                          <a:effectLst/>
                          <a:latin typeface="STIXGeneral-Italic"/>
                        </a:rPr>
                        <a:t>𝑊i</a:t>
                      </a:r>
                      <a:endParaRPr lang="en-US" sz="2800" b="0" i="0" err="1">
                        <a:effectLst/>
                        <a:latin typeface="STIXGeneral-Italic"/>
                      </a:endParaRPr>
                    </a:p>
                  </a:txBody>
                  <a:tcPr anchor="b">
                    <a:lnL w="9525" cap="flat" cmpd="sng" algn="ctr">
                      <a:solidFill>
                        <a:srgbClr val="008432"/>
                      </a:solidFill>
                      <a:prstDash val="solid"/>
                      <a:round/>
                      <a:headEnd type="none" w="med" len="med"/>
                      <a:tailEnd type="none" w="med" len="med"/>
                    </a:lnL>
                    <a:lnR w="9525" cap="flat" cmpd="sng" algn="ctr">
                      <a:solidFill>
                        <a:srgbClr val="C0A132"/>
                      </a:solidFill>
                      <a:prstDash val="solid"/>
                      <a:round/>
                      <a:headEnd type="none" w="med" len="med"/>
                      <a:tailEnd type="none" w="med" len="med"/>
                    </a:lnR>
                    <a:lnT w="9525" cap="flat" cmpd="sng" algn="ctr">
                      <a:solidFill>
                        <a:srgbClr val="C0A132"/>
                      </a:solidFill>
                      <a:prstDash val="solid"/>
                      <a:round/>
                      <a:headEnd type="none" w="med" len="med"/>
                      <a:tailEnd type="none" w="med" len="med"/>
                    </a:lnT>
                    <a:lnB w="9525" cap="flat" cmpd="sng" algn="ctr">
                      <a:solidFill>
                        <a:srgbClr val="C0A132"/>
                      </a:solidFill>
                      <a:prstDash val="solid"/>
                      <a:round/>
                      <a:headEnd type="none" w="med" len="med"/>
                      <a:tailEnd type="none" w="med" len="med"/>
                    </a:lnB>
                  </a:tcPr>
                </a:tc>
                <a:tc>
                  <a:txBody>
                    <a:bodyPr/>
                    <a:lstStyle/>
                    <a:p>
                      <a:pPr algn="ctr" rtl="0" fontAlgn="base"/>
                      <a:r>
                        <a:rPr lang="en-US" sz="2800" b="0" i="0" u="none" strike="noStrike">
                          <a:effectLst/>
                          <a:latin typeface="STIXGeneral-Italic"/>
                        </a:rPr>
                        <a:t>𝑊c</a:t>
                      </a:r>
                      <a:endParaRPr lang="en-US" sz="2800" b="0" i="0">
                        <a:effectLst/>
                        <a:latin typeface="STIXGeneral-Italic"/>
                      </a:endParaRPr>
                    </a:p>
                  </a:txBody>
                  <a:tcPr anchor="b">
                    <a:lnL w="9525" cap="flat" cmpd="sng" algn="ctr">
                      <a:solidFill>
                        <a:srgbClr val="C0A132"/>
                      </a:solidFill>
                      <a:prstDash val="solid"/>
                      <a:round/>
                      <a:headEnd type="none" w="med" len="med"/>
                      <a:tailEnd type="none" w="med" len="med"/>
                    </a:lnL>
                    <a:lnR w="9525" cap="flat" cmpd="sng" algn="ctr">
                      <a:solidFill>
                        <a:srgbClr val="A0A132"/>
                      </a:solidFill>
                      <a:prstDash val="solid"/>
                      <a:round/>
                      <a:headEnd type="none" w="med" len="med"/>
                      <a:tailEnd type="none" w="med" len="med"/>
                    </a:lnR>
                    <a:lnT w="9525" cap="flat" cmpd="sng" algn="ctr">
                      <a:solidFill>
                        <a:srgbClr val="A0A132"/>
                      </a:solidFill>
                      <a:prstDash val="solid"/>
                      <a:round/>
                      <a:headEnd type="none" w="med" len="med"/>
                      <a:tailEnd type="none" w="med" len="med"/>
                    </a:lnT>
                    <a:lnB w="9525" cap="flat" cmpd="sng" algn="ctr">
                      <a:solidFill>
                        <a:srgbClr val="A0A132"/>
                      </a:solidFill>
                      <a:prstDash val="solid"/>
                      <a:round/>
                      <a:headEnd type="none" w="med" len="med"/>
                      <a:tailEnd type="none" w="med" len="med"/>
                    </a:lnB>
                  </a:tcPr>
                </a:tc>
                <a:extLst>
                  <a:ext uri="{0D108BD9-81ED-4DB2-BD59-A6C34878D82A}">
                    <a16:rowId xmlns:a16="http://schemas.microsoft.com/office/drawing/2014/main" val="3089219546"/>
                  </a:ext>
                </a:extLst>
              </a:tr>
              <a:tr h="717825">
                <a:tc>
                  <a:txBody>
                    <a:bodyPr/>
                    <a:lstStyle/>
                    <a:p>
                      <a:pPr algn="ctr" rtl="0" fontAlgn="base"/>
                      <a:endParaRPr lang="en-US" sz="2800" b="0" i="0">
                        <a:solidFill>
                          <a:srgbClr val="000000"/>
                        </a:solidFill>
                        <a:effectLst/>
                        <a:latin typeface="Times New Roman"/>
                      </a:endParaRPr>
                    </a:p>
                  </a:txBody>
                  <a:tcPr anchor="b">
                    <a:lnL w="9525" cap="flat" cmpd="sng" algn="ctr">
                      <a:solidFill>
                        <a:srgbClr val="40B332"/>
                      </a:solidFill>
                      <a:prstDash val="solid"/>
                      <a:round/>
                      <a:headEnd type="none" w="med" len="med"/>
                      <a:tailEnd type="none" w="med" len="med"/>
                    </a:lnL>
                    <a:lnR w="9525" cap="flat" cmpd="sng" algn="ctr">
                      <a:solidFill>
                        <a:srgbClr val="40B332"/>
                      </a:solidFill>
                      <a:prstDash val="solid"/>
                      <a:round/>
                      <a:headEnd type="none" w="med" len="med"/>
                      <a:tailEnd type="none" w="med" len="med"/>
                    </a:lnR>
                    <a:lnT>
                      <a:noFill/>
                    </a:lnT>
                    <a:lnB w="9525" cap="flat" cmpd="sng" algn="ctr">
                      <a:solidFill>
                        <a:srgbClr val="40B332"/>
                      </a:solidFill>
                      <a:prstDash val="solid"/>
                      <a:round/>
                      <a:headEnd type="none" w="med" len="med"/>
                      <a:tailEnd type="none" w="med" len="med"/>
                    </a:lnB>
                    <a:solidFill>
                      <a:srgbClr val="FFFFFF"/>
                    </a:solidFill>
                  </a:tcPr>
                </a:tc>
                <a:tc>
                  <a:txBody>
                    <a:bodyPr/>
                    <a:lstStyle/>
                    <a:p>
                      <a:pPr algn="ctr" rtl="0" fontAlgn="base"/>
                      <a:r>
                        <a:rPr lang="en-US" sz="2800" b="0" i="0">
                          <a:solidFill>
                            <a:srgbClr val="000000"/>
                          </a:solidFill>
                          <a:effectLst/>
                          <a:latin typeface="Times New Roman"/>
                        </a:rPr>
                        <a:t>[ kips] </a:t>
                      </a:r>
                      <a:endParaRPr lang="en-US" sz="2800" b="0" i="0">
                        <a:effectLst/>
                        <a:latin typeface="Times New Roman"/>
                      </a:endParaRPr>
                    </a:p>
                  </a:txBody>
                  <a:tcPr anchor="ctr">
                    <a:lnL w="9525" cap="flat" cmpd="sng" algn="ctr">
                      <a:solidFill>
                        <a:srgbClr val="40B332"/>
                      </a:solidFill>
                      <a:prstDash val="solid"/>
                      <a:round/>
                      <a:headEnd type="none" w="med" len="med"/>
                      <a:tailEnd type="none" w="med" len="med"/>
                    </a:lnL>
                    <a:lnR w="9525" cap="flat" cmpd="sng" algn="ctr">
                      <a:solidFill>
                        <a:srgbClr val="109F32"/>
                      </a:solidFill>
                      <a:prstDash val="solid"/>
                      <a:round/>
                      <a:headEnd type="none" w="med" len="med"/>
                      <a:tailEnd type="none" w="med" len="med"/>
                    </a:lnR>
                    <a:lnT w="9525" cap="flat" cmpd="sng" algn="ctr">
                      <a:solidFill>
                        <a:srgbClr val="C0A132"/>
                      </a:solidFill>
                      <a:prstDash val="solid"/>
                      <a:round/>
                      <a:headEnd type="none" w="med" len="med"/>
                      <a:tailEnd type="none" w="med" len="med"/>
                    </a:lnT>
                    <a:lnB w="9525" cap="flat" cmpd="sng" algn="ctr">
                      <a:solidFill>
                        <a:srgbClr val="109F32"/>
                      </a:solidFill>
                      <a:prstDash val="solid"/>
                      <a:round/>
                      <a:headEnd type="none" w="med" len="med"/>
                      <a:tailEnd type="none" w="med" len="med"/>
                    </a:lnB>
                  </a:tcPr>
                </a:tc>
                <a:tc>
                  <a:txBody>
                    <a:bodyPr/>
                    <a:lstStyle/>
                    <a:p>
                      <a:pPr algn="ctr" rtl="0" fontAlgn="base"/>
                      <a:r>
                        <a:rPr lang="en-US" sz="2800" b="0" i="0">
                          <a:solidFill>
                            <a:srgbClr val="000000"/>
                          </a:solidFill>
                          <a:effectLst/>
                          <a:latin typeface="Times New Roman"/>
                        </a:rPr>
                        <a:t>[ kips] </a:t>
                      </a:r>
                      <a:endParaRPr lang="en-US" sz="2800" b="0" i="0">
                        <a:effectLst/>
                        <a:latin typeface="Times New Roman"/>
                      </a:endParaRPr>
                    </a:p>
                  </a:txBody>
                  <a:tcPr anchor="ctr">
                    <a:lnL w="9525" cap="flat" cmpd="sng" algn="ctr">
                      <a:solidFill>
                        <a:srgbClr val="109F32"/>
                      </a:solidFill>
                      <a:prstDash val="solid"/>
                      <a:round/>
                      <a:headEnd type="none" w="med" len="med"/>
                      <a:tailEnd type="none" w="med" len="med"/>
                    </a:lnL>
                    <a:lnR w="9525" cap="flat" cmpd="sng" algn="ctr">
                      <a:solidFill>
                        <a:srgbClr val="F0063F"/>
                      </a:solidFill>
                      <a:prstDash val="solid"/>
                      <a:round/>
                      <a:headEnd type="none" w="med" len="med"/>
                      <a:tailEnd type="none" w="med" len="med"/>
                    </a:lnR>
                    <a:lnT w="9525" cap="flat" cmpd="sng" algn="ctr">
                      <a:solidFill>
                        <a:srgbClr val="A0A132"/>
                      </a:solidFill>
                      <a:prstDash val="solid"/>
                      <a:round/>
                      <a:headEnd type="none" w="med" len="med"/>
                      <a:tailEnd type="none" w="med" len="med"/>
                    </a:lnT>
                    <a:lnB w="9525" cap="flat" cmpd="sng" algn="ctr">
                      <a:solidFill>
                        <a:srgbClr val="F0063F"/>
                      </a:solidFill>
                      <a:prstDash val="solid"/>
                      <a:round/>
                      <a:headEnd type="none" w="med" len="med"/>
                      <a:tailEnd type="none" w="med" len="med"/>
                    </a:lnB>
                  </a:tcPr>
                </a:tc>
                <a:extLst>
                  <a:ext uri="{0D108BD9-81ED-4DB2-BD59-A6C34878D82A}">
                    <a16:rowId xmlns:a16="http://schemas.microsoft.com/office/drawing/2014/main" val="1748053495"/>
                  </a:ext>
                </a:extLst>
              </a:tr>
              <a:tr h="717825">
                <a:tc>
                  <a:txBody>
                    <a:bodyPr/>
                    <a:lstStyle/>
                    <a:p>
                      <a:pPr algn="ctr" rtl="0" fontAlgn="base"/>
                      <a:r>
                        <a:rPr lang="en-US" sz="2800" b="1" i="0">
                          <a:solidFill>
                            <a:srgbClr val="000000"/>
                          </a:solidFill>
                          <a:effectLst/>
                          <a:latin typeface="Times New Roman"/>
                        </a:rPr>
                        <a:t>W * Sai</a:t>
                      </a:r>
                      <a:r>
                        <a:rPr lang="en-US" sz="2800" b="0" i="0">
                          <a:solidFill>
                            <a:srgbClr val="000000"/>
                          </a:solidFill>
                          <a:effectLst/>
                          <a:latin typeface="Times New Roman"/>
                        </a:rPr>
                        <a:t> </a:t>
                      </a:r>
                      <a:endParaRPr lang="en-US" sz="2800" b="0" i="0">
                        <a:effectLst/>
                        <a:latin typeface="Times New Roman"/>
                      </a:endParaRPr>
                    </a:p>
                  </a:txBody>
                  <a:tcPr anchor="b">
                    <a:lnL w="9525" cap="flat" cmpd="sng" algn="ctr">
                      <a:solidFill>
                        <a:srgbClr val="F09E32"/>
                      </a:solidFill>
                      <a:prstDash val="solid"/>
                      <a:round/>
                      <a:headEnd type="none" w="med" len="med"/>
                      <a:tailEnd type="none" w="med" len="med"/>
                    </a:lnL>
                    <a:lnR w="9525" cap="flat" cmpd="sng" algn="ctr">
                      <a:solidFill>
                        <a:srgbClr val="F09E32"/>
                      </a:solidFill>
                      <a:prstDash val="solid"/>
                      <a:round/>
                      <a:headEnd type="none" w="med" len="med"/>
                      <a:tailEnd type="none" w="med" len="med"/>
                    </a:lnR>
                    <a:lnT w="9525" cap="flat" cmpd="sng" algn="ctr">
                      <a:solidFill>
                        <a:srgbClr val="40B332"/>
                      </a:solidFill>
                      <a:prstDash val="solid"/>
                      <a:round/>
                      <a:headEnd type="none" w="med" len="med"/>
                      <a:tailEnd type="none" w="med" len="med"/>
                    </a:lnT>
                    <a:lnB w="9525" cap="flat" cmpd="sng" algn="ctr">
                      <a:solidFill>
                        <a:srgbClr val="F09E32"/>
                      </a:solidFill>
                      <a:prstDash val="solid"/>
                      <a:round/>
                      <a:headEnd type="none" w="med" len="med"/>
                      <a:tailEnd type="none" w="med" len="med"/>
                    </a:lnB>
                  </a:tcPr>
                </a:tc>
                <a:tc>
                  <a:txBody>
                    <a:bodyPr/>
                    <a:lstStyle/>
                    <a:p>
                      <a:pPr algn="ctr" rtl="0" fontAlgn="base"/>
                      <a:r>
                        <a:rPr lang="en-US" sz="2800" b="0" i="0">
                          <a:solidFill>
                            <a:srgbClr val="000000"/>
                          </a:solidFill>
                          <a:effectLst/>
                          <a:latin typeface="Times New Roman"/>
                        </a:rPr>
                        <a:t>5,060</a:t>
                      </a:r>
                      <a:endParaRPr lang="en-US" sz="2800" b="0" i="0">
                        <a:effectLst/>
                        <a:latin typeface="Times New Roman"/>
                      </a:endParaRPr>
                    </a:p>
                  </a:txBody>
                  <a:tcPr anchor="b">
                    <a:lnL w="9525" cap="flat" cmpd="sng" algn="ctr">
                      <a:solidFill>
                        <a:srgbClr val="F09E32"/>
                      </a:solidFill>
                      <a:prstDash val="solid"/>
                      <a:round/>
                      <a:headEnd type="none" w="med" len="med"/>
                      <a:tailEnd type="none" w="med" len="med"/>
                    </a:lnL>
                    <a:lnR w="9525" cap="flat" cmpd="sng" algn="ctr">
                      <a:solidFill>
                        <a:srgbClr val="D09732"/>
                      </a:solidFill>
                      <a:prstDash val="solid"/>
                      <a:round/>
                      <a:headEnd type="none" w="med" len="med"/>
                      <a:tailEnd type="none" w="med" len="med"/>
                    </a:lnR>
                    <a:lnT w="9525" cap="flat" cmpd="sng" algn="ctr">
                      <a:solidFill>
                        <a:srgbClr val="109F32"/>
                      </a:solidFill>
                      <a:prstDash val="solid"/>
                      <a:round/>
                      <a:headEnd type="none" w="med" len="med"/>
                      <a:tailEnd type="none" w="med" len="med"/>
                    </a:lnT>
                    <a:lnB w="9525" cap="flat" cmpd="sng" algn="ctr">
                      <a:solidFill>
                        <a:srgbClr val="D09732"/>
                      </a:solidFill>
                      <a:prstDash val="solid"/>
                      <a:round/>
                      <a:headEnd type="none" w="med" len="med"/>
                      <a:tailEnd type="none" w="med" len="med"/>
                    </a:lnB>
                  </a:tcPr>
                </a:tc>
                <a:tc>
                  <a:txBody>
                    <a:bodyPr/>
                    <a:lstStyle/>
                    <a:p>
                      <a:pPr algn="ctr" rtl="0" fontAlgn="base"/>
                      <a:r>
                        <a:rPr lang="en-US" sz="2800" b="0" i="0">
                          <a:solidFill>
                            <a:srgbClr val="000000"/>
                          </a:solidFill>
                          <a:effectLst/>
                          <a:latin typeface="Times New Roman"/>
                        </a:rPr>
                        <a:t>9,025</a:t>
                      </a:r>
                      <a:endParaRPr lang="en-US" sz="2800" b="0" i="0">
                        <a:effectLst/>
                        <a:latin typeface="Times New Roman"/>
                      </a:endParaRPr>
                    </a:p>
                  </a:txBody>
                  <a:tcPr anchor="b">
                    <a:lnL w="9525" cap="flat" cmpd="sng" algn="ctr">
                      <a:solidFill>
                        <a:srgbClr val="D09732"/>
                      </a:solidFill>
                      <a:prstDash val="solid"/>
                      <a:round/>
                      <a:headEnd type="none" w="med" len="med"/>
                      <a:tailEnd type="none" w="med" len="med"/>
                    </a:lnL>
                    <a:lnR w="9525" cap="flat" cmpd="sng" algn="ctr">
                      <a:solidFill>
                        <a:srgbClr val="00E232"/>
                      </a:solidFill>
                      <a:prstDash val="solid"/>
                      <a:round/>
                      <a:headEnd type="none" w="med" len="med"/>
                      <a:tailEnd type="none" w="med" len="med"/>
                    </a:lnR>
                    <a:lnT w="9525" cap="flat" cmpd="sng" algn="ctr">
                      <a:solidFill>
                        <a:srgbClr val="F0063F"/>
                      </a:solidFill>
                      <a:prstDash val="solid"/>
                      <a:round/>
                      <a:headEnd type="none" w="med" len="med"/>
                      <a:tailEnd type="none" w="med" len="med"/>
                    </a:lnT>
                    <a:lnB w="9525" cap="flat" cmpd="sng" algn="ctr">
                      <a:solidFill>
                        <a:srgbClr val="00E232"/>
                      </a:solidFill>
                      <a:prstDash val="solid"/>
                      <a:round/>
                      <a:headEnd type="none" w="med" len="med"/>
                      <a:tailEnd type="none" w="med" len="med"/>
                    </a:lnB>
                  </a:tcPr>
                </a:tc>
                <a:extLst>
                  <a:ext uri="{0D108BD9-81ED-4DB2-BD59-A6C34878D82A}">
                    <a16:rowId xmlns:a16="http://schemas.microsoft.com/office/drawing/2014/main" val="2540576050"/>
                  </a:ext>
                </a:extLst>
              </a:tr>
            </a:tbl>
          </a:graphicData>
        </a:graphic>
      </p:graphicFrame>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F1897E8-6A34-4900-973D-A0B24D306088}"/>
                  </a:ext>
                </a:extLst>
              </p:cNvPr>
              <p:cNvSpPr txBox="1"/>
              <p:nvPr/>
            </p:nvSpPr>
            <p:spPr>
              <a:xfrm>
                <a:off x="1185978" y="1317784"/>
                <a:ext cx="3373666" cy="5279907"/>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sz="2400" b="0" i="1" smtClean="0">
                        <a:latin typeface="Cambria Math" panose="02040503050406030204" pitchFamily="18" charset="0"/>
                        <a:cs typeface="Calibri"/>
                      </a:rPr>
                      <m:t>𝐹𝑐</m:t>
                    </m:r>
                    <m:r>
                      <a:rPr lang="en-US" sz="2400" b="0" i="1" smtClean="0">
                        <a:latin typeface="Cambria Math" panose="02040503050406030204" pitchFamily="18" charset="0"/>
                        <a:cs typeface="Calibri"/>
                      </a:rPr>
                      <m:t>=</m:t>
                    </m:r>
                    <m:f>
                      <m:fPr>
                        <m:ctrlPr>
                          <a:rPr lang="en-US" sz="2400" b="0" i="1" smtClean="0">
                            <a:latin typeface="Cambria Math" panose="02040503050406030204" pitchFamily="18" charset="0"/>
                            <a:cs typeface="Calibri"/>
                          </a:rPr>
                        </m:ctrlPr>
                      </m:fPr>
                      <m:num>
                        <m:sSub>
                          <m:sSubPr>
                            <m:ctrlPr>
                              <a:rPr lang="en-US" sz="2400" b="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𝑐</m:t>
                            </m:r>
                          </m:sub>
                        </m:sSub>
                        <m:r>
                          <a:rPr lang="en-US" sz="2400" b="0" i="1" smtClean="0">
                            <a:latin typeface="Cambria Math" panose="02040503050406030204" pitchFamily="18" charset="0"/>
                            <a:cs typeface="Calibri"/>
                          </a:rPr>
                          <m:t>(</m:t>
                        </m:r>
                        <m:f>
                          <m:fPr>
                            <m:ctrlPr>
                              <a:rPr lang="en-US" sz="2400" b="0" i="1" smtClean="0">
                                <a:latin typeface="Cambria Math" panose="02040503050406030204" pitchFamily="18" charset="0"/>
                                <a:cs typeface="Calibri"/>
                              </a:rPr>
                            </m:ctrlPr>
                          </m:fPr>
                          <m:num>
                            <m:sSub>
                              <m:sSubPr>
                                <m:ctrlPr>
                                  <a:rPr lang="en-US" sz="2400" b="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𝐴</m:t>
                                </m:r>
                              </m:e>
                              <m:sub>
                                <m:r>
                                  <a:rPr lang="en-US" sz="2400" b="0" i="1" smtClean="0">
                                    <a:latin typeface="Cambria Math" panose="02040503050406030204" pitchFamily="18" charset="0"/>
                                    <a:cs typeface="Calibri"/>
                                  </a:rPr>
                                  <m:t>𝑐</m:t>
                                </m:r>
                              </m:sub>
                            </m:sSub>
                          </m:num>
                          <m:den>
                            <m:r>
                              <a:rPr lang="en-US" sz="2400" b="0" i="1" smtClean="0">
                                <a:latin typeface="Cambria Math" panose="02040503050406030204" pitchFamily="18" charset="0"/>
                                <a:cs typeface="Calibri"/>
                              </a:rPr>
                              <m:t>32.2</m:t>
                            </m:r>
                          </m:den>
                        </m:f>
                        <m:r>
                          <a:rPr lang="en-US" sz="2400" b="0" i="1" smtClean="0">
                            <a:latin typeface="Cambria Math" panose="02040503050406030204" pitchFamily="18" charset="0"/>
                            <a:cs typeface="Calibri"/>
                          </a:rPr>
                          <m:t>)</m:t>
                        </m:r>
                      </m:num>
                      <m:den>
                        <m:r>
                          <a:rPr lang="en-US" sz="2400" b="0" i="1" smtClean="0">
                            <a:latin typeface="Cambria Math" panose="02040503050406030204" pitchFamily="18" charset="0"/>
                            <a:cs typeface="Calibri"/>
                          </a:rPr>
                          <m:t>1000</m:t>
                        </m:r>
                      </m:den>
                    </m:f>
                  </m:oMath>
                </a14:m>
                <a:br>
                  <a:rPr lang="en-US" sz="2400"/>
                </a:br>
                <a:endParaRPr lang="en-US" sz="2400"/>
              </a:p>
              <a:p>
                <a:pPr marL="285750" indent="-285750">
                  <a:buFont typeface="Arial" panose="020B0604020202020204" pitchFamily="34" charset="0"/>
                  <a:buChar char="•"/>
                </a:pPr>
                <a14:m>
                  <m:oMath xmlns:m="http://schemas.openxmlformats.org/officeDocument/2006/math">
                    <m:sSub>
                      <m:sSubPr>
                        <m:ctrlPr>
                          <a:rPr lang="en-US" sz="240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𝐹</m:t>
                        </m:r>
                      </m:e>
                      <m:sub>
                        <m:r>
                          <a:rPr lang="en-US" sz="2400" b="0" i="1" smtClean="0">
                            <a:latin typeface="Cambria Math" panose="02040503050406030204" pitchFamily="18" charset="0"/>
                            <a:cs typeface="Calibri"/>
                          </a:rPr>
                          <m:t>𝑐</m:t>
                        </m:r>
                      </m:sub>
                    </m:sSub>
                    <m:r>
                      <a:rPr lang="en-US" sz="2400" b="0" i="1" smtClean="0">
                        <a:latin typeface="Cambria Math" panose="02040503050406030204" pitchFamily="18" charset="0"/>
                        <a:cs typeface="Calibri"/>
                      </a:rPr>
                      <m:t>=10 </m:t>
                    </m:r>
                    <m:r>
                      <a:rPr lang="en-US" sz="2400" b="0" i="1" smtClean="0">
                        <a:latin typeface="Cambria Math" panose="02040503050406030204" pitchFamily="18" charset="0"/>
                        <a:cs typeface="Calibri"/>
                      </a:rPr>
                      <m:t>𝑘𝑖𝑝𝑠</m:t>
                    </m:r>
                  </m:oMath>
                </a14:m>
                <a:br>
                  <a:rPr lang="en-US" sz="2400">
                    <a:cs typeface="Calibri"/>
                  </a:rPr>
                </a:br>
                <a:endParaRPr lang="en-US" sz="2400">
                  <a:cs typeface="Calibri"/>
                </a:endParaRPr>
              </a:p>
              <a:p>
                <a:pPr marL="285750" indent="-285750">
                  <a:buFont typeface="Arial" panose="020B0604020202020204" pitchFamily="34" charset="0"/>
                  <a:buChar char="•"/>
                </a:pPr>
                <a14:m>
                  <m:oMath xmlns:m="http://schemas.openxmlformats.org/officeDocument/2006/math">
                    <m:sSub>
                      <m:sSubPr>
                        <m:ctrlPr>
                          <a:rPr lang="en-US" sz="240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𝐹</m:t>
                        </m:r>
                      </m:e>
                      <m:sub>
                        <m:r>
                          <a:rPr lang="en-US" sz="2400" b="0" i="1" smtClean="0">
                            <a:latin typeface="Cambria Math" panose="02040503050406030204" pitchFamily="18" charset="0"/>
                            <a:cs typeface="Calibri"/>
                          </a:rPr>
                          <m:t>𝑖</m:t>
                        </m:r>
                      </m:sub>
                    </m:sSub>
                    <m:r>
                      <a:rPr lang="en-US" sz="2400" b="0" i="1" smtClean="0">
                        <a:latin typeface="Cambria Math" panose="02040503050406030204" pitchFamily="18" charset="0"/>
                        <a:cs typeface="Calibri"/>
                      </a:rPr>
                      <m:t>=</m:t>
                    </m:r>
                    <m:f>
                      <m:fPr>
                        <m:ctrlPr>
                          <a:rPr lang="en-US" sz="2400" b="0" i="1" smtClean="0">
                            <a:latin typeface="Cambria Math" panose="02040503050406030204" pitchFamily="18" charset="0"/>
                            <a:cs typeface="Calibri"/>
                          </a:rPr>
                        </m:ctrlPr>
                      </m:fPr>
                      <m:num>
                        <m:sSub>
                          <m:sSubPr>
                            <m:ctrlPr>
                              <a:rPr lang="en-US" sz="2400" b="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𝑊</m:t>
                            </m:r>
                          </m:e>
                          <m:sub>
                            <m:r>
                              <a:rPr lang="en-US" sz="2400" b="0" i="1" smtClean="0">
                                <a:latin typeface="Cambria Math" panose="02040503050406030204" pitchFamily="18" charset="0"/>
                                <a:cs typeface="Calibri"/>
                              </a:rPr>
                              <m:t>𝑖</m:t>
                            </m:r>
                          </m:sub>
                        </m:sSub>
                        <m:r>
                          <a:rPr lang="en-US" sz="2400" b="0" i="1" smtClean="0">
                            <a:latin typeface="Cambria Math" panose="02040503050406030204" pitchFamily="18" charset="0"/>
                            <a:cs typeface="Calibri"/>
                          </a:rPr>
                          <m:t>(</m:t>
                        </m:r>
                        <m:f>
                          <m:fPr>
                            <m:ctrlPr>
                              <a:rPr lang="en-US" sz="2400" b="0" i="1" smtClean="0">
                                <a:latin typeface="Cambria Math" panose="02040503050406030204" pitchFamily="18" charset="0"/>
                                <a:cs typeface="Calibri"/>
                              </a:rPr>
                            </m:ctrlPr>
                          </m:fPr>
                          <m:num>
                            <m:sSub>
                              <m:sSubPr>
                                <m:ctrlPr>
                                  <a:rPr lang="en-US" sz="2400" b="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𝐴</m:t>
                                </m:r>
                              </m:e>
                              <m:sub>
                                <m:r>
                                  <a:rPr lang="en-US" sz="2400" b="0" i="1" smtClean="0">
                                    <a:latin typeface="Cambria Math" panose="02040503050406030204" pitchFamily="18" charset="0"/>
                                    <a:cs typeface="Calibri"/>
                                  </a:rPr>
                                  <m:t>𝑖</m:t>
                                </m:r>
                              </m:sub>
                            </m:sSub>
                          </m:num>
                          <m:den>
                            <m:r>
                              <a:rPr lang="en-US" sz="2400" b="0" i="1" smtClean="0">
                                <a:latin typeface="Cambria Math" panose="02040503050406030204" pitchFamily="18" charset="0"/>
                                <a:cs typeface="Calibri"/>
                              </a:rPr>
                              <m:t>32.2</m:t>
                            </m:r>
                          </m:den>
                        </m:f>
                        <m:r>
                          <a:rPr lang="en-US" sz="2400" b="0" i="1" smtClean="0">
                            <a:latin typeface="Cambria Math" panose="02040503050406030204" pitchFamily="18" charset="0"/>
                            <a:cs typeface="Calibri"/>
                          </a:rPr>
                          <m:t>)</m:t>
                        </m:r>
                      </m:num>
                      <m:den>
                        <m:r>
                          <a:rPr lang="en-US" sz="2400" b="0" i="1" smtClean="0">
                            <a:latin typeface="Cambria Math" panose="02040503050406030204" pitchFamily="18" charset="0"/>
                            <a:cs typeface="Calibri"/>
                          </a:rPr>
                          <m:t>1000</m:t>
                        </m:r>
                      </m:den>
                    </m:f>
                  </m:oMath>
                </a14:m>
                <a:br>
                  <a:rPr lang="en-US" sz="2400">
                    <a:cs typeface="Calibri"/>
                  </a:rPr>
                </a:br>
                <a:endParaRPr lang="en-US" sz="2400">
                  <a:cs typeface="Calibri"/>
                </a:endParaRPr>
              </a:p>
              <a:p>
                <a:pPr marL="285750" indent="-285750">
                  <a:buFont typeface="Arial" panose="020B0604020202020204" pitchFamily="34" charset="0"/>
                  <a:buChar char="•"/>
                </a:pPr>
                <a14:m>
                  <m:oMath xmlns:m="http://schemas.openxmlformats.org/officeDocument/2006/math">
                    <m:sSub>
                      <m:sSubPr>
                        <m:ctrlPr>
                          <a:rPr lang="en-US" sz="2400" i="1" smtClean="0">
                            <a:latin typeface="Cambria Math" panose="02040503050406030204" pitchFamily="18" charset="0"/>
                            <a:cs typeface="Calibri"/>
                          </a:rPr>
                        </m:ctrlPr>
                      </m:sSubPr>
                      <m:e>
                        <m:r>
                          <a:rPr lang="en-US" sz="2400" b="0" i="1" smtClean="0">
                            <a:latin typeface="Cambria Math" panose="02040503050406030204" pitchFamily="18" charset="0"/>
                            <a:cs typeface="Calibri"/>
                          </a:rPr>
                          <m:t>𝐹</m:t>
                        </m:r>
                      </m:e>
                      <m:sub>
                        <m:r>
                          <a:rPr lang="en-US" sz="2400" b="0" i="1" smtClean="0">
                            <a:latin typeface="Cambria Math" panose="02040503050406030204" pitchFamily="18" charset="0"/>
                            <a:cs typeface="Calibri"/>
                          </a:rPr>
                          <m:t>𝑖</m:t>
                        </m:r>
                      </m:sub>
                    </m:sSub>
                    <m:r>
                      <a:rPr lang="en-US" sz="2400" b="0" i="1" smtClean="0">
                        <a:latin typeface="Cambria Math" panose="02040503050406030204" pitchFamily="18" charset="0"/>
                        <a:cs typeface="Calibri"/>
                      </a:rPr>
                      <m:t>=56 </m:t>
                    </m:r>
                    <m:r>
                      <a:rPr lang="en-US" sz="2400" b="0" i="1" smtClean="0">
                        <a:latin typeface="Cambria Math" panose="02040503050406030204" pitchFamily="18" charset="0"/>
                        <a:cs typeface="Calibri"/>
                      </a:rPr>
                      <m:t>𝑘𝑖𝑝𝑠</m:t>
                    </m:r>
                  </m:oMath>
                </a14:m>
                <a:br>
                  <a:rPr lang="en-US" sz="2400">
                    <a:cs typeface="Calibri"/>
                  </a:rPr>
                </a:br>
                <a:endParaRPr lang="en-US" sz="2400">
                  <a:cs typeface="Calibri"/>
                </a:endParaRPr>
              </a:p>
              <a:p>
                <a:pPr marL="285750" indent="-285750">
                  <a:buFont typeface="Arial" panose="020B0604020202020204" pitchFamily="34" charset="0"/>
                  <a:buChar char="•"/>
                </a:pPr>
                <a:r>
                  <a:rPr lang="en-US" sz="2400">
                    <a:cs typeface="Calibri"/>
                  </a:rPr>
                  <a:t>Seismic Load </a:t>
                </a:r>
                <a:r>
                  <a:rPr lang="en-US" sz="2400" i="1">
                    <a:cs typeface="Calibri"/>
                  </a:rPr>
                  <a:t>per tank </a:t>
                </a:r>
                <a:r>
                  <a:rPr lang="en-US" sz="2400">
                    <a:cs typeface="Calibri"/>
                  </a:rPr>
                  <a:t>= 56 kips</a:t>
                </a:r>
              </a:p>
              <a:p>
                <a:pPr marL="285750" indent="-285750">
                  <a:buFont typeface="Arial" panose="020B0604020202020204" pitchFamily="34" charset="0"/>
                  <a:buChar char="•"/>
                </a:pPr>
                <a:endParaRPr lang="en-US" sz="1800">
                  <a:cs typeface="Calibri"/>
                </a:endParaRPr>
              </a:p>
              <a:p>
                <a:pPr marL="285750" indent="-285750">
                  <a:buFont typeface="Arial" panose="020B0604020202020204" pitchFamily="34" charset="0"/>
                  <a:buChar char="•"/>
                </a:pPr>
                <a:endParaRPr lang="en-US" sz="1800">
                  <a:cs typeface="Calibri"/>
                </a:endParaRPr>
              </a:p>
              <a:p>
                <a:pPr marL="285750" indent="-285750">
                  <a:buFont typeface="Arial" panose="020B0604020202020204" pitchFamily="34" charset="0"/>
                  <a:buChar char="•"/>
                </a:pPr>
                <a:endParaRPr lang="en-US"/>
              </a:p>
            </p:txBody>
          </p:sp>
        </mc:Choice>
        <mc:Fallback>
          <p:sp>
            <p:nvSpPr>
              <p:cNvPr id="7" name="TextBox 6">
                <a:extLst>
                  <a:ext uri="{FF2B5EF4-FFF2-40B4-BE49-F238E27FC236}">
                    <a16:creationId xmlns:a16="http://schemas.microsoft.com/office/drawing/2014/main" id="{4F1897E8-6A34-4900-973D-A0B24D306088}"/>
                  </a:ext>
                </a:extLst>
              </p:cNvPr>
              <p:cNvSpPr txBox="1">
                <a:spLocks noRot="1" noChangeAspect="1" noMove="1" noResize="1" noEditPoints="1" noAdjustHandles="1" noChangeArrowheads="1" noChangeShapeType="1" noTextEdit="1"/>
              </p:cNvSpPr>
              <p:nvPr/>
            </p:nvSpPr>
            <p:spPr>
              <a:xfrm>
                <a:off x="1185978" y="1317784"/>
                <a:ext cx="3373666" cy="5279907"/>
              </a:xfrm>
              <a:prstGeom prst="rect">
                <a:avLst/>
              </a:prstGeom>
              <a:blipFill>
                <a:blip r:embed="rId3"/>
                <a:stretch>
                  <a:fillRect l="-2532" r="-4702"/>
                </a:stretch>
              </a:blipFill>
            </p:spPr>
            <p:txBody>
              <a:bodyPr/>
              <a:lstStyle/>
              <a:p>
                <a:r>
                  <a:rPr lang="en-US">
                    <a:noFill/>
                  </a:rPr>
                  <a:t> </a:t>
                </a:r>
              </a:p>
            </p:txBody>
          </p:sp>
        </mc:Fallback>
      </mc:AlternateContent>
    </p:spTree>
    <p:extLst>
      <p:ext uri="{BB962C8B-B14F-4D97-AF65-F5344CB8AC3E}">
        <p14:creationId xmlns:p14="http://schemas.microsoft.com/office/powerpoint/2010/main" val="224975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44E3-E501-CE45-9E3F-1588D722F010}"/>
              </a:ext>
            </a:extLst>
          </p:cNvPr>
          <p:cNvSpPr>
            <a:spLocks noGrp="1"/>
          </p:cNvSpPr>
          <p:nvPr>
            <p:ph type="title"/>
          </p:nvPr>
        </p:nvSpPr>
        <p:spPr/>
        <p:txBody>
          <a:bodyPr/>
          <a:lstStyle/>
          <a:p>
            <a:r>
              <a:rPr lang="en-US"/>
              <a:t>Water Tank Design (Wind Loads)</a:t>
            </a:r>
          </a:p>
        </p:txBody>
      </p:sp>
      <p:sp>
        <p:nvSpPr>
          <p:cNvPr id="4" name="Footer Placeholder 3">
            <a:extLst>
              <a:ext uri="{FF2B5EF4-FFF2-40B4-BE49-F238E27FC236}">
                <a16:creationId xmlns:a16="http://schemas.microsoft.com/office/drawing/2014/main" id="{44609725-BBEB-A549-BBAF-7C8090AE7A05}"/>
              </a:ext>
            </a:extLst>
          </p:cNvPr>
          <p:cNvSpPr>
            <a:spLocks noGrp="1"/>
          </p:cNvSpPr>
          <p:nvPr>
            <p:ph type="ftr" sz="quarter" idx="11"/>
          </p:nvPr>
        </p:nvSpPr>
        <p:spPr/>
        <p:txBody>
          <a:bodyPr/>
          <a:lstStyle/>
          <a:p>
            <a:r>
              <a:rPr lang="en-US"/>
              <a:t>SPEAKER: Obed Coy</a:t>
            </a:r>
          </a:p>
        </p:txBody>
      </p:sp>
      <p:sp>
        <p:nvSpPr>
          <p:cNvPr id="5" name="Slide Number Placeholder 4">
            <a:extLst>
              <a:ext uri="{FF2B5EF4-FFF2-40B4-BE49-F238E27FC236}">
                <a16:creationId xmlns:a16="http://schemas.microsoft.com/office/drawing/2014/main" id="{62D4A59E-40B7-CD4A-A9C3-A6520D467928}"/>
              </a:ext>
            </a:extLst>
          </p:cNvPr>
          <p:cNvSpPr>
            <a:spLocks noGrp="1"/>
          </p:cNvSpPr>
          <p:nvPr>
            <p:ph type="sldNum" sz="quarter" idx="12"/>
          </p:nvPr>
        </p:nvSpPr>
        <p:spPr/>
        <p:txBody>
          <a:bodyPr/>
          <a:lstStyle/>
          <a:p>
            <a:fld id="{519954A3-9DFD-4C44-94BA-B95130A3BA1C}" type="slidenum">
              <a:rPr lang="en-US" smtClean="0"/>
              <a:t>62</a:t>
            </a:fld>
            <a:endParaRPr 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816C8FA-7D6F-4140-B8D1-355EFE51D1BA}"/>
                  </a:ext>
                </a:extLst>
              </p:cNvPr>
              <p:cNvSpPr txBox="1"/>
              <p:nvPr/>
            </p:nvSpPr>
            <p:spPr>
              <a:xfrm>
                <a:off x="1173804" y="1627762"/>
                <a:ext cx="9844392" cy="3363421"/>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𝑤</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𝑞</m:t>
                        </m:r>
                      </m:e>
                      <m:sub>
                        <m:r>
                          <a:rPr lang="en-US" sz="3200" b="0" i="1" smtClean="0">
                            <a:latin typeface="Cambria Math" panose="02040503050406030204" pitchFamily="18" charset="0"/>
                          </a:rPr>
                          <m:t>𝑧</m:t>
                        </m:r>
                      </m:sub>
                    </m:sSub>
                    <m:r>
                      <a:rPr lang="en-US" sz="3200" b="0" i="1" smtClean="0">
                        <a:latin typeface="Cambria Math" panose="02040503050406030204" pitchFamily="18" charset="0"/>
                      </a:rPr>
                      <m:t>𝐺</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𝐶</m:t>
                        </m:r>
                      </m:e>
                      <m:sub>
                        <m:r>
                          <a:rPr lang="en-US" sz="3200" b="0" i="1" smtClean="0">
                            <a:latin typeface="Cambria Math" panose="02040503050406030204" pitchFamily="18" charset="0"/>
                          </a:rPr>
                          <m:t>𝑓</m:t>
                        </m:r>
                      </m:sub>
                    </m:sSub>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30</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𝐶</m:t>
                        </m:r>
                      </m:e>
                      <m:sub>
                        <m:r>
                          <a:rPr lang="en-US" sz="3200" b="0" i="1" smtClean="0">
                            <a:latin typeface="Cambria Math" panose="02040503050406030204" pitchFamily="18" charset="0"/>
                            <a:ea typeface="Cambria Math" panose="02040503050406030204" pitchFamily="18" charset="0"/>
                          </a:rPr>
                          <m:t>𝑓</m:t>
                        </m:r>
                      </m:sub>
                    </m:sSub>
                  </m:oMath>
                </a14:m>
                <a:br>
                  <a:rPr lang="en-US" sz="3200"/>
                </a:br>
                <a:endParaRPr lang="en-US" sz="3200"/>
              </a:p>
              <a:p>
                <a:pPr marL="285750" indent="-285750">
                  <a:buFont typeface="Arial" panose="020B0604020202020204" pitchFamily="34" charset="0"/>
                  <a:buChar char="•"/>
                </a:pP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𝑤</m:t>
                        </m:r>
                      </m:sub>
                    </m:sSub>
                    <m:r>
                      <a:rPr lang="en-US" sz="3200" b="0" i="1" smtClean="0">
                        <a:latin typeface="Cambria Math" panose="02040503050406030204" pitchFamily="18" charset="0"/>
                      </a:rPr>
                      <m:t>=17.376 </m:t>
                    </m:r>
                    <m:r>
                      <a:rPr lang="en-US" sz="3200" b="0" i="1" smtClean="0">
                        <a:latin typeface="Cambria Math" panose="02040503050406030204" pitchFamily="18" charset="0"/>
                      </a:rPr>
                      <m:t>𝑝𝑠𝑓</m:t>
                    </m:r>
                    <m:r>
                      <a:rPr lang="en-US" sz="3200" b="0" i="1" smtClean="0">
                        <a:latin typeface="Cambria Math" panose="02040503050406030204" pitchFamily="18" charset="0"/>
                        <a:ea typeface="Cambria Math" panose="02040503050406030204" pitchFamily="18" charset="0"/>
                      </a:rPr>
                      <m:t>≥18 </m:t>
                    </m:r>
                    <m:r>
                      <a:rPr lang="en-US" sz="3200" b="0" i="1" smtClean="0">
                        <a:latin typeface="Cambria Math" panose="02040503050406030204" pitchFamily="18" charset="0"/>
                        <a:ea typeface="Cambria Math" panose="02040503050406030204" pitchFamily="18" charset="0"/>
                      </a:rPr>
                      <m:t>𝑝𝑠𝑓</m:t>
                    </m:r>
                  </m:oMath>
                </a14:m>
                <a:br>
                  <a:rPr lang="en-US" sz="3200" b="0">
                    <a:ea typeface="Cambria Math" panose="02040503050406030204" pitchFamily="18" charset="0"/>
                  </a:rPr>
                </a:br>
                <a:endParaRPr lang="en-US" sz="3200" b="0">
                  <a:ea typeface="Cambria Math" panose="02040503050406030204" pitchFamily="18" charset="0"/>
                </a:endParaRPr>
              </a:p>
              <a:p>
                <a:pPr marL="285750" indent="-285750">
                  <a:buFont typeface="Arial" panose="020B0604020202020204" pitchFamily="34" charset="0"/>
                  <a:buChar char="•"/>
                </a:pPr>
                <a:r>
                  <a:rPr lang="en-US" sz="3200"/>
                  <a:t>Wind Load </a:t>
                </a:r>
                <a:r>
                  <a:rPr lang="en-US" sz="3200" i="1"/>
                  <a:t>per tank</a:t>
                </a:r>
                <a:r>
                  <a:rPr lang="en-US" sz="3200"/>
                  <a:t> = 18 </a:t>
                </a:r>
                <a:r>
                  <a:rPr lang="en-US" sz="3200" err="1"/>
                  <a:t>psf</a:t>
                </a:r>
                <a:endParaRPr lang="en-US" sz="3200"/>
              </a:p>
              <a:p>
                <a:pPr marL="285750" indent="-285750">
                  <a:buFont typeface="Arial" panose="020B0604020202020204" pitchFamily="34" charset="0"/>
                  <a:buChar char="•"/>
                </a:pPr>
                <a:r>
                  <a:rPr lang="en-US" sz="3200"/>
                  <a:t>Wind Velocity = 95 mil/ hr. </a:t>
                </a:r>
              </a:p>
              <a:p>
                <a:pPr marL="285750" indent="-285750">
                  <a:buFont typeface="Arial" panose="020B0604020202020204" pitchFamily="34" charset="0"/>
                  <a:buChar char="•"/>
                </a:pPr>
                <a:endParaRPr lang="en-US"/>
              </a:p>
            </p:txBody>
          </p:sp>
        </mc:Choice>
        <mc:Fallback>
          <p:sp>
            <p:nvSpPr>
              <p:cNvPr id="7" name="TextBox 6">
                <a:extLst>
                  <a:ext uri="{FF2B5EF4-FFF2-40B4-BE49-F238E27FC236}">
                    <a16:creationId xmlns:a16="http://schemas.microsoft.com/office/drawing/2014/main" id="{E816C8FA-7D6F-4140-B8D1-355EFE51D1BA}"/>
                  </a:ext>
                </a:extLst>
              </p:cNvPr>
              <p:cNvSpPr txBox="1">
                <a:spLocks noRot="1" noChangeAspect="1" noMove="1" noResize="1" noEditPoints="1" noAdjustHandles="1" noChangeArrowheads="1" noChangeShapeType="1" noTextEdit="1"/>
              </p:cNvSpPr>
              <p:nvPr/>
            </p:nvSpPr>
            <p:spPr>
              <a:xfrm>
                <a:off x="1173804" y="1627762"/>
                <a:ext cx="9844392" cy="3363421"/>
              </a:xfrm>
              <a:prstGeom prst="rect">
                <a:avLst/>
              </a:prstGeom>
              <a:blipFill>
                <a:blip r:embed="rId3"/>
                <a:stretch>
                  <a:fillRect l="-1425"/>
                </a:stretch>
              </a:blipFill>
            </p:spPr>
            <p:txBody>
              <a:bodyPr/>
              <a:lstStyle/>
              <a:p>
                <a:r>
                  <a:rPr lang="en-US">
                    <a:noFill/>
                  </a:rPr>
                  <a:t> </a:t>
                </a:r>
              </a:p>
            </p:txBody>
          </p:sp>
        </mc:Fallback>
      </mc:AlternateContent>
    </p:spTree>
    <p:extLst>
      <p:ext uri="{BB962C8B-B14F-4D97-AF65-F5344CB8AC3E}">
        <p14:creationId xmlns:p14="http://schemas.microsoft.com/office/powerpoint/2010/main" val="3237983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7AC9-03E8-4EF7-A141-03E949EFC9FF}"/>
              </a:ext>
            </a:extLst>
          </p:cNvPr>
          <p:cNvSpPr>
            <a:spLocks noGrp="1"/>
          </p:cNvSpPr>
          <p:nvPr>
            <p:ph type="title"/>
          </p:nvPr>
        </p:nvSpPr>
        <p:spPr/>
        <p:txBody>
          <a:bodyPr>
            <a:normAutofit/>
          </a:bodyPr>
          <a:lstStyle/>
          <a:p>
            <a:r>
              <a:rPr lang="en-US">
                <a:cs typeface="Calibri"/>
              </a:rPr>
              <a:t>Water Tank Design (Total Loads </a:t>
            </a:r>
            <a:r>
              <a:rPr lang="en-US" i="1">
                <a:cs typeface="Calibri"/>
              </a:rPr>
              <a:t>per</a:t>
            </a:r>
            <a:r>
              <a:rPr lang="en-US">
                <a:cs typeface="Calibri"/>
              </a:rPr>
              <a:t> </a:t>
            </a:r>
            <a:r>
              <a:rPr lang="en-US" i="1">
                <a:cs typeface="Calibri"/>
              </a:rPr>
              <a:t>tank</a:t>
            </a:r>
            <a:r>
              <a:rPr lang="en-US">
                <a:cs typeface="Calibri"/>
              </a:rPr>
              <a:t>)</a:t>
            </a:r>
          </a:p>
        </p:txBody>
      </p:sp>
      <p:sp>
        <p:nvSpPr>
          <p:cNvPr id="4" name="Footer Placeholder 3">
            <a:extLst>
              <a:ext uri="{FF2B5EF4-FFF2-40B4-BE49-F238E27FC236}">
                <a16:creationId xmlns:a16="http://schemas.microsoft.com/office/drawing/2014/main" id="{E3B0CFE4-079C-4534-B16B-E8C2722B4713}"/>
              </a:ext>
            </a:extLst>
          </p:cNvPr>
          <p:cNvSpPr>
            <a:spLocks noGrp="1"/>
          </p:cNvSpPr>
          <p:nvPr>
            <p:ph type="ftr" sz="quarter" idx="11"/>
          </p:nvPr>
        </p:nvSpPr>
        <p:spPr/>
        <p:txBody>
          <a:bodyPr/>
          <a:lstStyle/>
          <a:p>
            <a:r>
              <a:rPr lang="en-US"/>
              <a:t>SPEAKER: Obed Coy</a:t>
            </a:r>
          </a:p>
        </p:txBody>
      </p:sp>
      <p:sp>
        <p:nvSpPr>
          <p:cNvPr id="5" name="Slide Number Placeholder 4">
            <a:extLst>
              <a:ext uri="{FF2B5EF4-FFF2-40B4-BE49-F238E27FC236}">
                <a16:creationId xmlns:a16="http://schemas.microsoft.com/office/drawing/2014/main" id="{C879D967-2772-4EC9-9175-B3E4DD1300F6}"/>
              </a:ext>
            </a:extLst>
          </p:cNvPr>
          <p:cNvSpPr>
            <a:spLocks noGrp="1"/>
          </p:cNvSpPr>
          <p:nvPr>
            <p:ph type="sldNum" sz="quarter" idx="12"/>
          </p:nvPr>
        </p:nvSpPr>
        <p:spPr/>
        <p:txBody>
          <a:bodyPr/>
          <a:lstStyle/>
          <a:p>
            <a:fld id="{519954A3-9DFD-4C44-94BA-B95130A3BA1C}" type="slidenum">
              <a:rPr lang="en-US" smtClean="0"/>
              <a:t>63</a:t>
            </a:fld>
            <a:endParaRPr lang="en-US"/>
          </a:p>
        </p:txBody>
      </p:sp>
      <p:sp>
        <p:nvSpPr>
          <p:cNvPr id="6" name="TextBox 5">
            <a:extLst>
              <a:ext uri="{FF2B5EF4-FFF2-40B4-BE49-F238E27FC236}">
                <a16:creationId xmlns:a16="http://schemas.microsoft.com/office/drawing/2014/main" id="{61B03E52-4AA5-44AC-B972-34D2405EA0BD}"/>
              </a:ext>
            </a:extLst>
          </p:cNvPr>
          <p:cNvSpPr txBox="1"/>
          <p:nvPr/>
        </p:nvSpPr>
        <p:spPr>
          <a:xfrm>
            <a:off x="1097280" y="1418963"/>
            <a:ext cx="8924050"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600">
                <a:cs typeface="Calibri" panose="020F0502020204030204"/>
              </a:rPr>
              <a:t>Dead Load: 700 kips</a:t>
            </a:r>
          </a:p>
          <a:p>
            <a:pPr marL="285750" indent="-285750">
              <a:buFont typeface="Arial" panose="020B0604020202020204" pitchFamily="34" charset="0"/>
              <a:buChar char="•"/>
            </a:pPr>
            <a:endParaRPr lang="en-US" sz="3600"/>
          </a:p>
          <a:p>
            <a:pPr marL="285750" indent="-285750">
              <a:buFont typeface="Arial" panose="020B0604020202020204" pitchFamily="34" charset="0"/>
              <a:buChar char="•"/>
            </a:pPr>
            <a:r>
              <a:rPr lang="en-US" sz="3600">
                <a:cs typeface="Calibri" panose="020F0502020204030204"/>
              </a:rPr>
              <a:t>Water Load: 14,086 kips</a:t>
            </a:r>
          </a:p>
          <a:p>
            <a:pPr marL="285750" indent="-285750">
              <a:buFont typeface="Arial" panose="020B0604020202020204" pitchFamily="34" charset="0"/>
              <a:buChar char="•"/>
            </a:pPr>
            <a:endParaRPr lang="en-US" sz="3600">
              <a:cs typeface="Calibri" panose="020F0502020204030204"/>
            </a:endParaRPr>
          </a:p>
          <a:p>
            <a:pPr marL="285750" indent="-285750">
              <a:buFont typeface="Arial" panose="020B0604020202020204" pitchFamily="34" charset="0"/>
              <a:buChar char="•"/>
            </a:pPr>
            <a:r>
              <a:rPr lang="en-US" sz="3600">
                <a:cs typeface="Calibri" panose="020F0502020204030204"/>
              </a:rPr>
              <a:t>Seismic Load: 56 kips</a:t>
            </a:r>
          </a:p>
          <a:p>
            <a:pPr marL="285750" indent="-285750">
              <a:buFont typeface="Arial" panose="020B0604020202020204" pitchFamily="34" charset="0"/>
              <a:buChar char="•"/>
            </a:pPr>
            <a:endParaRPr lang="en-US" sz="3600">
              <a:cs typeface="Calibri" panose="020F0502020204030204"/>
            </a:endParaRPr>
          </a:p>
          <a:p>
            <a:pPr marL="285750" indent="-285750">
              <a:buFont typeface="Arial" panose="020B0604020202020204" pitchFamily="34" charset="0"/>
              <a:buChar char="•"/>
            </a:pPr>
            <a:r>
              <a:rPr lang="en-US" sz="3600">
                <a:cs typeface="Calibri" panose="020F0502020204030204"/>
              </a:rPr>
              <a:t>Final Load Combination for SAP2000 analysis</a:t>
            </a:r>
          </a:p>
          <a:p>
            <a:pPr marL="742950" lvl="1" indent="-285750">
              <a:buFont typeface="Arial" panose="020B0604020202020204" pitchFamily="34" charset="0"/>
              <a:buChar char="•"/>
            </a:pPr>
            <a:r>
              <a:rPr lang="en-US" sz="3600">
                <a:cs typeface="Calibri" panose="020F0502020204030204"/>
              </a:rPr>
              <a:t>Dead + Quake + HP</a:t>
            </a:r>
          </a:p>
          <a:p>
            <a:endParaRPr lang="en-US" sz="3600">
              <a:cs typeface="Calibri" panose="020F0502020204030204"/>
            </a:endParaRPr>
          </a:p>
        </p:txBody>
      </p:sp>
    </p:spTree>
    <p:extLst>
      <p:ext uri="{BB962C8B-B14F-4D97-AF65-F5344CB8AC3E}">
        <p14:creationId xmlns:p14="http://schemas.microsoft.com/office/powerpoint/2010/main" val="2536008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CB84-43B7-4687-80E6-5AE353211BC0}"/>
              </a:ext>
            </a:extLst>
          </p:cNvPr>
          <p:cNvSpPr>
            <a:spLocks noGrp="1"/>
          </p:cNvSpPr>
          <p:nvPr>
            <p:ph type="title"/>
          </p:nvPr>
        </p:nvSpPr>
        <p:spPr/>
        <p:txBody>
          <a:bodyPr/>
          <a:lstStyle/>
          <a:p>
            <a:r>
              <a:rPr lang="en-US">
                <a:cs typeface="Calibri"/>
              </a:rPr>
              <a:t>Water Tank Design (SAP2000 Analysis)</a:t>
            </a:r>
          </a:p>
        </p:txBody>
      </p:sp>
      <p:pic>
        <p:nvPicPr>
          <p:cNvPr id="15" name="Picture 17">
            <a:extLst>
              <a:ext uri="{FF2B5EF4-FFF2-40B4-BE49-F238E27FC236}">
                <a16:creationId xmlns:a16="http://schemas.microsoft.com/office/drawing/2014/main" id="{C2EDF01E-44B6-4A89-858D-831D0457477E}"/>
              </a:ext>
            </a:extLst>
          </p:cNvPr>
          <p:cNvPicPr>
            <a:picLocks noGrp="1" noChangeAspect="1"/>
          </p:cNvPicPr>
          <p:nvPr>
            <p:ph sz="half" idx="2"/>
          </p:nvPr>
        </p:nvPicPr>
        <p:blipFill rotWithShape="1">
          <a:blip r:embed="rId2"/>
          <a:srcRect l="9375" t="10769" r="7366" b="4615"/>
          <a:stretch/>
        </p:blipFill>
        <p:spPr>
          <a:xfrm>
            <a:off x="753709" y="2491459"/>
            <a:ext cx="5278217" cy="3129491"/>
          </a:xfrm>
        </p:spPr>
      </p:pic>
      <p:pic>
        <p:nvPicPr>
          <p:cNvPr id="20" name="Picture 20" descr="Diagram&#10;&#10;Description automatically generated">
            <a:extLst>
              <a:ext uri="{FF2B5EF4-FFF2-40B4-BE49-F238E27FC236}">
                <a16:creationId xmlns:a16="http://schemas.microsoft.com/office/drawing/2014/main" id="{93E4EDAA-E2CA-453A-BC31-615DD90772D4}"/>
              </a:ext>
            </a:extLst>
          </p:cNvPr>
          <p:cNvPicPr>
            <a:picLocks noGrp="1" noChangeAspect="1"/>
          </p:cNvPicPr>
          <p:nvPr>
            <p:ph sz="quarter" idx="4"/>
          </p:nvPr>
        </p:nvPicPr>
        <p:blipFill rotWithShape="1">
          <a:blip r:embed="rId3"/>
          <a:srcRect l="13559" t="10569" r="11062" b="4878"/>
          <a:stretch/>
        </p:blipFill>
        <p:spPr>
          <a:xfrm>
            <a:off x="6223669" y="2493715"/>
            <a:ext cx="5375597" cy="3137339"/>
          </a:xfrm>
        </p:spPr>
      </p:pic>
      <p:sp>
        <p:nvSpPr>
          <p:cNvPr id="4" name="Footer Placeholder 3">
            <a:extLst>
              <a:ext uri="{FF2B5EF4-FFF2-40B4-BE49-F238E27FC236}">
                <a16:creationId xmlns:a16="http://schemas.microsoft.com/office/drawing/2014/main" id="{7322C123-E254-4A3C-B809-90D05D93F10F}"/>
              </a:ext>
            </a:extLst>
          </p:cNvPr>
          <p:cNvSpPr>
            <a:spLocks noGrp="1"/>
          </p:cNvSpPr>
          <p:nvPr>
            <p:ph type="ftr" sz="quarter" idx="11"/>
          </p:nvPr>
        </p:nvSpPr>
        <p:spPr/>
        <p:txBody>
          <a:bodyPr/>
          <a:lstStyle/>
          <a:p>
            <a:r>
              <a:rPr lang="en-US"/>
              <a:t>SPEAKER: Jose Manuel Velazquez</a:t>
            </a:r>
          </a:p>
        </p:txBody>
      </p:sp>
      <p:sp>
        <p:nvSpPr>
          <p:cNvPr id="5" name="Slide Number Placeholder 4">
            <a:extLst>
              <a:ext uri="{FF2B5EF4-FFF2-40B4-BE49-F238E27FC236}">
                <a16:creationId xmlns:a16="http://schemas.microsoft.com/office/drawing/2014/main" id="{04C32D97-FA52-43F6-A284-503AF1839C5F}"/>
              </a:ext>
            </a:extLst>
          </p:cNvPr>
          <p:cNvSpPr>
            <a:spLocks noGrp="1"/>
          </p:cNvSpPr>
          <p:nvPr>
            <p:ph type="sldNum" sz="quarter" idx="12"/>
          </p:nvPr>
        </p:nvSpPr>
        <p:spPr/>
        <p:txBody>
          <a:bodyPr/>
          <a:lstStyle/>
          <a:p>
            <a:fld id="{519954A3-9DFD-4C44-94BA-B95130A3BA1C}" type="slidenum">
              <a:rPr lang="en-US" smtClean="0"/>
              <a:t>64</a:t>
            </a:fld>
            <a:endParaRPr lang="en-US"/>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F878F265-FD28-4E07-849B-F32B0F082FFF}"/>
                  </a:ext>
                </a:extLst>
              </p:cNvPr>
              <p:cNvSpPr>
                <a:spLocks noGrp="1"/>
              </p:cNvSpPr>
              <p:nvPr>
                <p:ph sz="half" idx="13"/>
              </p:nvPr>
            </p:nvSpPr>
            <p:spPr>
              <a:xfrm>
                <a:off x="1097280" y="1678772"/>
                <a:ext cx="4937760" cy="961100"/>
              </a:xfrm>
            </p:spPr>
            <p:txBody>
              <a:bodyPr vert="horz" lIns="0" tIns="45720" rIns="0" bIns="45720" rtlCol="0" anchor="ctr">
                <a:normAutofit/>
              </a:bodyPr>
              <a:lstStyle/>
              <a:p>
                <a:pPr algn="ctr"/>
                <a:r>
                  <a:rPr lang="en-US">
                    <a:cs typeface="Calibri"/>
                  </a:rPr>
                  <a:t>Hydrostatic Pressure = 62.4 </a:t>
                </a:r>
                <a14:m>
                  <m:oMath xmlns:m="http://schemas.openxmlformats.org/officeDocument/2006/math">
                    <m:f>
                      <m:fPr>
                        <m:ctrlPr>
                          <a:rPr lang="en-US" i="1" smtClean="0">
                            <a:latin typeface="Cambria Math" panose="02040503050406030204" pitchFamily="18" charset="0"/>
                            <a:cs typeface="Calibri"/>
                          </a:rPr>
                        </m:ctrlPr>
                      </m:fPr>
                      <m:num>
                        <m:r>
                          <a:rPr lang="en-US" b="0" i="1" smtClean="0">
                            <a:latin typeface="Cambria Math" panose="02040503050406030204" pitchFamily="18" charset="0"/>
                            <a:cs typeface="Calibri"/>
                          </a:rPr>
                          <m:t>𝑙𝑏</m:t>
                        </m:r>
                      </m:num>
                      <m:den>
                        <m:sSup>
                          <m:sSupPr>
                            <m:ctrlPr>
                              <a:rPr lang="en-US" i="1" smtClean="0">
                                <a:latin typeface="Cambria Math" panose="02040503050406030204" pitchFamily="18" charset="0"/>
                                <a:cs typeface="Calibri"/>
                              </a:rPr>
                            </m:ctrlPr>
                          </m:sSupPr>
                          <m:e>
                            <m:r>
                              <a:rPr lang="en-US" b="0" i="1" smtClean="0">
                                <a:latin typeface="Cambria Math" panose="02040503050406030204" pitchFamily="18" charset="0"/>
                                <a:cs typeface="Calibri"/>
                              </a:rPr>
                              <m:t>𝑓𝑡</m:t>
                            </m:r>
                          </m:e>
                          <m:sup>
                            <m:r>
                              <a:rPr lang="en-US" b="0" i="1" smtClean="0">
                                <a:latin typeface="Cambria Math" panose="02040503050406030204" pitchFamily="18" charset="0"/>
                                <a:cs typeface="Calibri"/>
                              </a:rPr>
                              <m:t>3</m:t>
                            </m:r>
                          </m:sup>
                        </m:sSup>
                      </m:den>
                    </m:f>
                  </m:oMath>
                </a14:m>
                <a:endParaRPr lang="en-US"/>
              </a:p>
              <a:p>
                <a:pPr marL="0" indent="0">
                  <a:buNone/>
                </a:pPr>
                <a:endParaRPr lang="en-US">
                  <a:cs typeface="Calibri"/>
                </a:endParaRPr>
              </a:p>
            </p:txBody>
          </p:sp>
        </mc:Choice>
        <mc:Fallback>
          <p:sp>
            <p:nvSpPr>
              <p:cNvPr id="7" name="Content Placeholder 6">
                <a:extLst>
                  <a:ext uri="{FF2B5EF4-FFF2-40B4-BE49-F238E27FC236}">
                    <a16:creationId xmlns:a16="http://schemas.microsoft.com/office/drawing/2014/main" id="{F878F265-FD28-4E07-849B-F32B0F082FFF}"/>
                  </a:ext>
                </a:extLst>
              </p:cNvPr>
              <p:cNvSpPr>
                <a:spLocks noGrp="1" noRot="1" noChangeAspect="1" noMove="1" noResize="1" noEditPoints="1" noAdjustHandles="1" noChangeArrowheads="1" noChangeShapeType="1" noTextEdit="1"/>
              </p:cNvSpPr>
              <p:nvPr>
                <p:ph sz="half" idx="13"/>
              </p:nvPr>
            </p:nvSpPr>
            <p:spPr>
              <a:xfrm>
                <a:off x="1097280" y="1678772"/>
                <a:ext cx="4937760" cy="961100"/>
              </a:xfrm>
              <a:blipFill>
                <a:blip r:embed="rId4"/>
                <a:stretch>
                  <a:fillRect t="-1582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90CED133-E3FD-4FD8-B7CC-D6121BA7C9E7}"/>
                  </a:ext>
                </a:extLst>
              </p:cNvPr>
              <p:cNvSpPr>
                <a:spLocks noGrp="1"/>
              </p:cNvSpPr>
              <p:nvPr>
                <p:ph sz="half" idx="14"/>
              </p:nvPr>
            </p:nvSpPr>
            <p:spPr>
              <a:xfrm>
                <a:off x="6223669" y="1469010"/>
                <a:ext cx="5220371" cy="899649"/>
              </a:xfrm>
            </p:spPr>
            <p:txBody>
              <a:bodyPr vert="horz" lIns="0" tIns="45720" rIns="0" bIns="45720" rtlCol="0" anchor="ctr">
                <a:normAutofit/>
              </a:bodyPr>
              <a:lstStyle/>
              <a:p>
                <a:pPr marL="0" indent="0" algn="ctr">
                  <a:buNone/>
                </a:pPr>
                <a:r>
                  <a:rPr lang="en-US">
                    <a:cs typeface="Calibri"/>
                  </a:rPr>
                  <a:t>Seismic surface pressure =0.02 </a:t>
                </a:r>
                <a14:m>
                  <m:oMath xmlns:m="http://schemas.openxmlformats.org/officeDocument/2006/math">
                    <m:f>
                      <m:fPr>
                        <m:ctrlPr>
                          <a:rPr lang="en-US" i="1" smtClean="0">
                            <a:latin typeface="Cambria Math" panose="02040503050406030204" pitchFamily="18" charset="0"/>
                            <a:cs typeface="Calibri"/>
                          </a:rPr>
                        </m:ctrlPr>
                      </m:fPr>
                      <m:num>
                        <m:r>
                          <a:rPr lang="en-US" b="0" i="1" smtClean="0">
                            <a:latin typeface="Cambria Math" panose="02040503050406030204" pitchFamily="18" charset="0"/>
                            <a:cs typeface="Calibri"/>
                          </a:rPr>
                          <m:t>𝑘𝑖𝑝𝑠</m:t>
                        </m:r>
                      </m:num>
                      <m:den>
                        <m:sSup>
                          <m:sSupPr>
                            <m:ctrlPr>
                              <a:rPr lang="en-US" i="1" smtClean="0">
                                <a:latin typeface="Cambria Math" panose="02040503050406030204" pitchFamily="18" charset="0"/>
                                <a:cs typeface="Calibri"/>
                              </a:rPr>
                            </m:ctrlPr>
                          </m:sSupPr>
                          <m:e>
                            <m:r>
                              <a:rPr lang="en-US" b="0" i="1" smtClean="0">
                                <a:latin typeface="Cambria Math" panose="02040503050406030204" pitchFamily="18" charset="0"/>
                                <a:cs typeface="Calibri"/>
                              </a:rPr>
                              <m:t>𝑓𝑡</m:t>
                            </m:r>
                          </m:e>
                          <m:sup>
                            <m:r>
                              <a:rPr lang="en-US" b="0" i="1" smtClean="0">
                                <a:latin typeface="Cambria Math" panose="02040503050406030204" pitchFamily="18" charset="0"/>
                                <a:cs typeface="Calibri"/>
                              </a:rPr>
                              <m:t>2</m:t>
                            </m:r>
                          </m:sup>
                        </m:sSup>
                      </m:den>
                    </m:f>
                  </m:oMath>
                </a14:m>
                <a:endParaRPr lang="en-US"/>
              </a:p>
            </p:txBody>
          </p:sp>
        </mc:Choice>
        <mc:Fallback>
          <p:sp>
            <p:nvSpPr>
              <p:cNvPr id="8" name="Content Placeholder 7">
                <a:extLst>
                  <a:ext uri="{FF2B5EF4-FFF2-40B4-BE49-F238E27FC236}">
                    <a16:creationId xmlns:a16="http://schemas.microsoft.com/office/drawing/2014/main" id="{90CED133-E3FD-4FD8-B7CC-D6121BA7C9E7}"/>
                  </a:ext>
                </a:extLst>
              </p:cNvPr>
              <p:cNvSpPr>
                <a:spLocks noGrp="1" noRot="1" noChangeAspect="1" noMove="1" noResize="1" noEditPoints="1" noAdjustHandles="1" noChangeArrowheads="1" noChangeShapeType="1" noTextEdit="1"/>
              </p:cNvSpPr>
              <p:nvPr>
                <p:ph sz="half" idx="14"/>
              </p:nvPr>
            </p:nvSpPr>
            <p:spPr>
              <a:xfrm>
                <a:off x="6223669" y="1469010"/>
                <a:ext cx="5220371" cy="899649"/>
              </a:xfrm>
              <a:blipFill>
                <a:blip r:embed="rId5"/>
                <a:stretch>
                  <a:fillRect l="-2453"/>
                </a:stretch>
              </a:blipFill>
            </p:spPr>
            <p:txBody>
              <a:bodyPr/>
              <a:lstStyle/>
              <a:p>
                <a:r>
                  <a:rPr lang="en-US">
                    <a:noFill/>
                  </a:rPr>
                  <a:t> </a:t>
                </a:r>
              </a:p>
            </p:txBody>
          </p:sp>
        </mc:Fallback>
      </mc:AlternateContent>
    </p:spTree>
    <p:extLst>
      <p:ext uri="{BB962C8B-B14F-4D97-AF65-F5344CB8AC3E}">
        <p14:creationId xmlns:p14="http://schemas.microsoft.com/office/powerpoint/2010/main" val="2062695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239B-A9CD-4FB3-9BCB-12C1EDB4C1C7}"/>
              </a:ext>
            </a:extLst>
          </p:cNvPr>
          <p:cNvSpPr>
            <a:spLocks noGrp="1"/>
          </p:cNvSpPr>
          <p:nvPr>
            <p:ph type="title"/>
          </p:nvPr>
        </p:nvSpPr>
        <p:spPr/>
        <p:txBody>
          <a:bodyPr>
            <a:normAutofit/>
          </a:bodyPr>
          <a:lstStyle/>
          <a:p>
            <a:r>
              <a:rPr lang="en-US">
                <a:cs typeface="Calibri"/>
              </a:rPr>
              <a:t>Water Tank Design (SAP2000 Analysis)</a:t>
            </a:r>
            <a:endParaRPr lang="en-US"/>
          </a:p>
        </p:txBody>
      </p:sp>
      <p:pic>
        <p:nvPicPr>
          <p:cNvPr id="10" name="Picture 10" descr="A picture containing cage&#10;&#10;Description automatically generated">
            <a:extLst>
              <a:ext uri="{FF2B5EF4-FFF2-40B4-BE49-F238E27FC236}">
                <a16:creationId xmlns:a16="http://schemas.microsoft.com/office/drawing/2014/main" id="{5A2C1520-317B-4773-99B0-09C92A81AA4D}"/>
              </a:ext>
            </a:extLst>
          </p:cNvPr>
          <p:cNvPicPr>
            <a:picLocks noGrp="1" noChangeAspect="1"/>
          </p:cNvPicPr>
          <p:nvPr>
            <p:ph sz="half" idx="2"/>
          </p:nvPr>
        </p:nvPicPr>
        <p:blipFill>
          <a:blip r:embed="rId2"/>
          <a:stretch>
            <a:fillRect/>
          </a:stretch>
        </p:blipFill>
        <p:spPr>
          <a:xfrm>
            <a:off x="1013578" y="2830354"/>
            <a:ext cx="4937125" cy="2703912"/>
          </a:xfrm>
        </p:spPr>
      </p:pic>
      <p:pic>
        <p:nvPicPr>
          <p:cNvPr id="16" name="Picture 16" descr="A picture containing cage&#10;&#10;Description automatically generated">
            <a:extLst>
              <a:ext uri="{FF2B5EF4-FFF2-40B4-BE49-F238E27FC236}">
                <a16:creationId xmlns:a16="http://schemas.microsoft.com/office/drawing/2014/main" id="{6E0E7EF2-F912-4D75-AE13-C1BE201C7327}"/>
              </a:ext>
            </a:extLst>
          </p:cNvPr>
          <p:cNvPicPr>
            <a:picLocks noGrp="1" noChangeAspect="1"/>
          </p:cNvPicPr>
          <p:nvPr>
            <p:ph sz="quarter" idx="4"/>
          </p:nvPr>
        </p:nvPicPr>
        <p:blipFill>
          <a:blip r:embed="rId3"/>
          <a:stretch>
            <a:fillRect/>
          </a:stretch>
        </p:blipFill>
        <p:spPr>
          <a:xfrm>
            <a:off x="6223668" y="2717747"/>
            <a:ext cx="4938713" cy="2929125"/>
          </a:xfrm>
        </p:spPr>
      </p:pic>
      <p:sp>
        <p:nvSpPr>
          <p:cNvPr id="4" name="Footer Placeholder 3">
            <a:extLst>
              <a:ext uri="{FF2B5EF4-FFF2-40B4-BE49-F238E27FC236}">
                <a16:creationId xmlns:a16="http://schemas.microsoft.com/office/drawing/2014/main" id="{4E3E439F-28FD-4226-B2FA-99CCF732A4EB}"/>
              </a:ext>
            </a:extLst>
          </p:cNvPr>
          <p:cNvSpPr>
            <a:spLocks noGrp="1"/>
          </p:cNvSpPr>
          <p:nvPr>
            <p:ph type="ftr" sz="quarter" idx="11"/>
          </p:nvPr>
        </p:nvSpPr>
        <p:spPr/>
        <p:txBody>
          <a:bodyPr/>
          <a:lstStyle/>
          <a:p>
            <a:r>
              <a:rPr lang="en-US"/>
              <a:t>SPEAKER: Jose Manuel Velazquez</a:t>
            </a:r>
          </a:p>
        </p:txBody>
      </p:sp>
      <p:sp>
        <p:nvSpPr>
          <p:cNvPr id="5" name="Slide Number Placeholder 4">
            <a:extLst>
              <a:ext uri="{FF2B5EF4-FFF2-40B4-BE49-F238E27FC236}">
                <a16:creationId xmlns:a16="http://schemas.microsoft.com/office/drawing/2014/main" id="{396FED2A-90CC-4676-8EB7-CE8B9F508C83}"/>
              </a:ext>
            </a:extLst>
          </p:cNvPr>
          <p:cNvSpPr>
            <a:spLocks noGrp="1"/>
          </p:cNvSpPr>
          <p:nvPr>
            <p:ph type="sldNum" sz="quarter" idx="12"/>
          </p:nvPr>
        </p:nvSpPr>
        <p:spPr/>
        <p:txBody>
          <a:bodyPr/>
          <a:lstStyle/>
          <a:p>
            <a:fld id="{519954A3-9DFD-4C44-94BA-B95130A3BA1C}" type="slidenum">
              <a:rPr lang="en-US" dirty="0" smtClean="0"/>
              <a:t>65</a:t>
            </a:fld>
            <a:endParaRPr lang="en-US"/>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DF0D45B0-DA48-4575-95BA-D9890934F05A}"/>
                  </a:ext>
                </a:extLst>
              </p:cNvPr>
              <p:cNvSpPr>
                <a:spLocks noGrp="1"/>
              </p:cNvSpPr>
              <p:nvPr>
                <p:ph sz="half" idx="13"/>
              </p:nvPr>
            </p:nvSpPr>
            <p:spPr>
              <a:xfrm>
                <a:off x="922582" y="1508327"/>
                <a:ext cx="5119116" cy="1145829"/>
              </a:xfrm>
            </p:spPr>
            <p:txBody>
              <a:bodyPr vert="horz" lIns="0" tIns="45720" rIns="0" bIns="45720" rtlCol="0" anchor="t">
                <a:normAutofit fontScale="92500" lnSpcReduction="20000"/>
              </a:bodyPr>
              <a:lstStyle/>
              <a:p>
                <a:pPr lvl="1">
                  <a:buNone/>
                </a:pPr>
                <a:r>
                  <a:rPr lang="en-US" sz="2200">
                    <a:latin typeface="Times" pitchFamily="2" charset="0"/>
                  </a:rPr>
                  <a:t> </a:t>
                </a:r>
                <a14:m>
                  <m:oMath xmlns:m="http://schemas.openxmlformats.org/officeDocument/2006/math">
                    <m:sSub>
                      <m:sSubPr>
                        <m:ctrlPr>
                          <a:rPr lang="en-US" sz="2200" i="1" smtClean="0">
                            <a:latin typeface="Cambria Math" panose="02040503050406030204" pitchFamily="18" charset="0"/>
                          </a:rPr>
                        </m:ctrlPr>
                      </m:sSubPr>
                      <m:e>
                        <m:r>
                          <a:rPr lang="en-US" sz="2200" i="1">
                            <a:latin typeface="Cambria Math" panose="02040503050406030204" pitchFamily="18" charset="0"/>
                          </a:rPr>
                          <m:t>𝑠</m:t>
                        </m:r>
                      </m:e>
                      <m:sub>
                        <m:r>
                          <a:rPr lang="en-US" sz="2200" i="1">
                            <a:latin typeface="Cambria Math" panose="02040503050406030204" pitchFamily="18" charset="0"/>
                          </a:rPr>
                          <m:t>𝑚𝑎𝑥</m:t>
                        </m:r>
                      </m:sub>
                    </m:sSub>
                    <m:r>
                      <a:rPr lang="en-US" sz="2200" i="1">
                        <a:latin typeface="Cambria Math" panose="02040503050406030204" pitchFamily="18" charset="0"/>
                      </a:rPr>
                      <m:t>=4290 </m:t>
                    </m:r>
                    <m:f>
                      <m:fPr>
                        <m:ctrlPr>
                          <a:rPr lang="en-US" sz="2200" i="1">
                            <a:latin typeface="Cambria Math" panose="02040503050406030204" pitchFamily="18" charset="0"/>
                          </a:rPr>
                        </m:ctrlPr>
                      </m:fPr>
                      <m:num>
                        <m:r>
                          <a:rPr lang="en-US" sz="2200" i="1">
                            <a:latin typeface="Cambria Math" panose="02040503050406030204" pitchFamily="18" charset="0"/>
                          </a:rPr>
                          <m:t>𝑘𝑖𝑝𝑠</m:t>
                        </m:r>
                      </m:num>
                      <m:den>
                        <m:sSup>
                          <m:sSupPr>
                            <m:ctrlPr>
                              <a:rPr lang="en-US" sz="2200" i="1">
                                <a:latin typeface="Cambria Math" panose="02040503050406030204" pitchFamily="18" charset="0"/>
                              </a:rPr>
                            </m:ctrlPr>
                          </m:sSupPr>
                          <m:e>
                            <m:r>
                              <a:rPr lang="en-US" sz="2200" i="1">
                                <a:latin typeface="Cambria Math" panose="02040503050406030204" pitchFamily="18" charset="0"/>
                              </a:rPr>
                              <m:t>𝑓𝑡</m:t>
                            </m:r>
                          </m:e>
                          <m:sup>
                            <m:r>
                              <a:rPr lang="en-US" sz="2200" i="1">
                                <a:latin typeface="Cambria Math" panose="02040503050406030204" pitchFamily="18" charset="0"/>
                              </a:rPr>
                              <m:t>2</m:t>
                            </m:r>
                          </m:sup>
                        </m:sSup>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1 </m:t>
                        </m:r>
                        <m:sSup>
                          <m:sSupPr>
                            <m:ctrlPr>
                              <a:rPr lang="en-US" sz="2200" i="1">
                                <a:latin typeface="Cambria Math" panose="02040503050406030204" pitchFamily="18" charset="0"/>
                              </a:rPr>
                            </m:ctrlPr>
                          </m:sSupPr>
                          <m:e>
                            <m:r>
                              <a:rPr lang="en-US" sz="2200" i="1">
                                <a:latin typeface="Cambria Math" panose="02040503050406030204" pitchFamily="18" charset="0"/>
                              </a:rPr>
                              <m:t>𝑓𝑡</m:t>
                            </m:r>
                          </m:e>
                          <m:sup>
                            <m:r>
                              <a:rPr lang="en-US" sz="2200" i="1">
                                <a:latin typeface="Cambria Math" panose="02040503050406030204" pitchFamily="18" charset="0"/>
                              </a:rPr>
                              <m:t>2</m:t>
                            </m:r>
                          </m:sup>
                        </m:sSup>
                      </m:num>
                      <m:den>
                        <m:r>
                          <a:rPr lang="en-US" sz="2200" i="1">
                            <a:latin typeface="Cambria Math" panose="02040503050406030204" pitchFamily="18" charset="0"/>
                          </a:rPr>
                          <m:t>144</m:t>
                        </m:r>
                        <m:sSup>
                          <m:sSupPr>
                            <m:ctrlPr>
                              <a:rPr lang="en-US" sz="2200" i="1">
                                <a:latin typeface="Cambria Math" panose="02040503050406030204" pitchFamily="18" charset="0"/>
                              </a:rPr>
                            </m:ctrlPr>
                          </m:sSupPr>
                          <m:e>
                            <m:r>
                              <a:rPr lang="en-US" sz="2200" i="1">
                                <a:latin typeface="Cambria Math" panose="02040503050406030204" pitchFamily="18" charset="0"/>
                              </a:rPr>
                              <m:t> </m:t>
                            </m:r>
                            <m:r>
                              <a:rPr lang="en-US" sz="2200" i="1">
                                <a:latin typeface="Cambria Math" panose="02040503050406030204" pitchFamily="18" charset="0"/>
                              </a:rPr>
                              <m:t>𝑖𝑛</m:t>
                            </m:r>
                          </m:e>
                          <m:sup>
                            <m:r>
                              <a:rPr lang="en-US" sz="2200" i="1">
                                <a:latin typeface="Cambria Math" panose="02040503050406030204" pitchFamily="18" charset="0"/>
                              </a:rPr>
                              <m:t>2</m:t>
                            </m:r>
                          </m:sup>
                        </m:sSup>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1000 </m:t>
                        </m:r>
                        <m:r>
                          <a:rPr lang="en-US" sz="2200" i="1">
                            <a:latin typeface="Cambria Math" panose="02040503050406030204" pitchFamily="18" charset="0"/>
                          </a:rPr>
                          <m:t>𝑙𝑏</m:t>
                        </m:r>
                      </m:num>
                      <m:den>
                        <m:r>
                          <a:rPr lang="en-US" sz="2200" i="1">
                            <a:latin typeface="Cambria Math" panose="02040503050406030204" pitchFamily="18" charset="0"/>
                          </a:rPr>
                          <m:t>1 </m:t>
                        </m:r>
                        <m:r>
                          <a:rPr lang="en-US" sz="2200" i="1">
                            <a:latin typeface="Cambria Math" panose="02040503050406030204" pitchFamily="18" charset="0"/>
                          </a:rPr>
                          <m:t>𝑘𝑖𝑝</m:t>
                        </m:r>
                      </m:den>
                    </m:f>
                  </m:oMath>
                </a14:m>
                <a:endParaRPr lang="en-US" sz="2200" i="1">
                  <a:latin typeface="Times" pitchFamily="2" charset="0"/>
                </a:endParaRPr>
              </a:p>
              <a:p>
                <a:pPr lvl="1">
                  <a:buNone/>
                </a:pPr>
                <a:endParaRPr lang="en-US" sz="2200" i="1">
                  <a:latin typeface="Times" pitchFamily="2" charset="0"/>
                </a:endParaRPr>
              </a:p>
              <a:p>
                <a:pPr lvl="1">
                  <a:buNone/>
                </a:pPr>
                <a14:m>
                  <m:oMath xmlns:m="http://schemas.openxmlformats.org/officeDocument/2006/math">
                    <m:sSub>
                      <m:sSubPr>
                        <m:ctrlPr>
                          <a:rPr lang="en-US" sz="2200" i="1">
                            <a:latin typeface="Cambria Math" panose="02040503050406030204" pitchFamily="18" charset="0"/>
                          </a:rPr>
                        </m:ctrlPr>
                      </m:sSubPr>
                      <m:e>
                        <m:r>
                          <a:rPr lang="en-US" sz="2200" b="0" i="1" smtClean="0">
                            <a:latin typeface="Cambria Math" panose="02040503050406030204" pitchFamily="18" charset="0"/>
                          </a:rPr>
                          <m:t> </m:t>
                        </m:r>
                        <m:r>
                          <a:rPr lang="en-US" sz="2200" i="1">
                            <a:latin typeface="Cambria Math" panose="02040503050406030204" pitchFamily="18" charset="0"/>
                          </a:rPr>
                          <m:t>𝑠</m:t>
                        </m:r>
                      </m:e>
                      <m:sub>
                        <m:r>
                          <a:rPr lang="en-US" sz="2200" i="1">
                            <a:latin typeface="Cambria Math" panose="02040503050406030204" pitchFamily="18" charset="0"/>
                          </a:rPr>
                          <m:t>𝑚𝑎𝑥</m:t>
                        </m:r>
                      </m:sub>
                    </m:sSub>
                    <m:r>
                      <a:rPr lang="en-US" sz="2200" i="1">
                        <a:latin typeface="Cambria Math" panose="02040503050406030204" pitchFamily="18" charset="0"/>
                      </a:rPr>
                      <m:t>=29,791 </m:t>
                    </m:r>
                    <m:r>
                      <a:rPr lang="en-US" sz="2200" i="1">
                        <a:latin typeface="Cambria Math" panose="02040503050406030204" pitchFamily="18" charset="0"/>
                      </a:rPr>
                      <m:t>𝑝𝑠𝑖</m:t>
                    </m:r>
                  </m:oMath>
                </a14:m>
                <a:r>
                  <a:rPr lang="en-US" sz="2200" i="1">
                    <a:latin typeface="Times" pitchFamily="2" charset="0"/>
                  </a:rPr>
                  <a:t> ≥ </a:t>
                </a:r>
                <a:r>
                  <a:rPr lang="en-US" sz="2200">
                    <a:latin typeface="Times" pitchFamily="2" charset="0"/>
                  </a:rPr>
                  <a:t>21,000 </a:t>
                </a:r>
                <a14:m>
                  <m:oMath xmlns:m="http://schemas.openxmlformats.org/officeDocument/2006/math">
                    <m:r>
                      <a:rPr lang="en-US" sz="2200" i="1">
                        <a:latin typeface="Cambria Math" panose="02040503050406030204" pitchFamily="18" charset="0"/>
                      </a:rPr>
                      <m:t>𝑝𝑠𝑖</m:t>
                    </m:r>
                  </m:oMath>
                </a14:m>
                <a:endParaRPr lang="en-US"/>
              </a:p>
              <a:p>
                <a:pPr>
                  <a:buNone/>
                </a:pPr>
                <a:endParaRPr lang="en-US">
                  <a:cs typeface="Calibri"/>
                </a:endParaRPr>
              </a:p>
              <a:p>
                <a:pPr marL="0" indent="0">
                  <a:buNone/>
                </a:pPr>
                <a:endParaRPr lang="en-US">
                  <a:cs typeface="Calibri"/>
                </a:endParaRPr>
              </a:p>
            </p:txBody>
          </p:sp>
        </mc:Choice>
        <mc:Fallback>
          <p:sp>
            <p:nvSpPr>
              <p:cNvPr id="7" name="Content Placeholder 6">
                <a:extLst>
                  <a:ext uri="{FF2B5EF4-FFF2-40B4-BE49-F238E27FC236}">
                    <a16:creationId xmlns:a16="http://schemas.microsoft.com/office/drawing/2014/main" id="{DF0D45B0-DA48-4575-95BA-D9890934F05A}"/>
                  </a:ext>
                </a:extLst>
              </p:cNvPr>
              <p:cNvSpPr>
                <a:spLocks noGrp="1" noRot="1" noChangeAspect="1" noMove="1" noResize="1" noEditPoints="1" noAdjustHandles="1" noChangeArrowheads="1" noChangeShapeType="1" noTextEdit="1"/>
              </p:cNvSpPr>
              <p:nvPr>
                <p:ph sz="half" idx="13"/>
              </p:nvPr>
            </p:nvSpPr>
            <p:spPr>
              <a:xfrm>
                <a:off x="922582" y="1508327"/>
                <a:ext cx="5119116" cy="1145829"/>
              </a:xfrm>
              <a:blipFill>
                <a:blip r:embed="rId4"/>
                <a:stretch>
                  <a:fillRect t="-31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66EA403E-E206-4071-B02B-F5F56B9DD67E}"/>
                  </a:ext>
                </a:extLst>
              </p:cNvPr>
              <p:cNvSpPr>
                <a:spLocks noGrp="1"/>
              </p:cNvSpPr>
              <p:nvPr>
                <p:ph sz="half" idx="14"/>
              </p:nvPr>
            </p:nvSpPr>
            <p:spPr>
              <a:xfrm>
                <a:off x="6150303" y="1508327"/>
                <a:ext cx="5012077" cy="1145829"/>
              </a:xfrm>
            </p:spPr>
            <p:txBody>
              <a:bodyPr vert="horz" lIns="0" tIns="45720" rIns="0" bIns="45720" rtlCol="0" anchor="t">
                <a:normAutofit fontScale="62500" lnSpcReduction="20000"/>
              </a:bodyPr>
              <a:lstStyle/>
              <a:p>
                <a:pPr marL="292608" lvl="1" indent="0">
                  <a:buNone/>
                </a:pPr>
                <a14:m>
                  <m:oMathPara xmlns:m="http://schemas.openxmlformats.org/officeDocument/2006/math">
                    <m:oMathParaPr>
                      <m:jc m:val="left"/>
                    </m:oMathParaPr>
                    <m:oMath xmlns:m="http://schemas.openxmlformats.org/officeDocument/2006/math">
                      <m:sSub>
                        <m:sSubPr>
                          <m:ctrlPr>
                            <a:rPr lang="en-US" sz="2600" i="1" smtClean="0">
                              <a:latin typeface="Cambria Math" panose="02040503050406030204" pitchFamily="18" charset="0"/>
                            </a:rPr>
                          </m:ctrlPr>
                        </m:sSubPr>
                        <m:e>
                          <m:r>
                            <a:rPr lang="en-US" sz="2600" b="0" i="1">
                              <a:latin typeface="Cambria Math" panose="02040503050406030204" pitchFamily="18" charset="0"/>
                            </a:rPr>
                            <m:t>𝑠</m:t>
                          </m:r>
                        </m:e>
                        <m:sub>
                          <m:r>
                            <a:rPr lang="en-US" sz="2600" b="0" i="1">
                              <a:latin typeface="Cambria Math" panose="02040503050406030204" pitchFamily="18" charset="0"/>
                            </a:rPr>
                            <m:t>𝑚𝑎𝑥</m:t>
                          </m:r>
                        </m:sub>
                      </m:sSub>
                      <m:r>
                        <a:rPr lang="en-US" sz="2600" b="0" i="1">
                          <a:latin typeface="Cambria Math" panose="02040503050406030204" pitchFamily="18" charset="0"/>
                        </a:rPr>
                        <m:t>=2885 </m:t>
                      </m:r>
                      <m:f>
                        <m:fPr>
                          <m:ctrlPr>
                            <a:rPr lang="en-US" sz="2600" i="1">
                              <a:latin typeface="Cambria Math" panose="02040503050406030204" pitchFamily="18" charset="0"/>
                            </a:rPr>
                          </m:ctrlPr>
                        </m:fPr>
                        <m:num>
                          <m:r>
                            <a:rPr lang="en-US" sz="2600" b="0" i="1">
                              <a:latin typeface="Cambria Math" panose="02040503050406030204" pitchFamily="18" charset="0"/>
                            </a:rPr>
                            <m:t>𝑘𝑖𝑝𝑠</m:t>
                          </m:r>
                        </m:num>
                        <m:den>
                          <m:sSup>
                            <m:sSupPr>
                              <m:ctrlPr>
                                <a:rPr lang="en-US" sz="2600" i="1">
                                  <a:latin typeface="Cambria Math" panose="02040503050406030204" pitchFamily="18" charset="0"/>
                                </a:rPr>
                              </m:ctrlPr>
                            </m:sSupPr>
                            <m:e>
                              <m:r>
                                <a:rPr lang="en-US" sz="2600" b="0" i="1">
                                  <a:latin typeface="Cambria Math" panose="02040503050406030204" pitchFamily="18" charset="0"/>
                                </a:rPr>
                                <m:t>𝑓𝑡</m:t>
                              </m:r>
                            </m:e>
                            <m:sup>
                              <m:r>
                                <a:rPr lang="en-US" sz="2600" b="0" i="1">
                                  <a:latin typeface="Cambria Math" panose="02040503050406030204" pitchFamily="18" charset="0"/>
                                </a:rPr>
                                <m:t>2</m:t>
                              </m:r>
                            </m:sup>
                          </m:sSup>
                        </m:den>
                      </m:f>
                      <m:r>
                        <a:rPr lang="en-US" sz="2600" b="0" i="1">
                          <a:latin typeface="Cambria Math" panose="02040503050406030204" pitchFamily="18" charset="0"/>
                        </a:rPr>
                        <m:t>∗</m:t>
                      </m:r>
                      <m:f>
                        <m:fPr>
                          <m:ctrlPr>
                            <a:rPr lang="en-US" sz="2600" i="1">
                              <a:latin typeface="Cambria Math" panose="02040503050406030204" pitchFamily="18" charset="0"/>
                            </a:rPr>
                          </m:ctrlPr>
                        </m:fPr>
                        <m:num>
                          <m:r>
                            <a:rPr lang="en-US" sz="2600" b="0" i="1">
                              <a:latin typeface="Cambria Math" panose="02040503050406030204" pitchFamily="18" charset="0"/>
                            </a:rPr>
                            <m:t>1 </m:t>
                          </m:r>
                          <m:sSup>
                            <m:sSupPr>
                              <m:ctrlPr>
                                <a:rPr lang="en-US" sz="2600" i="1">
                                  <a:latin typeface="Cambria Math" panose="02040503050406030204" pitchFamily="18" charset="0"/>
                                </a:rPr>
                              </m:ctrlPr>
                            </m:sSupPr>
                            <m:e>
                              <m:r>
                                <a:rPr lang="en-US" sz="2600" b="0" i="1">
                                  <a:latin typeface="Cambria Math" panose="02040503050406030204" pitchFamily="18" charset="0"/>
                                </a:rPr>
                                <m:t>𝑓𝑡</m:t>
                              </m:r>
                            </m:e>
                            <m:sup>
                              <m:r>
                                <a:rPr lang="en-US" sz="2600" b="0" i="1">
                                  <a:latin typeface="Cambria Math" panose="02040503050406030204" pitchFamily="18" charset="0"/>
                                </a:rPr>
                                <m:t>2</m:t>
                              </m:r>
                            </m:sup>
                          </m:sSup>
                        </m:num>
                        <m:den>
                          <m:r>
                            <a:rPr lang="en-US" sz="2600" b="0" i="1">
                              <a:latin typeface="Cambria Math" panose="02040503050406030204" pitchFamily="18" charset="0"/>
                            </a:rPr>
                            <m:t>144</m:t>
                          </m:r>
                          <m:sSup>
                            <m:sSupPr>
                              <m:ctrlPr>
                                <a:rPr lang="en-US" sz="2600" i="1">
                                  <a:latin typeface="Cambria Math" panose="02040503050406030204" pitchFamily="18" charset="0"/>
                                </a:rPr>
                              </m:ctrlPr>
                            </m:sSupPr>
                            <m:e>
                              <m:r>
                                <a:rPr lang="en-US" sz="2600" b="0" i="1">
                                  <a:latin typeface="Cambria Math" panose="02040503050406030204" pitchFamily="18" charset="0"/>
                                </a:rPr>
                                <m:t> </m:t>
                              </m:r>
                              <m:r>
                                <a:rPr lang="en-US" sz="2600" b="0" i="1">
                                  <a:latin typeface="Cambria Math" panose="02040503050406030204" pitchFamily="18" charset="0"/>
                                </a:rPr>
                                <m:t>𝑖𝑛</m:t>
                              </m:r>
                            </m:e>
                            <m:sup>
                              <m:r>
                                <a:rPr lang="en-US" sz="2600" b="0" i="1">
                                  <a:latin typeface="Cambria Math" panose="02040503050406030204" pitchFamily="18" charset="0"/>
                                </a:rPr>
                                <m:t>2</m:t>
                              </m:r>
                            </m:sup>
                          </m:sSup>
                        </m:den>
                      </m:f>
                      <m:r>
                        <a:rPr lang="en-US" sz="2600" b="0" i="1">
                          <a:latin typeface="Cambria Math" panose="02040503050406030204" pitchFamily="18" charset="0"/>
                        </a:rPr>
                        <m:t>∗</m:t>
                      </m:r>
                      <m:f>
                        <m:fPr>
                          <m:ctrlPr>
                            <a:rPr lang="en-US" sz="2600" i="1">
                              <a:latin typeface="Cambria Math" panose="02040503050406030204" pitchFamily="18" charset="0"/>
                            </a:rPr>
                          </m:ctrlPr>
                        </m:fPr>
                        <m:num>
                          <m:r>
                            <a:rPr lang="en-US" sz="2600" b="0" i="1">
                              <a:latin typeface="Cambria Math" panose="02040503050406030204" pitchFamily="18" charset="0"/>
                            </a:rPr>
                            <m:t>1000 </m:t>
                          </m:r>
                          <m:r>
                            <a:rPr lang="en-US" sz="2600" b="0" i="1">
                              <a:latin typeface="Cambria Math" panose="02040503050406030204" pitchFamily="18" charset="0"/>
                            </a:rPr>
                            <m:t>𝑙𝑏</m:t>
                          </m:r>
                        </m:num>
                        <m:den>
                          <m:r>
                            <a:rPr lang="en-US" sz="2600" b="0" i="1">
                              <a:latin typeface="Cambria Math" panose="02040503050406030204" pitchFamily="18" charset="0"/>
                            </a:rPr>
                            <m:t>1 </m:t>
                          </m:r>
                          <m:r>
                            <a:rPr lang="en-US" sz="2600" b="0" i="1">
                              <a:latin typeface="Cambria Math" panose="02040503050406030204" pitchFamily="18" charset="0"/>
                            </a:rPr>
                            <m:t>𝑘𝑖𝑝</m:t>
                          </m:r>
                        </m:den>
                      </m:f>
                    </m:oMath>
                  </m:oMathPara>
                </a14:m>
                <a:endParaRPr lang="en-US" sz="2600" i="1">
                  <a:latin typeface="Times" pitchFamily="2" charset="0"/>
                </a:endParaRPr>
              </a:p>
              <a:p>
                <a:pPr marL="292608" lvl="1" indent="0">
                  <a:buNone/>
                </a:pPr>
                <a:endParaRPr lang="en-US" sz="2200" i="1">
                  <a:latin typeface="Cambria Math" panose="02040503050406030204" pitchFamily="18" charset="0"/>
                </a:endParaRPr>
              </a:p>
              <a:p>
                <a:pPr marL="292608" lvl="1" indent="0">
                  <a:buNone/>
                </a:pPr>
                <a14:m>
                  <m:oMath xmlns:m="http://schemas.openxmlformats.org/officeDocument/2006/math">
                    <m:sSub>
                      <m:sSubPr>
                        <m:ctrlPr>
                          <a:rPr lang="en-US" sz="2900" i="1" smtClean="0">
                            <a:latin typeface="Cambria Math" panose="02040503050406030204" pitchFamily="18" charset="0"/>
                          </a:rPr>
                        </m:ctrlPr>
                      </m:sSubPr>
                      <m:e>
                        <m:r>
                          <a:rPr lang="en-US" sz="2900" b="0" i="1">
                            <a:latin typeface="Cambria Math" panose="02040503050406030204" pitchFamily="18" charset="0"/>
                          </a:rPr>
                          <m:t>𝑠</m:t>
                        </m:r>
                      </m:e>
                      <m:sub>
                        <m:r>
                          <a:rPr lang="en-US" sz="2900" b="0" i="1">
                            <a:latin typeface="Cambria Math" panose="02040503050406030204" pitchFamily="18" charset="0"/>
                          </a:rPr>
                          <m:t>𝑚𝑎𝑥</m:t>
                        </m:r>
                      </m:sub>
                    </m:sSub>
                    <m:r>
                      <a:rPr lang="en-US" sz="2900" b="0" i="1">
                        <a:latin typeface="Cambria Math" panose="02040503050406030204" pitchFamily="18" charset="0"/>
                      </a:rPr>
                      <m:t>=20,034 </m:t>
                    </m:r>
                    <m:r>
                      <a:rPr lang="en-US" sz="2900" b="0" i="1">
                        <a:latin typeface="Cambria Math" panose="02040503050406030204" pitchFamily="18" charset="0"/>
                      </a:rPr>
                      <m:t>𝑝𝑠𝑖</m:t>
                    </m:r>
                  </m:oMath>
                </a14:m>
                <a:r>
                  <a:rPr lang="en-US" sz="2900">
                    <a:latin typeface="Times" pitchFamily="2" charset="0"/>
                  </a:rPr>
                  <a:t> ≤ 21,000 </a:t>
                </a:r>
                <a14:m>
                  <m:oMath xmlns:m="http://schemas.openxmlformats.org/officeDocument/2006/math">
                    <m:r>
                      <a:rPr lang="en-US" sz="2900" b="0" i="1">
                        <a:latin typeface="Cambria Math" panose="02040503050406030204" pitchFamily="18" charset="0"/>
                      </a:rPr>
                      <m:t>𝑝𝑠𝑖</m:t>
                    </m:r>
                  </m:oMath>
                </a14:m>
                <a:endParaRPr lang="en-US" sz="2900">
                  <a:latin typeface="Times" pitchFamily="2" charset="0"/>
                </a:endParaRPr>
              </a:p>
              <a:p>
                <a:endParaRPr lang="en-US">
                  <a:cs typeface="Calibri"/>
                </a:endParaRPr>
              </a:p>
              <a:p>
                <a:endParaRPr lang="en-US">
                  <a:cs typeface="Calibri"/>
                </a:endParaRPr>
              </a:p>
            </p:txBody>
          </p:sp>
        </mc:Choice>
        <mc:Fallback>
          <p:sp>
            <p:nvSpPr>
              <p:cNvPr id="11" name="Content Placeholder 10">
                <a:extLst>
                  <a:ext uri="{FF2B5EF4-FFF2-40B4-BE49-F238E27FC236}">
                    <a16:creationId xmlns:a16="http://schemas.microsoft.com/office/drawing/2014/main" id="{66EA403E-E206-4071-B02B-F5F56B9DD67E}"/>
                  </a:ext>
                </a:extLst>
              </p:cNvPr>
              <p:cNvSpPr>
                <a:spLocks noGrp="1" noRot="1" noChangeAspect="1" noMove="1" noResize="1" noEditPoints="1" noAdjustHandles="1" noChangeArrowheads="1" noChangeShapeType="1" noTextEdit="1"/>
              </p:cNvSpPr>
              <p:nvPr>
                <p:ph sz="half" idx="14"/>
              </p:nvPr>
            </p:nvSpPr>
            <p:spPr>
              <a:xfrm>
                <a:off x="6150303" y="1508327"/>
                <a:ext cx="5012077" cy="1145829"/>
              </a:xfrm>
              <a:blipFill>
                <a:blip r:embed="rId5"/>
                <a:stretch>
                  <a:fillRect b="-212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7C8D64F-1F41-4339-99AC-69301F03D7FF}"/>
              </a:ext>
            </a:extLst>
          </p:cNvPr>
          <p:cNvSpPr txBox="1"/>
          <p:nvPr/>
        </p:nvSpPr>
        <p:spPr>
          <a:xfrm>
            <a:off x="2248553" y="5954341"/>
            <a:ext cx="26471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First Tank Design: t= 1/4 "</a:t>
            </a:r>
          </a:p>
        </p:txBody>
      </p:sp>
      <p:sp>
        <p:nvSpPr>
          <p:cNvPr id="17" name="TextBox 16">
            <a:extLst>
              <a:ext uri="{FF2B5EF4-FFF2-40B4-BE49-F238E27FC236}">
                <a16:creationId xmlns:a16="http://schemas.microsoft.com/office/drawing/2014/main" id="{3975893C-DF3E-4D1E-9CBB-EE4858AEF240}"/>
              </a:ext>
            </a:extLst>
          </p:cNvPr>
          <p:cNvSpPr txBox="1"/>
          <p:nvPr/>
        </p:nvSpPr>
        <p:spPr>
          <a:xfrm>
            <a:off x="7247328" y="5955847"/>
            <a:ext cx="2871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Second Tank Design: t= 3/8 "</a:t>
            </a:r>
          </a:p>
        </p:txBody>
      </p:sp>
    </p:spTree>
    <p:extLst>
      <p:ext uri="{BB962C8B-B14F-4D97-AF65-F5344CB8AC3E}">
        <p14:creationId xmlns:p14="http://schemas.microsoft.com/office/powerpoint/2010/main" val="3049534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CB84-43B7-4687-80E6-5AE353211BC0}"/>
              </a:ext>
            </a:extLst>
          </p:cNvPr>
          <p:cNvSpPr>
            <a:spLocks noGrp="1"/>
          </p:cNvSpPr>
          <p:nvPr>
            <p:ph type="title"/>
          </p:nvPr>
        </p:nvSpPr>
        <p:spPr>
          <a:xfrm>
            <a:off x="1070427" y="579548"/>
            <a:ext cx="10051143" cy="826643"/>
          </a:xfrm>
        </p:spPr>
        <p:txBody>
          <a:bodyPr/>
          <a:lstStyle/>
          <a:p>
            <a:r>
              <a:rPr lang="en-US">
                <a:cs typeface="Calibri"/>
              </a:rPr>
              <a:t>Water Tank Design (SAP2000 Animation)</a:t>
            </a:r>
            <a:endParaRPr lang="en-US"/>
          </a:p>
        </p:txBody>
      </p:sp>
      <p:pic>
        <p:nvPicPr>
          <p:cNvPr id="9" name="Picture 9" descr="Chart&#10;&#10;Description automatically generated">
            <a:extLst>
              <a:ext uri="{FF2B5EF4-FFF2-40B4-BE49-F238E27FC236}">
                <a16:creationId xmlns:a16="http://schemas.microsoft.com/office/drawing/2014/main" id="{22E5A0FC-7742-4524-A4FE-9114127B5A59}"/>
              </a:ext>
            </a:extLst>
          </p:cNvPr>
          <p:cNvPicPr>
            <a:picLocks noGrp="1" noChangeAspect="1"/>
          </p:cNvPicPr>
          <p:nvPr>
            <p:ph sz="half" idx="2"/>
          </p:nvPr>
        </p:nvPicPr>
        <p:blipFill rotWithShape="1">
          <a:blip r:embed="rId2"/>
          <a:srcRect r="12432" b="4712"/>
          <a:stretch/>
        </p:blipFill>
        <p:spPr>
          <a:xfrm>
            <a:off x="1775484" y="2743298"/>
            <a:ext cx="4323879" cy="2430965"/>
          </a:xfrm>
        </p:spPr>
      </p:pic>
      <p:pic>
        <p:nvPicPr>
          <p:cNvPr id="3" name="Picture 6">
            <a:extLst>
              <a:ext uri="{FF2B5EF4-FFF2-40B4-BE49-F238E27FC236}">
                <a16:creationId xmlns:a16="http://schemas.microsoft.com/office/drawing/2014/main" id="{62CE71D2-DD9F-4AD2-8849-471AEBA20FEE}"/>
              </a:ext>
            </a:extLst>
          </p:cNvPr>
          <p:cNvPicPr>
            <a:picLocks noGrp="1" noChangeAspect="1"/>
          </p:cNvPicPr>
          <p:nvPr>
            <p:ph sz="quarter" idx="4"/>
          </p:nvPr>
        </p:nvPicPr>
        <p:blipFill>
          <a:blip r:embed="rId3"/>
          <a:stretch>
            <a:fillRect/>
          </a:stretch>
        </p:blipFill>
        <p:spPr>
          <a:xfrm>
            <a:off x="6427523" y="1905000"/>
            <a:ext cx="4504266" cy="3378200"/>
          </a:xfrm>
        </p:spPr>
      </p:pic>
      <p:sp>
        <p:nvSpPr>
          <p:cNvPr id="4" name="Footer Placeholder 3">
            <a:extLst>
              <a:ext uri="{FF2B5EF4-FFF2-40B4-BE49-F238E27FC236}">
                <a16:creationId xmlns:a16="http://schemas.microsoft.com/office/drawing/2014/main" id="{7322C123-E254-4A3C-B809-90D05D93F10F}"/>
              </a:ext>
            </a:extLst>
          </p:cNvPr>
          <p:cNvSpPr>
            <a:spLocks noGrp="1"/>
          </p:cNvSpPr>
          <p:nvPr>
            <p:ph type="ftr" sz="quarter" idx="11"/>
          </p:nvPr>
        </p:nvSpPr>
        <p:spPr/>
        <p:txBody>
          <a:bodyPr/>
          <a:lstStyle/>
          <a:p>
            <a:r>
              <a:rPr lang="en-US"/>
              <a:t>SPEAKER: Jose Manuel Velazquez</a:t>
            </a:r>
            <a:endParaRPr lang="en-US" err="1">
              <a:cs typeface="Calibri"/>
            </a:endParaRPr>
          </a:p>
        </p:txBody>
      </p:sp>
      <p:sp>
        <p:nvSpPr>
          <p:cNvPr id="5" name="Slide Number Placeholder 4">
            <a:extLst>
              <a:ext uri="{FF2B5EF4-FFF2-40B4-BE49-F238E27FC236}">
                <a16:creationId xmlns:a16="http://schemas.microsoft.com/office/drawing/2014/main" id="{04C32D97-FA52-43F6-A284-503AF1839C5F}"/>
              </a:ext>
            </a:extLst>
          </p:cNvPr>
          <p:cNvSpPr>
            <a:spLocks noGrp="1"/>
          </p:cNvSpPr>
          <p:nvPr>
            <p:ph type="sldNum" sz="quarter" idx="12"/>
          </p:nvPr>
        </p:nvSpPr>
        <p:spPr/>
        <p:txBody>
          <a:bodyPr/>
          <a:lstStyle/>
          <a:p>
            <a:fld id="{519954A3-9DFD-4C44-94BA-B95130A3BA1C}" type="slidenum">
              <a:rPr lang="en-US" dirty="0" smtClean="0"/>
              <a:t>66</a:t>
            </a:fld>
            <a:endParaRPr lang="en-US"/>
          </a:p>
        </p:txBody>
      </p:sp>
      <p:sp>
        <p:nvSpPr>
          <p:cNvPr id="6" name="TextBox 5">
            <a:extLst>
              <a:ext uri="{FF2B5EF4-FFF2-40B4-BE49-F238E27FC236}">
                <a16:creationId xmlns:a16="http://schemas.microsoft.com/office/drawing/2014/main" id="{803FAC59-1150-4BAC-A219-1F08524D7725}"/>
              </a:ext>
            </a:extLst>
          </p:cNvPr>
          <p:cNvSpPr txBox="1"/>
          <p:nvPr/>
        </p:nvSpPr>
        <p:spPr>
          <a:xfrm>
            <a:off x="8016240" y="53644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3/8" tank Animation</a:t>
            </a:r>
          </a:p>
        </p:txBody>
      </p:sp>
      <p:sp>
        <p:nvSpPr>
          <p:cNvPr id="8" name="TextBox 7">
            <a:extLst>
              <a:ext uri="{FF2B5EF4-FFF2-40B4-BE49-F238E27FC236}">
                <a16:creationId xmlns:a16="http://schemas.microsoft.com/office/drawing/2014/main" id="{43D9E582-761E-4C2F-A371-52BE325A6855}"/>
              </a:ext>
            </a:extLst>
          </p:cNvPr>
          <p:cNvSpPr txBox="1"/>
          <p:nvPr/>
        </p:nvSpPr>
        <p:spPr>
          <a:xfrm>
            <a:off x="2310384" y="53644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Deform shape for t = 3/8"</a:t>
            </a:r>
          </a:p>
        </p:txBody>
      </p:sp>
    </p:spTree>
    <p:extLst>
      <p:ext uri="{BB962C8B-B14F-4D97-AF65-F5344CB8AC3E}">
        <p14:creationId xmlns:p14="http://schemas.microsoft.com/office/powerpoint/2010/main" val="4183558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756C-A35B-45EA-AB4F-B4E90C1BBA92}"/>
              </a:ext>
            </a:extLst>
          </p:cNvPr>
          <p:cNvSpPr>
            <a:spLocks noGrp="1"/>
          </p:cNvSpPr>
          <p:nvPr>
            <p:ph type="title"/>
          </p:nvPr>
        </p:nvSpPr>
        <p:spPr/>
        <p:txBody>
          <a:bodyPr/>
          <a:lstStyle/>
          <a:p>
            <a:r>
              <a:rPr lang="en-US">
                <a:cs typeface="Calibri"/>
              </a:rPr>
              <a:t>Water Tank Foundation Calculation</a:t>
            </a:r>
            <a:endParaRPr lang="en-US"/>
          </a:p>
        </p:txBody>
      </p:sp>
      <p:sp>
        <p:nvSpPr>
          <p:cNvPr id="3" name="Content Placeholder 2">
            <a:extLst>
              <a:ext uri="{FF2B5EF4-FFF2-40B4-BE49-F238E27FC236}">
                <a16:creationId xmlns:a16="http://schemas.microsoft.com/office/drawing/2014/main" id="{18A859EA-4A0A-444E-A6ED-DE3315EB620D}"/>
              </a:ext>
            </a:extLst>
          </p:cNvPr>
          <p:cNvSpPr>
            <a:spLocks noGrp="1"/>
          </p:cNvSpPr>
          <p:nvPr>
            <p:ph idx="1"/>
          </p:nvPr>
        </p:nvSpPr>
        <p:spPr>
          <a:xfrm>
            <a:off x="724747" y="1417320"/>
            <a:ext cx="10435946" cy="2253715"/>
          </a:xfrm>
        </p:spPr>
        <p:txBody>
          <a:bodyPr vert="horz" lIns="0" tIns="45720" rIns="0" bIns="45720" rtlCol="0" anchor="t">
            <a:normAutofit fontScale="32500" lnSpcReduction="20000"/>
          </a:bodyPr>
          <a:lstStyle/>
          <a:p>
            <a:pPr>
              <a:lnSpc>
                <a:spcPct val="100000"/>
              </a:lnSpc>
              <a:buFont typeface="Arial" panose="020F0502020204030204" pitchFamily="34" charset="0"/>
              <a:buChar char="•"/>
            </a:pPr>
            <a:r>
              <a:rPr lang="en-US" sz="5400" b="1">
                <a:cs typeface="Calibri"/>
              </a:rPr>
              <a:t>Nominal Bearing Capacity (Vesic's Equation)</a:t>
            </a:r>
            <a:r>
              <a:rPr lang="en-US" sz="5400">
                <a:cs typeface="Calibri" panose="020F0502020204030204"/>
              </a:rPr>
              <a:t> ---&gt; </a:t>
            </a:r>
          </a:p>
          <a:p>
            <a:pPr>
              <a:lnSpc>
                <a:spcPct val="100000"/>
              </a:lnSpc>
              <a:buFont typeface="Arial" panose="020F0502020204030204" pitchFamily="34" charset="0"/>
              <a:buChar char="•"/>
            </a:pPr>
            <a:r>
              <a:rPr lang="en-US" sz="5400">
                <a:cs typeface="Calibri" panose="020F0502020204030204"/>
              </a:rPr>
              <a:t>No Cohesions, depth of 2 ft, 4 ft thick ring foundation, no inclination factors</a:t>
            </a:r>
          </a:p>
          <a:p>
            <a:pPr>
              <a:lnSpc>
                <a:spcPct val="100000"/>
              </a:lnSpc>
              <a:buFont typeface="Arial" panose="020F0502020204030204" pitchFamily="34" charset="0"/>
              <a:buChar char="•"/>
            </a:pPr>
            <a:endParaRPr lang="en-US" sz="5400">
              <a:cs typeface="Calibri" panose="020F0502020204030204"/>
            </a:endParaRPr>
          </a:p>
          <a:p>
            <a:pPr>
              <a:lnSpc>
                <a:spcPct val="100000"/>
              </a:lnSpc>
              <a:buFont typeface="Arial" panose="020F0502020204030204" pitchFamily="34" charset="0"/>
              <a:buChar char="•"/>
            </a:pPr>
            <a:endParaRPr lang="en-US" sz="5400">
              <a:cs typeface="Calibri" panose="020F0502020204030204"/>
            </a:endParaRPr>
          </a:p>
          <a:p>
            <a:pPr algn="ctr">
              <a:lnSpc>
                <a:spcPct val="100000"/>
              </a:lnSpc>
              <a:buFont typeface="Arial" panose="020F0502020204030204" pitchFamily="34" charset="0"/>
              <a:buChar char="•"/>
            </a:pPr>
            <a:r>
              <a:rPr lang="en-US" sz="5400">
                <a:cs typeface="Calibri" panose="020F0502020204030204"/>
              </a:rPr>
              <a:t>240 </a:t>
            </a:r>
            <a:r>
              <a:rPr lang="en-US" sz="5400" err="1">
                <a:cs typeface="Calibri" panose="020F0502020204030204"/>
              </a:rPr>
              <a:t>psf</a:t>
            </a:r>
            <a:r>
              <a:rPr lang="en-US" sz="5400">
                <a:cs typeface="Calibri" panose="020F0502020204030204"/>
              </a:rPr>
              <a:t>*23.2*1.624*1.28+0.5+120 </a:t>
            </a:r>
            <a:r>
              <a:rPr lang="en-US" sz="5400" err="1">
                <a:cs typeface="Calibri" panose="020F0502020204030204"/>
              </a:rPr>
              <a:t>pcf</a:t>
            </a:r>
            <a:r>
              <a:rPr lang="en-US" sz="5400">
                <a:cs typeface="Calibri" panose="020F0502020204030204"/>
              </a:rPr>
              <a:t>*4ft*30.2*0.6*1</a:t>
            </a:r>
          </a:p>
          <a:p>
            <a:br>
              <a:rPr lang="en-US" sz="1600"/>
            </a:br>
            <a:endParaRPr lang="en-US" sz="1600">
              <a:cs typeface="Calibri"/>
            </a:endParaRPr>
          </a:p>
        </p:txBody>
      </p:sp>
      <p:sp>
        <p:nvSpPr>
          <p:cNvPr id="4" name="Footer Placeholder 3">
            <a:extLst>
              <a:ext uri="{FF2B5EF4-FFF2-40B4-BE49-F238E27FC236}">
                <a16:creationId xmlns:a16="http://schemas.microsoft.com/office/drawing/2014/main" id="{B921A047-B179-4FAC-ABD4-22F74B4C7DFD}"/>
              </a:ext>
            </a:extLst>
          </p:cNvPr>
          <p:cNvSpPr>
            <a:spLocks noGrp="1"/>
          </p:cNvSpPr>
          <p:nvPr>
            <p:ph type="ftr" sz="quarter" idx="11"/>
          </p:nvPr>
        </p:nvSpPr>
        <p:spPr/>
        <p:txBody>
          <a:bodyPr/>
          <a:lstStyle/>
          <a:p>
            <a:r>
              <a:rPr lang="en-US"/>
              <a:t>SPEAKER: Erick Santillan Leon</a:t>
            </a:r>
          </a:p>
        </p:txBody>
      </p:sp>
      <p:sp>
        <p:nvSpPr>
          <p:cNvPr id="5" name="Slide Number Placeholder 4">
            <a:extLst>
              <a:ext uri="{FF2B5EF4-FFF2-40B4-BE49-F238E27FC236}">
                <a16:creationId xmlns:a16="http://schemas.microsoft.com/office/drawing/2014/main" id="{72BD8BB0-EFF2-45BE-A37C-76312468C4E1}"/>
              </a:ext>
            </a:extLst>
          </p:cNvPr>
          <p:cNvSpPr>
            <a:spLocks noGrp="1"/>
          </p:cNvSpPr>
          <p:nvPr>
            <p:ph type="sldNum" sz="quarter" idx="12"/>
          </p:nvPr>
        </p:nvSpPr>
        <p:spPr/>
        <p:txBody>
          <a:bodyPr/>
          <a:lstStyle/>
          <a:p>
            <a:fld id="{519954A3-9DFD-4C44-94BA-B95130A3BA1C}" type="slidenum">
              <a:rPr lang="en-US" dirty="0" smtClean="0"/>
              <a:t>67</a:t>
            </a:fld>
            <a:endParaRPr lang="en-US"/>
          </a:p>
        </p:txBody>
      </p:sp>
      <p:pic>
        <p:nvPicPr>
          <p:cNvPr id="6" name="Picture 6" descr="Text&#10;&#10;Description automatically generated">
            <a:extLst>
              <a:ext uri="{FF2B5EF4-FFF2-40B4-BE49-F238E27FC236}">
                <a16:creationId xmlns:a16="http://schemas.microsoft.com/office/drawing/2014/main" id="{C8BE9BF4-4C62-4002-99EA-B8B10A3E9680}"/>
              </a:ext>
            </a:extLst>
          </p:cNvPr>
          <p:cNvPicPr>
            <a:picLocks noChangeAspect="1"/>
          </p:cNvPicPr>
          <p:nvPr/>
        </p:nvPicPr>
        <p:blipFill>
          <a:blip r:embed="rId2"/>
          <a:stretch>
            <a:fillRect/>
          </a:stretch>
        </p:blipFill>
        <p:spPr>
          <a:xfrm>
            <a:off x="1887287" y="2310955"/>
            <a:ext cx="8048346" cy="473462"/>
          </a:xfrm>
          <a:prstGeom prst="rect">
            <a:avLst/>
          </a:prstGeom>
        </p:spPr>
      </p:pic>
      <p:pic>
        <p:nvPicPr>
          <p:cNvPr id="7" name="Picture 7" descr="Text&#10;&#10;Description automatically generated">
            <a:extLst>
              <a:ext uri="{FF2B5EF4-FFF2-40B4-BE49-F238E27FC236}">
                <a16:creationId xmlns:a16="http://schemas.microsoft.com/office/drawing/2014/main" id="{1CEE1AAE-3892-4859-9219-6681D42B76E3}"/>
              </a:ext>
            </a:extLst>
          </p:cNvPr>
          <p:cNvPicPr>
            <a:picLocks noChangeAspect="1"/>
          </p:cNvPicPr>
          <p:nvPr/>
        </p:nvPicPr>
        <p:blipFill>
          <a:blip r:embed="rId3"/>
          <a:stretch>
            <a:fillRect/>
          </a:stretch>
        </p:blipFill>
        <p:spPr>
          <a:xfrm>
            <a:off x="7104503" y="3885498"/>
            <a:ext cx="4435498" cy="2115670"/>
          </a:xfrm>
          <a:prstGeom prst="rect">
            <a:avLst/>
          </a:prstGeom>
        </p:spPr>
      </p:pic>
      <p:sp>
        <p:nvSpPr>
          <p:cNvPr id="8" name="TextBox 7">
            <a:extLst>
              <a:ext uri="{FF2B5EF4-FFF2-40B4-BE49-F238E27FC236}">
                <a16:creationId xmlns:a16="http://schemas.microsoft.com/office/drawing/2014/main" id="{9ECD8C5F-A1DC-432D-AC78-8B5D17CCD8ED}"/>
              </a:ext>
            </a:extLst>
          </p:cNvPr>
          <p:cNvSpPr txBox="1"/>
          <p:nvPr/>
        </p:nvSpPr>
        <p:spPr>
          <a:xfrm>
            <a:off x="658729" y="4072689"/>
            <a:ext cx="516979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a:solidFill>
                  <a:srgbClr val="262626"/>
                </a:solidFill>
                <a:cs typeface="Arial"/>
              </a:rPr>
              <a:t>Allowable Bearing Capacity</a:t>
            </a:r>
            <a:r>
              <a:rPr lang="en-US">
                <a:solidFill>
                  <a:srgbClr val="262626"/>
                </a:solidFill>
                <a:cs typeface="Arial"/>
              </a:rPr>
              <a:t> ---&gt;  </a:t>
            </a:r>
            <a:r>
              <a:rPr lang="en-US">
                <a:cs typeface="Arial"/>
              </a:rPr>
              <a:t>​</a:t>
            </a:r>
          </a:p>
          <a:p>
            <a:pPr>
              <a:buChar char="•"/>
            </a:pPr>
            <a:endParaRPr lang="en-US">
              <a:solidFill>
                <a:srgbClr val="000000"/>
              </a:solidFill>
              <a:cs typeface="Arial"/>
            </a:endParaRPr>
          </a:p>
          <a:p>
            <a:pPr>
              <a:buChar char="•"/>
            </a:pPr>
            <a:r>
              <a:rPr lang="en-US">
                <a:solidFill>
                  <a:srgbClr val="262626"/>
                </a:solidFill>
                <a:cs typeface="Arial"/>
              </a:rPr>
              <a:t>- Factor of Safety Assumed 2.5 (Conservative)</a:t>
            </a:r>
            <a:endParaRPr lang="en-US">
              <a:cs typeface="Arial"/>
            </a:endParaRPr>
          </a:p>
          <a:p>
            <a:pPr>
              <a:buChar char="•"/>
            </a:pPr>
            <a:r>
              <a:rPr lang="en-US">
                <a:solidFill>
                  <a:srgbClr val="262626"/>
                </a:solidFill>
                <a:cs typeface="Arial"/>
              </a:rPr>
              <a:t>Allowable Bearing Capacity </a:t>
            </a:r>
            <a:r>
              <a:rPr lang="en-US" err="1">
                <a:solidFill>
                  <a:srgbClr val="262626"/>
                </a:solidFill>
                <a:cs typeface="Arial"/>
              </a:rPr>
              <a:t>qa</a:t>
            </a:r>
            <a:r>
              <a:rPr lang="en-US">
                <a:solidFill>
                  <a:srgbClr val="262626"/>
                </a:solidFill>
                <a:cs typeface="Arial"/>
              </a:rPr>
              <a:t> = 6,396.25 </a:t>
            </a:r>
            <a:r>
              <a:rPr lang="en-US" err="1">
                <a:solidFill>
                  <a:srgbClr val="262626"/>
                </a:solidFill>
                <a:cs typeface="Arial"/>
              </a:rPr>
              <a:t>psf</a:t>
            </a:r>
            <a:endParaRPr lang="en-US">
              <a:solidFill>
                <a:srgbClr val="262626"/>
              </a:solidFill>
              <a:cs typeface="Arial"/>
            </a:endParaRPr>
          </a:p>
        </p:txBody>
      </p:sp>
    </p:spTree>
    <p:extLst>
      <p:ext uri="{BB962C8B-B14F-4D97-AF65-F5344CB8AC3E}">
        <p14:creationId xmlns:p14="http://schemas.microsoft.com/office/powerpoint/2010/main" val="1781626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756C-A35B-45EA-AB4F-B4E90C1BBA92}"/>
              </a:ext>
            </a:extLst>
          </p:cNvPr>
          <p:cNvSpPr>
            <a:spLocks noGrp="1"/>
          </p:cNvSpPr>
          <p:nvPr>
            <p:ph type="title"/>
          </p:nvPr>
        </p:nvSpPr>
        <p:spPr/>
        <p:txBody>
          <a:bodyPr/>
          <a:lstStyle/>
          <a:p>
            <a:r>
              <a:rPr lang="en-US">
                <a:cs typeface="Calibri"/>
              </a:rPr>
              <a:t>Water Tank Foundation Calculation</a:t>
            </a:r>
            <a:endParaRPr lang="en-US"/>
          </a:p>
        </p:txBody>
      </p:sp>
      <p:sp>
        <p:nvSpPr>
          <p:cNvPr id="3" name="Content Placeholder 2">
            <a:extLst>
              <a:ext uri="{FF2B5EF4-FFF2-40B4-BE49-F238E27FC236}">
                <a16:creationId xmlns:a16="http://schemas.microsoft.com/office/drawing/2014/main" id="{18A859EA-4A0A-444E-A6ED-DE3315EB620D}"/>
              </a:ext>
            </a:extLst>
          </p:cNvPr>
          <p:cNvSpPr>
            <a:spLocks noGrp="1"/>
          </p:cNvSpPr>
          <p:nvPr>
            <p:ph idx="1"/>
          </p:nvPr>
        </p:nvSpPr>
        <p:spPr>
          <a:xfrm>
            <a:off x="733214" y="1417320"/>
            <a:ext cx="4356545" cy="4775333"/>
          </a:xfrm>
        </p:spPr>
        <p:txBody>
          <a:bodyPr vert="horz" lIns="0" tIns="45720" rIns="0" bIns="45720" rtlCol="0" anchor="t">
            <a:noAutofit/>
          </a:bodyPr>
          <a:lstStyle/>
          <a:p>
            <a:pPr>
              <a:lnSpc>
                <a:spcPct val="100000"/>
              </a:lnSpc>
            </a:pPr>
            <a:r>
              <a:rPr lang="en-US" sz="1800" b="1">
                <a:cs typeface="Calibri"/>
              </a:rPr>
              <a:t>Bearing Pressure ---&gt;</a:t>
            </a:r>
            <a:endParaRPr lang="en-US" sz="1800">
              <a:cs typeface="Calibri"/>
            </a:endParaRPr>
          </a:p>
          <a:p>
            <a:pPr>
              <a:lnSpc>
                <a:spcPct val="100000"/>
              </a:lnSpc>
            </a:pPr>
            <a:r>
              <a:rPr lang="en-US" sz="1800">
                <a:cs typeface="Calibri"/>
              </a:rPr>
              <a:t>- No Water Table = No Pore Pressure </a:t>
            </a:r>
          </a:p>
          <a:p>
            <a:pPr algn="ctr">
              <a:lnSpc>
                <a:spcPct val="100000"/>
              </a:lnSpc>
            </a:pPr>
            <a:r>
              <a:rPr lang="en-US" sz="1800">
                <a:cs typeface="Calibri"/>
              </a:rPr>
              <a:t>(4ftx4ftx2ft )*150 </a:t>
            </a:r>
            <a:r>
              <a:rPr lang="en-US" sz="1800" err="1">
                <a:cs typeface="Calibri"/>
              </a:rPr>
              <a:t>pcf</a:t>
            </a:r>
            <a:endParaRPr lang="en-US" sz="1800">
              <a:cs typeface="Calibri"/>
            </a:endParaRPr>
          </a:p>
          <a:p>
            <a:pPr algn="ctr">
              <a:lnSpc>
                <a:spcPct val="100000"/>
              </a:lnSpc>
            </a:pPr>
            <a:r>
              <a:rPr lang="en-US" sz="1800" u="sng" err="1">
                <a:cs typeface="Calibri"/>
              </a:rPr>
              <a:t>Wf</a:t>
            </a:r>
            <a:r>
              <a:rPr lang="en-US" sz="1800" u="sng">
                <a:cs typeface="Calibri"/>
              </a:rPr>
              <a:t> = 4,800 </a:t>
            </a:r>
            <a:r>
              <a:rPr lang="en-US" sz="1800" u="sng" err="1">
                <a:cs typeface="Calibri"/>
              </a:rPr>
              <a:t>lbs</a:t>
            </a:r>
            <a:endParaRPr lang="en-US" sz="1800" u="sng">
              <a:cs typeface="Calibri"/>
            </a:endParaRPr>
          </a:p>
          <a:p>
            <a:pPr algn="ctr">
              <a:lnSpc>
                <a:spcPct val="100000"/>
              </a:lnSpc>
            </a:pPr>
            <a:r>
              <a:rPr lang="en-US" sz="1800">
                <a:cs typeface="Calibri"/>
              </a:rPr>
              <a:t>(50,000 </a:t>
            </a:r>
            <a:r>
              <a:rPr lang="en-US" sz="1800" err="1">
                <a:cs typeface="Calibri"/>
              </a:rPr>
              <a:t>lbs</a:t>
            </a:r>
            <a:r>
              <a:rPr lang="en-US" sz="1800">
                <a:cs typeface="Calibri"/>
              </a:rPr>
              <a:t> +4,800 </a:t>
            </a:r>
            <a:r>
              <a:rPr lang="en-US" sz="1800" err="1">
                <a:cs typeface="Calibri"/>
              </a:rPr>
              <a:t>lbs</a:t>
            </a:r>
            <a:r>
              <a:rPr lang="en-US" sz="1800">
                <a:cs typeface="Calibri"/>
              </a:rPr>
              <a:t>) / 16 ft^2</a:t>
            </a:r>
          </a:p>
          <a:p>
            <a:pPr algn="ctr">
              <a:lnSpc>
                <a:spcPct val="100000"/>
              </a:lnSpc>
            </a:pPr>
            <a:r>
              <a:rPr lang="en-US" sz="1800" u="sng">
                <a:cs typeface="Calibri"/>
              </a:rPr>
              <a:t>q = 3,425 </a:t>
            </a:r>
            <a:r>
              <a:rPr lang="en-US" sz="1800" u="sng" err="1">
                <a:cs typeface="Calibri"/>
              </a:rPr>
              <a:t>psf</a:t>
            </a:r>
            <a:endParaRPr lang="en-US" sz="1800" u="sng">
              <a:cs typeface="Calibri"/>
            </a:endParaRPr>
          </a:p>
          <a:p>
            <a:pPr>
              <a:lnSpc>
                <a:spcPct val="100000"/>
              </a:lnSpc>
            </a:pPr>
            <a:r>
              <a:rPr lang="en-US" sz="1800" b="1">
                <a:cs typeface="Calibri"/>
              </a:rPr>
              <a:t>Final Foundation Design Check ---&gt;</a:t>
            </a:r>
            <a:endParaRPr lang="en-US" sz="1800">
              <a:cs typeface="Calibri"/>
            </a:endParaRPr>
          </a:p>
          <a:p>
            <a:pPr algn="ctr"/>
            <a:r>
              <a:rPr lang="en-US" sz="1800" err="1">
                <a:cs typeface="Calibri"/>
              </a:rPr>
              <a:t>qa</a:t>
            </a:r>
            <a:r>
              <a:rPr lang="en-US" sz="1800">
                <a:cs typeface="Calibri"/>
              </a:rPr>
              <a:t> = 6,369.25 </a:t>
            </a:r>
            <a:r>
              <a:rPr lang="en-US" sz="1800" err="1">
                <a:cs typeface="Calibri"/>
              </a:rPr>
              <a:t>psf</a:t>
            </a:r>
            <a:endParaRPr lang="en-US" sz="1800">
              <a:cs typeface="Calibri"/>
            </a:endParaRPr>
          </a:p>
          <a:p>
            <a:pPr algn="ctr"/>
            <a:r>
              <a:rPr lang="en-US" sz="1800">
                <a:cs typeface="Calibri"/>
              </a:rPr>
              <a:t>q= 3,425 </a:t>
            </a:r>
            <a:r>
              <a:rPr lang="en-US" sz="1800" err="1">
                <a:cs typeface="Calibri"/>
              </a:rPr>
              <a:t>psf</a:t>
            </a:r>
            <a:endParaRPr lang="en-US" sz="1800">
              <a:cs typeface="Calibri"/>
            </a:endParaRPr>
          </a:p>
          <a:p>
            <a:pPr algn="ctr"/>
            <a:r>
              <a:rPr lang="en-US" sz="1800" err="1">
                <a:cs typeface="Calibri"/>
              </a:rPr>
              <a:t>qa</a:t>
            </a:r>
            <a:r>
              <a:rPr lang="en-US" sz="1800">
                <a:cs typeface="Calibri"/>
              </a:rPr>
              <a:t>&gt;q </a:t>
            </a:r>
          </a:p>
          <a:p>
            <a:pPr algn="ctr"/>
            <a:r>
              <a:rPr lang="en-US" sz="1800">
                <a:cs typeface="Calibri"/>
              </a:rPr>
              <a:t>Foundation Design = Good</a:t>
            </a:r>
          </a:p>
        </p:txBody>
      </p:sp>
      <p:sp>
        <p:nvSpPr>
          <p:cNvPr id="4" name="Footer Placeholder 3">
            <a:extLst>
              <a:ext uri="{FF2B5EF4-FFF2-40B4-BE49-F238E27FC236}">
                <a16:creationId xmlns:a16="http://schemas.microsoft.com/office/drawing/2014/main" id="{B921A047-B179-4FAC-ABD4-22F74B4C7DFD}"/>
              </a:ext>
            </a:extLst>
          </p:cNvPr>
          <p:cNvSpPr>
            <a:spLocks noGrp="1"/>
          </p:cNvSpPr>
          <p:nvPr>
            <p:ph type="ftr" sz="quarter" idx="11"/>
          </p:nvPr>
        </p:nvSpPr>
        <p:spPr/>
        <p:txBody>
          <a:bodyPr/>
          <a:lstStyle/>
          <a:p>
            <a:r>
              <a:rPr lang="en-US"/>
              <a:t>SPEAKER: Erick Santillan Leon</a:t>
            </a:r>
          </a:p>
        </p:txBody>
      </p:sp>
      <p:sp>
        <p:nvSpPr>
          <p:cNvPr id="5" name="Slide Number Placeholder 4">
            <a:extLst>
              <a:ext uri="{FF2B5EF4-FFF2-40B4-BE49-F238E27FC236}">
                <a16:creationId xmlns:a16="http://schemas.microsoft.com/office/drawing/2014/main" id="{72BD8BB0-EFF2-45BE-A37C-76312468C4E1}"/>
              </a:ext>
            </a:extLst>
          </p:cNvPr>
          <p:cNvSpPr>
            <a:spLocks noGrp="1"/>
          </p:cNvSpPr>
          <p:nvPr>
            <p:ph type="sldNum" sz="quarter" idx="12"/>
          </p:nvPr>
        </p:nvSpPr>
        <p:spPr/>
        <p:txBody>
          <a:bodyPr/>
          <a:lstStyle/>
          <a:p>
            <a:fld id="{519954A3-9DFD-4C44-94BA-B95130A3BA1C}" type="slidenum">
              <a:rPr lang="en-US" dirty="0" smtClean="0"/>
              <a:t>68</a:t>
            </a:fld>
            <a:endParaRPr lang="en-US"/>
          </a:p>
        </p:txBody>
      </p:sp>
      <p:pic>
        <p:nvPicPr>
          <p:cNvPr id="6" name="Picture 6" descr="A picture containing text&#10;&#10;Description automatically generated">
            <a:extLst>
              <a:ext uri="{FF2B5EF4-FFF2-40B4-BE49-F238E27FC236}">
                <a16:creationId xmlns:a16="http://schemas.microsoft.com/office/drawing/2014/main" id="{D0E9321B-E739-48B7-B521-B64E8D4DC127}"/>
              </a:ext>
            </a:extLst>
          </p:cNvPr>
          <p:cNvPicPr>
            <a:picLocks noChangeAspect="1"/>
          </p:cNvPicPr>
          <p:nvPr/>
        </p:nvPicPr>
        <p:blipFill rotWithShape="1">
          <a:blip r:embed="rId2"/>
          <a:srcRect r="-289" b="9667"/>
          <a:stretch/>
        </p:blipFill>
        <p:spPr>
          <a:xfrm>
            <a:off x="6630611" y="1417320"/>
            <a:ext cx="3107267" cy="2426795"/>
          </a:xfrm>
          <a:prstGeom prst="rect">
            <a:avLst/>
          </a:prstGeom>
        </p:spPr>
      </p:pic>
      <p:pic>
        <p:nvPicPr>
          <p:cNvPr id="7" name="Picture 7" descr="Text&#10;&#10;Description automatically generated">
            <a:extLst>
              <a:ext uri="{FF2B5EF4-FFF2-40B4-BE49-F238E27FC236}">
                <a16:creationId xmlns:a16="http://schemas.microsoft.com/office/drawing/2014/main" id="{B76BEEF5-F958-4C33-A931-703109EE1832}"/>
              </a:ext>
            </a:extLst>
          </p:cNvPr>
          <p:cNvPicPr>
            <a:picLocks noChangeAspect="1"/>
          </p:cNvPicPr>
          <p:nvPr/>
        </p:nvPicPr>
        <p:blipFill>
          <a:blip r:embed="rId3"/>
          <a:stretch>
            <a:fillRect/>
          </a:stretch>
        </p:blipFill>
        <p:spPr>
          <a:xfrm>
            <a:off x="6520542" y="4400612"/>
            <a:ext cx="3603171" cy="1278948"/>
          </a:xfrm>
          <a:prstGeom prst="rect">
            <a:avLst/>
          </a:prstGeom>
        </p:spPr>
      </p:pic>
    </p:spTree>
    <p:extLst>
      <p:ext uri="{BB962C8B-B14F-4D97-AF65-F5344CB8AC3E}">
        <p14:creationId xmlns:p14="http://schemas.microsoft.com/office/powerpoint/2010/main" val="33435994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756C-A35B-45EA-AB4F-B4E90C1BBA92}"/>
              </a:ext>
            </a:extLst>
          </p:cNvPr>
          <p:cNvSpPr>
            <a:spLocks noGrp="1"/>
          </p:cNvSpPr>
          <p:nvPr>
            <p:ph type="title"/>
          </p:nvPr>
        </p:nvSpPr>
        <p:spPr/>
        <p:txBody>
          <a:bodyPr/>
          <a:lstStyle/>
          <a:p>
            <a:r>
              <a:rPr lang="en-US">
                <a:cs typeface="Calibri"/>
              </a:rPr>
              <a:t>Water Tank Foundation Drawings</a:t>
            </a:r>
            <a:endParaRPr lang="en-US"/>
          </a:p>
        </p:txBody>
      </p:sp>
      <p:sp>
        <p:nvSpPr>
          <p:cNvPr id="3" name="Content Placeholder 2">
            <a:extLst>
              <a:ext uri="{FF2B5EF4-FFF2-40B4-BE49-F238E27FC236}">
                <a16:creationId xmlns:a16="http://schemas.microsoft.com/office/drawing/2014/main" id="{18A859EA-4A0A-444E-A6ED-DE3315EB620D}"/>
              </a:ext>
            </a:extLst>
          </p:cNvPr>
          <p:cNvSpPr>
            <a:spLocks noGrp="1"/>
          </p:cNvSpPr>
          <p:nvPr>
            <p:ph idx="1"/>
          </p:nvPr>
        </p:nvSpPr>
        <p:spPr>
          <a:xfrm>
            <a:off x="1097280" y="1417320"/>
            <a:ext cx="10058400" cy="4775333"/>
          </a:xfrm>
        </p:spPr>
        <p:txBody>
          <a:bodyPr vert="horz" lIns="0" tIns="45720" rIns="0" bIns="45720" rtlCol="0" anchor="t">
            <a:normAutofit/>
          </a:bodyPr>
          <a:lstStyle/>
          <a:p>
            <a:pPr>
              <a:lnSpc>
                <a:spcPct val="100000"/>
              </a:lnSpc>
            </a:pPr>
            <a:endParaRPr lang="en-US">
              <a:cs typeface="Calibri"/>
            </a:endParaRPr>
          </a:p>
          <a:p>
            <a:endParaRPr lang="en-US">
              <a:cs typeface="Calibri"/>
            </a:endParaRPr>
          </a:p>
        </p:txBody>
      </p:sp>
      <p:sp>
        <p:nvSpPr>
          <p:cNvPr id="4" name="Footer Placeholder 3">
            <a:extLst>
              <a:ext uri="{FF2B5EF4-FFF2-40B4-BE49-F238E27FC236}">
                <a16:creationId xmlns:a16="http://schemas.microsoft.com/office/drawing/2014/main" id="{B921A047-B179-4FAC-ABD4-22F74B4C7DFD}"/>
              </a:ext>
            </a:extLst>
          </p:cNvPr>
          <p:cNvSpPr>
            <a:spLocks noGrp="1"/>
          </p:cNvSpPr>
          <p:nvPr>
            <p:ph type="ftr" sz="quarter" idx="11"/>
          </p:nvPr>
        </p:nvSpPr>
        <p:spPr/>
        <p:txBody>
          <a:bodyPr/>
          <a:lstStyle/>
          <a:p>
            <a:r>
              <a:rPr lang="en-US"/>
              <a:t>SPEAKER: Wilfred Castillo</a:t>
            </a:r>
          </a:p>
        </p:txBody>
      </p:sp>
      <p:sp>
        <p:nvSpPr>
          <p:cNvPr id="5" name="Slide Number Placeholder 4">
            <a:extLst>
              <a:ext uri="{FF2B5EF4-FFF2-40B4-BE49-F238E27FC236}">
                <a16:creationId xmlns:a16="http://schemas.microsoft.com/office/drawing/2014/main" id="{72BD8BB0-EFF2-45BE-A37C-76312468C4E1}"/>
              </a:ext>
            </a:extLst>
          </p:cNvPr>
          <p:cNvSpPr>
            <a:spLocks noGrp="1"/>
          </p:cNvSpPr>
          <p:nvPr>
            <p:ph type="sldNum" sz="quarter" idx="12"/>
          </p:nvPr>
        </p:nvSpPr>
        <p:spPr/>
        <p:txBody>
          <a:bodyPr/>
          <a:lstStyle/>
          <a:p>
            <a:fld id="{519954A3-9DFD-4C44-94BA-B95130A3BA1C}" type="slidenum">
              <a:rPr lang="en-US" dirty="0" smtClean="0"/>
              <a:t>69</a:t>
            </a:fld>
            <a:endParaRPr lang="en-US"/>
          </a:p>
        </p:txBody>
      </p:sp>
      <p:sp>
        <p:nvSpPr>
          <p:cNvPr id="8" name="TextBox 7">
            <a:extLst>
              <a:ext uri="{FF2B5EF4-FFF2-40B4-BE49-F238E27FC236}">
                <a16:creationId xmlns:a16="http://schemas.microsoft.com/office/drawing/2014/main" id="{72541DE4-FD4E-4B43-9653-F7BD7BF8041B}"/>
              </a:ext>
            </a:extLst>
          </p:cNvPr>
          <p:cNvSpPr txBox="1"/>
          <p:nvPr/>
        </p:nvSpPr>
        <p:spPr>
          <a:xfrm>
            <a:off x="3684597" y="5317234"/>
            <a:ext cx="36243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Plan view of water tank foundation.</a:t>
            </a:r>
          </a:p>
        </p:txBody>
      </p:sp>
      <p:sp>
        <p:nvSpPr>
          <p:cNvPr id="10" name="Rectangle 9">
            <a:extLst>
              <a:ext uri="{FF2B5EF4-FFF2-40B4-BE49-F238E27FC236}">
                <a16:creationId xmlns:a16="http://schemas.microsoft.com/office/drawing/2014/main" id="{06554659-6252-4250-877E-F54E8072AC0C}"/>
              </a:ext>
            </a:extLst>
          </p:cNvPr>
          <p:cNvSpPr/>
          <p:nvPr/>
        </p:nvSpPr>
        <p:spPr>
          <a:xfrm>
            <a:off x="2083837" y="1396357"/>
            <a:ext cx="7759818" cy="3767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EFC988-382A-4702-AFA7-775093F7F1B3}"/>
              </a:ext>
            </a:extLst>
          </p:cNvPr>
          <p:cNvPicPr>
            <a:picLocks noChangeAspect="1"/>
          </p:cNvPicPr>
          <p:nvPr/>
        </p:nvPicPr>
        <p:blipFill>
          <a:blip r:embed="rId3"/>
          <a:stretch>
            <a:fillRect/>
          </a:stretch>
        </p:blipFill>
        <p:spPr>
          <a:xfrm>
            <a:off x="2491160" y="1460031"/>
            <a:ext cx="5380879" cy="3368927"/>
          </a:xfrm>
          <a:prstGeom prst="rect">
            <a:avLst/>
          </a:prstGeom>
        </p:spPr>
      </p:pic>
      <p:sp>
        <p:nvSpPr>
          <p:cNvPr id="6" name="TextBox 5">
            <a:extLst>
              <a:ext uri="{FF2B5EF4-FFF2-40B4-BE49-F238E27FC236}">
                <a16:creationId xmlns:a16="http://schemas.microsoft.com/office/drawing/2014/main" id="{3963D3B2-C665-42EB-873F-BC9BBBF263F9}"/>
              </a:ext>
            </a:extLst>
          </p:cNvPr>
          <p:cNvSpPr txBox="1"/>
          <p:nvPr/>
        </p:nvSpPr>
        <p:spPr>
          <a:xfrm>
            <a:off x="5952663" y="4093029"/>
            <a:ext cx="3458815" cy="276999"/>
          </a:xfrm>
          <a:prstGeom prst="rect">
            <a:avLst/>
          </a:prstGeom>
          <a:noFill/>
        </p:spPr>
        <p:txBody>
          <a:bodyPr wrap="square" rtlCol="0">
            <a:spAutoFit/>
          </a:bodyPr>
          <a:lstStyle/>
          <a:p>
            <a:r>
              <a:rPr lang="en-US" sz="1200"/>
              <a:t>*Hexagonal slab is used for ease of constructability.</a:t>
            </a:r>
          </a:p>
        </p:txBody>
      </p:sp>
    </p:spTree>
    <p:extLst>
      <p:ext uri="{BB962C8B-B14F-4D97-AF65-F5344CB8AC3E}">
        <p14:creationId xmlns:p14="http://schemas.microsoft.com/office/powerpoint/2010/main" val="2207256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7FF39-9CA2-A14B-8B1F-D70081580900}"/>
              </a:ext>
            </a:extLst>
          </p:cNvPr>
          <p:cNvSpPr>
            <a:spLocks noGrp="1"/>
          </p:cNvSpPr>
          <p:nvPr>
            <p:ph type="title"/>
          </p:nvPr>
        </p:nvSpPr>
        <p:spPr>
          <a:xfrm>
            <a:off x="1098286" y="-216568"/>
            <a:ext cx="9995425" cy="1450757"/>
          </a:xfrm>
        </p:spPr>
        <p:txBody>
          <a:bodyPr/>
          <a:lstStyle/>
          <a:p>
            <a:r>
              <a:rPr lang="en-US"/>
              <a:t>Methodology</a:t>
            </a:r>
          </a:p>
        </p:txBody>
      </p:sp>
      <p:sp>
        <p:nvSpPr>
          <p:cNvPr id="7" name="Footer Placeholder 6">
            <a:extLst>
              <a:ext uri="{FF2B5EF4-FFF2-40B4-BE49-F238E27FC236}">
                <a16:creationId xmlns:a16="http://schemas.microsoft.com/office/drawing/2014/main" id="{08833667-2D1D-41C4-81EA-7A7A8D54FC4B}"/>
              </a:ext>
            </a:extLst>
          </p:cNvPr>
          <p:cNvSpPr>
            <a:spLocks noGrp="1"/>
          </p:cNvSpPr>
          <p:nvPr>
            <p:ph type="ftr" sz="quarter" idx="11"/>
          </p:nvPr>
        </p:nvSpPr>
        <p:spPr/>
        <p:txBody>
          <a:bodyPr/>
          <a:lstStyle/>
          <a:p>
            <a:r>
              <a:rPr lang="en-US"/>
              <a:t>Speaker: </a:t>
            </a:r>
            <a:r>
              <a:rPr lang="en-US" err="1"/>
              <a:t>VAlente</a:t>
            </a:r>
            <a:r>
              <a:rPr lang="en-US"/>
              <a:t> Rodriguez</a:t>
            </a:r>
          </a:p>
        </p:txBody>
      </p:sp>
      <p:sp>
        <p:nvSpPr>
          <p:cNvPr id="4" name="Slide Number Placeholder 3">
            <a:extLst>
              <a:ext uri="{FF2B5EF4-FFF2-40B4-BE49-F238E27FC236}">
                <a16:creationId xmlns:a16="http://schemas.microsoft.com/office/drawing/2014/main" id="{B2E9A135-5773-4A36-A56F-833619119E6E}"/>
              </a:ext>
            </a:extLst>
          </p:cNvPr>
          <p:cNvSpPr>
            <a:spLocks noGrp="1"/>
          </p:cNvSpPr>
          <p:nvPr>
            <p:ph type="sldNum" sz="quarter" idx="12"/>
          </p:nvPr>
        </p:nvSpPr>
        <p:spPr/>
        <p:txBody>
          <a:bodyPr/>
          <a:lstStyle/>
          <a:p>
            <a:fld id="{D57F1E4F-1CFF-5643-939E-217C01CDF565}" type="slidenum">
              <a:rPr lang="en-US" smtClean="0"/>
              <a:pPr/>
              <a:t>7</a:t>
            </a:fld>
            <a:endParaRPr lang="en-US"/>
          </a:p>
        </p:txBody>
      </p:sp>
      <p:graphicFrame>
        <p:nvGraphicFramePr>
          <p:cNvPr id="3" name="Diagram 2">
            <a:extLst>
              <a:ext uri="{FF2B5EF4-FFF2-40B4-BE49-F238E27FC236}">
                <a16:creationId xmlns:a16="http://schemas.microsoft.com/office/drawing/2014/main" id="{93410E5E-7B2E-8E49-8D02-CE5F1C6BA4D5}"/>
              </a:ext>
            </a:extLst>
          </p:cNvPr>
          <p:cNvGraphicFramePr/>
          <p:nvPr>
            <p:extLst>
              <p:ext uri="{D42A27DB-BD31-4B8C-83A1-F6EECF244321}">
                <p14:modId xmlns:p14="http://schemas.microsoft.com/office/powerpoint/2010/main" val="2023099819"/>
              </p:ext>
            </p:extLst>
          </p:nvPr>
        </p:nvGraphicFramePr>
        <p:xfrm>
          <a:off x="2490941" y="1511030"/>
          <a:ext cx="7398846" cy="475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8416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756C-A35B-45EA-AB4F-B4E90C1BBA92}"/>
              </a:ext>
            </a:extLst>
          </p:cNvPr>
          <p:cNvSpPr>
            <a:spLocks noGrp="1"/>
          </p:cNvSpPr>
          <p:nvPr>
            <p:ph type="title"/>
          </p:nvPr>
        </p:nvSpPr>
        <p:spPr/>
        <p:txBody>
          <a:bodyPr/>
          <a:lstStyle/>
          <a:p>
            <a:r>
              <a:rPr lang="en-US">
                <a:cs typeface="Calibri"/>
              </a:rPr>
              <a:t>Water Tank Foundation Drawings</a:t>
            </a:r>
            <a:endParaRPr lang="en-US"/>
          </a:p>
        </p:txBody>
      </p:sp>
      <p:sp>
        <p:nvSpPr>
          <p:cNvPr id="3" name="Content Placeholder 2">
            <a:extLst>
              <a:ext uri="{FF2B5EF4-FFF2-40B4-BE49-F238E27FC236}">
                <a16:creationId xmlns:a16="http://schemas.microsoft.com/office/drawing/2014/main" id="{18A859EA-4A0A-444E-A6ED-DE3315EB620D}"/>
              </a:ext>
            </a:extLst>
          </p:cNvPr>
          <p:cNvSpPr>
            <a:spLocks noGrp="1"/>
          </p:cNvSpPr>
          <p:nvPr>
            <p:ph idx="1"/>
          </p:nvPr>
        </p:nvSpPr>
        <p:spPr>
          <a:xfrm>
            <a:off x="1097280" y="1417320"/>
            <a:ext cx="10058400" cy="4775333"/>
          </a:xfrm>
        </p:spPr>
        <p:txBody>
          <a:bodyPr vert="horz" lIns="0" tIns="45720" rIns="0" bIns="45720" rtlCol="0" anchor="t">
            <a:normAutofit/>
          </a:bodyPr>
          <a:lstStyle/>
          <a:p>
            <a:pPr>
              <a:lnSpc>
                <a:spcPct val="100000"/>
              </a:lnSpc>
            </a:pPr>
            <a:endParaRPr lang="en-US">
              <a:cs typeface="Calibri"/>
            </a:endParaRPr>
          </a:p>
          <a:p>
            <a:endParaRPr lang="en-US">
              <a:cs typeface="Calibri"/>
            </a:endParaRPr>
          </a:p>
        </p:txBody>
      </p:sp>
      <p:sp>
        <p:nvSpPr>
          <p:cNvPr id="4" name="Footer Placeholder 3">
            <a:extLst>
              <a:ext uri="{FF2B5EF4-FFF2-40B4-BE49-F238E27FC236}">
                <a16:creationId xmlns:a16="http://schemas.microsoft.com/office/drawing/2014/main" id="{B921A047-B179-4FAC-ABD4-22F74B4C7DFD}"/>
              </a:ext>
            </a:extLst>
          </p:cNvPr>
          <p:cNvSpPr>
            <a:spLocks noGrp="1"/>
          </p:cNvSpPr>
          <p:nvPr>
            <p:ph type="ftr" sz="quarter" idx="11"/>
          </p:nvPr>
        </p:nvSpPr>
        <p:spPr/>
        <p:txBody>
          <a:bodyPr/>
          <a:lstStyle/>
          <a:p>
            <a:r>
              <a:rPr lang="en-US"/>
              <a:t>SPEAKER: Wilfred Castillo</a:t>
            </a:r>
          </a:p>
        </p:txBody>
      </p:sp>
      <p:sp>
        <p:nvSpPr>
          <p:cNvPr id="5" name="Slide Number Placeholder 4">
            <a:extLst>
              <a:ext uri="{FF2B5EF4-FFF2-40B4-BE49-F238E27FC236}">
                <a16:creationId xmlns:a16="http://schemas.microsoft.com/office/drawing/2014/main" id="{72BD8BB0-EFF2-45BE-A37C-76312468C4E1}"/>
              </a:ext>
            </a:extLst>
          </p:cNvPr>
          <p:cNvSpPr>
            <a:spLocks noGrp="1"/>
          </p:cNvSpPr>
          <p:nvPr>
            <p:ph type="sldNum" sz="quarter" idx="12"/>
          </p:nvPr>
        </p:nvSpPr>
        <p:spPr/>
        <p:txBody>
          <a:bodyPr/>
          <a:lstStyle/>
          <a:p>
            <a:fld id="{519954A3-9DFD-4C44-94BA-B95130A3BA1C}" type="slidenum">
              <a:rPr lang="en-US" dirty="0" smtClean="0"/>
              <a:t>70</a:t>
            </a:fld>
            <a:endParaRPr lang="en-US"/>
          </a:p>
        </p:txBody>
      </p:sp>
      <p:sp>
        <p:nvSpPr>
          <p:cNvPr id="8" name="TextBox 7">
            <a:extLst>
              <a:ext uri="{FF2B5EF4-FFF2-40B4-BE49-F238E27FC236}">
                <a16:creationId xmlns:a16="http://schemas.microsoft.com/office/drawing/2014/main" id="{72541DE4-FD4E-4B43-9653-F7BD7BF8041B}"/>
              </a:ext>
            </a:extLst>
          </p:cNvPr>
          <p:cNvSpPr txBox="1"/>
          <p:nvPr/>
        </p:nvSpPr>
        <p:spPr>
          <a:xfrm>
            <a:off x="2176710" y="4942626"/>
            <a:ext cx="36243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Foundation of water tank.</a:t>
            </a:r>
          </a:p>
        </p:txBody>
      </p:sp>
      <p:sp>
        <p:nvSpPr>
          <p:cNvPr id="13" name="TextBox 12">
            <a:extLst>
              <a:ext uri="{FF2B5EF4-FFF2-40B4-BE49-F238E27FC236}">
                <a16:creationId xmlns:a16="http://schemas.microsoft.com/office/drawing/2014/main" id="{4B3A0CC4-B38F-47DF-8980-B2F5A5599BDB}"/>
              </a:ext>
            </a:extLst>
          </p:cNvPr>
          <p:cNvSpPr txBox="1"/>
          <p:nvPr/>
        </p:nvSpPr>
        <p:spPr>
          <a:xfrm>
            <a:off x="7207345" y="5020382"/>
            <a:ext cx="46144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Section view of water tank foundation per foot.</a:t>
            </a:r>
          </a:p>
        </p:txBody>
      </p:sp>
      <p:pic>
        <p:nvPicPr>
          <p:cNvPr id="12" name="Picture 11">
            <a:extLst>
              <a:ext uri="{FF2B5EF4-FFF2-40B4-BE49-F238E27FC236}">
                <a16:creationId xmlns:a16="http://schemas.microsoft.com/office/drawing/2014/main" id="{8C12382E-ADCE-44EB-88B3-C310578BF567}"/>
              </a:ext>
            </a:extLst>
          </p:cNvPr>
          <p:cNvPicPr>
            <a:picLocks noChangeAspect="1"/>
          </p:cNvPicPr>
          <p:nvPr/>
        </p:nvPicPr>
        <p:blipFill>
          <a:blip r:embed="rId3"/>
          <a:stretch>
            <a:fillRect/>
          </a:stretch>
        </p:blipFill>
        <p:spPr>
          <a:xfrm>
            <a:off x="671805" y="1670443"/>
            <a:ext cx="5831422" cy="2625644"/>
          </a:xfrm>
          <a:prstGeom prst="rect">
            <a:avLst/>
          </a:prstGeom>
        </p:spPr>
      </p:pic>
      <p:sp>
        <p:nvSpPr>
          <p:cNvPr id="14" name="Rectangle 13">
            <a:extLst>
              <a:ext uri="{FF2B5EF4-FFF2-40B4-BE49-F238E27FC236}">
                <a16:creationId xmlns:a16="http://schemas.microsoft.com/office/drawing/2014/main" id="{463B7E38-7044-449A-ADC1-A1FF1EBDD005}"/>
              </a:ext>
            </a:extLst>
          </p:cNvPr>
          <p:cNvSpPr/>
          <p:nvPr/>
        </p:nvSpPr>
        <p:spPr>
          <a:xfrm>
            <a:off x="482082" y="1546042"/>
            <a:ext cx="6210867" cy="3154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7A70EFF-9875-4A10-9E2A-5A7F0378B8A8}"/>
              </a:ext>
            </a:extLst>
          </p:cNvPr>
          <p:cNvPicPr>
            <a:picLocks noChangeAspect="1"/>
          </p:cNvPicPr>
          <p:nvPr/>
        </p:nvPicPr>
        <p:blipFill>
          <a:blip r:embed="rId4"/>
          <a:stretch>
            <a:fillRect/>
          </a:stretch>
        </p:blipFill>
        <p:spPr>
          <a:xfrm>
            <a:off x="7185530" y="1526952"/>
            <a:ext cx="4431629" cy="3493430"/>
          </a:xfrm>
          <a:prstGeom prst="rect">
            <a:avLst/>
          </a:prstGeom>
        </p:spPr>
      </p:pic>
      <p:cxnSp>
        <p:nvCxnSpPr>
          <p:cNvPr id="35" name="Straight Arrow Connector 34">
            <a:extLst>
              <a:ext uri="{FF2B5EF4-FFF2-40B4-BE49-F238E27FC236}">
                <a16:creationId xmlns:a16="http://schemas.microsoft.com/office/drawing/2014/main" id="{78FCFE45-5839-4116-AC58-3301A0E3121D}"/>
              </a:ext>
            </a:extLst>
          </p:cNvPr>
          <p:cNvCxnSpPr>
            <a:cxnSpLocks/>
          </p:cNvCxnSpPr>
          <p:nvPr/>
        </p:nvCxnSpPr>
        <p:spPr>
          <a:xfrm flipV="1">
            <a:off x="2295331" y="3275697"/>
            <a:ext cx="6223518" cy="4441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048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BBFE-3281-48AB-B729-831B61335E80}"/>
              </a:ext>
            </a:extLst>
          </p:cNvPr>
          <p:cNvSpPr>
            <a:spLocks noGrp="1"/>
          </p:cNvSpPr>
          <p:nvPr>
            <p:ph type="title"/>
          </p:nvPr>
        </p:nvSpPr>
        <p:spPr/>
        <p:txBody>
          <a:bodyPr/>
          <a:lstStyle/>
          <a:p>
            <a:r>
              <a:rPr lang="en-US">
                <a:cs typeface="Calibri"/>
              </a:rPr>
              <a:t>Water Tank Foundation Anchors</a:t>
            </a:r>
            <a:endParaRPr lang="en-US"/>
          </a:p>
        </p:txBody>
      </p:sp>
      <p:sp>
        <p:nvSpPr>
          <p:cNvPr id="4" name="Footer Placeholder 3">
            <a:extLst>
              <a:ext uri="{FF2B5EF4-FFF2-40B4-BE49-F238E27FC236}">
                <a16:creationId xmlns:a16="http://schemas.microsoft.com/office/drawing/2014/main" id="{0B558253-9183-4307-8A55-D74EA01970F5}"/>
              </a:ext>
            </a:extLst>
          </p:cNvPr>
          <p:cNvSpPr>
            <a:spLocks noGrp="1"/>
          </p:cNvSpPr>
          <p:nvPr>
            <p:ph type="ftr" sz="quarter" idx="11"/>
          </p:nvPr>
        </p:nvSpPr>
        <p:spPr/>
        <p:txBody>
          <a:bodyPr/>
          <a:lstStyle/>
          <a:p>
            <a:r>
              <a:rPr lang="en-US"/>
              <a:t>SPEAKER: Obed Coy</a:t>
            </a:r>
          </a:p>
        </p:txBody>
      </p:sp>
      <p:sp>
        <p:nvSpPr>
          <p:cNvPr id="5" name="Slide Number Placeholder 4">
            <a:extLst>
              <a:ext uri="{FF2B5EF4-FFF2-40B4-BE49-F238E27FC236}">
                <a16:creationId xmlns:a16="http://schemas.microsoft.com/office/drawing/2014/main" id="{440C7920-6998-49CD-86F4-39C4265D8290}"/>
              </a:ext>
            </a:extLst>
          </p:cNvPr>
          <p:cNvSpPr>
            <a:spLocks noGrp="1"/>
          </p:cNvSpPr>
          <p:nvPr>
            <p:ph type="sldNum" sz="quarter" idx="12"/>
          </p:nvPr>
        </p:nvSpPr>
        <p:spPr/>
        <p:txBody>
          <a:bodyPr/>
          <a:lstStyle/>
          <a:p>
            <a:fld id="{519954A3-9DFD-4C44-94BA-B95130A3BA1C}" type="slidenum">
              <a:rPr lang="en-US" dirty="0" smtClean="0"/>
              <a:t>71</a:t>
            </a:fld>
            <a:endParaRPr lang="en-US"/>
          </a:p>
        </p:txBody>
      </p:sp>
      <p:pic>
        <p:nvPicPr>
          <p:cNvPr id="6" name="Picture 8" descr="Diagram, engineering drawing&#10;&#10;Description automatically generated">
            <a:extLst>
              <a:ext uri="{FF2B5EF4-FFF2-40B4-BE49-F238E27FC236}">
                <a16:creationId xmlns:a16="http://schemas.microsoft.com/office/drawing/2014/main" id="{3A5D8CF5-91B4-4653-B14E-5FABFBEB78B2}"/>
              </a:ext>
            </a:extLst>
          </p:cNvPr>
          <p:cNvPicPr>
            <a:picLocks noChangeAspect="1"/>
          </p:cNvPicPr>
          <p:nvPr/>
        </p:nvPicPr>
        <p:blipFill rotWithShape="1">
          <a:blip r:embed="rId3"/>
          <a:srcRect l="15228" t="2713" r="14975" b="9690"/>
          <a:stretch/>
        </p:blipFill>
        <p:spPr>
          <a:xfrm>
            <a:off x="6230112" y="1445478"/>
            <a:ext cx="5645321" cy="4648254"/>
          </a:xfrm>
          <a:prstGeom prst="rect">
            <a:avLst/>
          </a:prstGeom>
        </p:spPr>
      </p:pic>
      <p:sp>
        <p:nvSpPr>
          <p:cNvPr id="9" name="TextBox 8">
            <a:extLst>
              <a:ext uri="{FF2B5EF4-FFF2-40B4-BE49-F238E27FC236}">
                <a16:creationId xmlns:a16="http://schemas.microsoft.com/office/drawing/2014/main" id="{E2EDDB08-11EA-4DA7-A076-8CF25F7F76FF}"/>
              </a:ext>
            </a:extLst>
          </p:cNvPr>
          <p:cNvSpPr txBox="1"/>
          <p:nvPr/>
        </p:nvSpPr>
        <p:spPr>
          <a:xfrm>
            <a:off x="1212716" y="1637498"/>
            <a:ext cx="6063574" cy="3323987"/>
          </a:xfrm>
          <a:prstGeom prst="rect">
            <a:avLst/>
          </a:prstGeom>
          <a:noFill/>
        </p:spPr>
        <p:txBody>
          <a:bodyPr wrap="square" rtlCol="0">
            <a:spAutoFit/>
          </a:bodyPr>
          <a:lstStyle/>
          <a:p>
            <a:pPr marL="285750" indent="-285750">
              <a:buFont typeface="Arial" panose="020B0604020202020204" pitchFamily="34" charset="0"/>
              <a:buChar char="•"/>
            </a:pPr>
            <a:r>
              <a:rPr lang="en-US" sz="3200">
                <a:cs typeface="Calibri"/>
              </a:rPr>
              <a:t>Set 3G Bonded Anchor</a:t>
            </a:r>
          </a:p>
          <a:p>
            <a:pPr marL="285750" indent="-285750">
              <a:buFont typeface="Arial" panose="020B0604020202020204" pitchFamily="34" charset="0"/>
              <a:buChar char="•"/>
            </a:pPr>
            <a:r>
              <a:rPr lang="en-US" sz="3200">
                <a:cs typeface="Calibri"/>
              </a:rPr>
              <a:t>Grade 36</a:t>
            </a:r>
          </a:p>
          <a:p>
            <a:pPr marL="285750" indent="-285750">
              <a:buFont typeface="Arial" panose="020B0604020202020204" pitchFamily="34" charset="0"/>
              <a:buChar char="•"/>
            </a:pPr>
            <a:r>
              <a:rPr lang="en-US" sz="3200">
                <a:cs typeface="Calibri"/>
              </a:rPr>
              <a:t>¾ in. diameter</a:t>
            </a:r>
          </a:p>
          <a:p>
            <a:pPr marL="285750" indent="-285750">
              <a:buFont typeface="Arial" panose="020B0604020202020204" pitchFamily="34" charset="0"/>
              <a:buChar char="•"/>
            </a:pPr>
            <a:r>
              <a:rPr lang="en-US" sz="3200">
                <a:cs typeface="Calibri"/>
              </a:rPr>
              <a:t>5 in. deep</a:t>
            </a:r>
          </a:p>
          <a:p>
            <a:pPr marL="285750" indent="-285750">
              <a:buFont typeface="Arial" panose="020B0604020202020204" pitchFamily="34" charset="0"/>
              <a:buChar char="•"/>
            </a:pPr>
            <a:r>
              <a:rPr lang="en-US" sz="3200">
                <a:cs typeface="Calibri"/>
              </a:rPr>
              <a:t>6 x 6 in. plate</a:t>
            </a:r>
          </a:p>
          <a:p>
            <a:pPr marL="285750" indent="-285750">
              <a:buFont typeface="Arial" panose="020B0604020202020204" pitchFamily="34" charset="0"/>
              <a:buChar char="•"/>
            </a:pPr>
            <a:r>
              <a:rPr lang="en-US" sz="3200">
                <a:cs typeface="Calibri"/>
              </a:rPr>
              <a:t>1 anchor/ft, 304 total/tank</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042586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57FDB74B-B4B6-4C82-A072-AC2C5F0E3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Emanuel Lopez Villa</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dirty="0" smtClean="0"/>
              <a:pPr/>
              <a:t>72</a:t>
            </a:fld>
            <a:endParaRPr lang="en-US"/>
          </a:p>
        </p:txBody>
      </p:sp>
      <p:sp>
        <p:nvSpPr>
          <p:cNvPr id="8" name="Oval 7">
            <a:extLst>
              <a:ext uri="{FF2B5EF4-FFF2-40B4-BE49-F238E27FC236}">
                <a16:creationId xmlns:a16="http://schemas.microsoft.com/office/drawing/2014/main" id="{9C8D8B6C-B1ED-4379-AF76-B29095F5D426}"/>
              </a:ext>
            </a:extLst>
          </p:cNvPr>
          <p:cNvSpPr/>
          <p:nvPr/>
        </p:nvSpPr>
        <p:spPr>
          <a:xfrm>
            <a:off x="8145293" y="5162145"/>
            <a:ext cx="1317567" cy="8864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76ECAD-CC1D-4042-9F5D-E4B7569F796A}"/>
              </a:ext>
            </a:extLst>
          </p:cNvPr>
          <p:cNvSpPr/>
          <p:nvPr/>
        </p:nvSpPr>
        <p:spPr>
          <a:xfrm>
            <a:off x="8280423" y="4059677"/>
            <a:ext cx="1563232" cy="103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845B542-4E80-44C5-82B8-8FD4B7DABA42}"/>
              </a:ext>
            </a:extLst>
          </p:cNvPr>
          <p:cNvSpPr/>
          <p:nvPr/>
        </p:nvSpPr>
        <p:spPr>
          <a:xfrm>
            <a:off x="9062039" y="1688817"/>
            <a:ext cx="1876260" cy="9272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0">
            <a:extLst>
              <a:ext uri="{FF2B5EF4-FFF2-40B4-BE49-F238E27FC236}">
                <a16:creationId xmlns:a16="http://schemas.microsoft.com/office/drawing/2014/main" id="{8265F71B-D044-4220-924D-3CC8BDC461D8}"/>
              </a:ext>
            </a:extLst>
          </p:cNvPr>
          <p:cNvSpPr>
            <a:spLocks noGrp="1"/>
          </p:cNvSpPr>
          <p:nvPr>
            <p:ph idx="1"/>
          </p:nvPr>
        </p:nvSpPr>
        <p:spPr>
          <a:xfrm>
            <a:off x="412659"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b="1">
                <a:solidFill>
                  <a:srgbClr val="FF0000"/>
                </a:solidFill>
                <a:ea typeface="+mn-lt"/>
                <a:cs typeface="+mn-lt"/>
              </a:rPr>
              <a:t>Road (Intake tower, Dam Access, Water Tank Access)</a:t>
            </a:r>
            <a:endParaRPr lang="en-US" b="1">
              <a:solidFill>
                <a:srgbClr val="FF0000"/>
              </a:solidFill>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spTree>
    <p:extLst>
      <p:ext uri="{BB962C8B-B14F-4D97-AF65-F5344CB8AC3E}">
        <p14:creationId xmlns:p14="http://schemas.microsoft.com/office/powerpoint/2010/main" val="1500618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A074-EFE3-42BA-B97B-E3F2F79F441E}"/>
              </a:ext>
            </a:extLst>
          </p:cNvPr>
          <p:cNvSpPr>
            <a:spLocks noGrp="1"/>
          </p:cNvSpPr>
          <p:nvPr>
            <p:ph type="title"/>
          </p:nvPr>
        </p:nvSpPr>
        <p:spPr/>
        <p:txBody>
          <a:bodyPr/>
          <a:lstStyle/>
          <a:p>
            <a:r>
              <a:rPr lang="en-US"/>
              <a:t>Road Design Specifications – Dam Site</a:t>
            </a:r>
          </a:p>
        </p:txBody>
      </p:sp>
      <p:sp>
        <p:nvSpPr>
          <p:cNvPr id="8" name="Footer Placeholder 7">
            <a:extLst>
              <a:ext uri="{FF2B5EF4-FFF2-40B4-BE49-F238E27FC236}">
                <a16:creationId xmlns:a16="http://schemas.microsoft.com/office/drawing/2014/main" id="{0ABA243B-F660-43B5-A990-A2F60BFB9841}"/>
              </a:ext>
            </a:extLst>
          </p:cNvPr>
          <p:cNvSpPr>
            <a:spLocks noGrp="1"/>
          </p:cNvSpPr>
          <p:nvPr>
            <p:ph type="ftr" sz="quarter" idx="11"/>
          </p:nvPr>
        </p:nvSpPr>
        <p:spPr/>
        <p:txBody>
          <a:bodyPr/>
          <a:lstStyle/>
          <a:p>
            <a:r>
              <a:rPr lang="en-US"/>
              <a:t>SPEAKER: Emanuel Lopez Villa</a:t>
            </a:r>
            <a:endParaRPr lang="en-US">
              <a:cs typeface="Calibri"/>
            </a:endParaRPr>
          </a:p>
        </p:txBody>
      </p:sp>
      <p:sp>
        <p:nvSpPr>
          <p:cNvPr id="5" name="Slide Number Placeholder 4">
            <a:extLst>
              <a:ext uri="{FF2B5EF4-FFF2-40B4-BE49-F238E27FC236}">
                <a16:creationId xmlns:a16="http://schemas.microsoft.com/office/drawing/2014/main" id="{1AEAA662-3EA1-45C9-A99C-4FB18E554880}"/>
              </a:ext>
            </a:extLst>
          </p:cNvPr>
          <p:cNvSpPr>
            <a:spLocks noGrp="1"/>
          </p:cNvSpPr>
          <p:nvPr>
            <p:ph type="sldNum" sz="quarter" idx="12"/>
          </p:nvPr>
        </p:nvSpPr>
        <p:spPr/>
        <p:txBody>
          <a:bodyPr/>
          <a:lstStyle/>
          <a:p>
            <a:fld id="{519954A3-9DFD-4C44-94BA-B95130A3BA1C}" type="slidenum">
              <a:rPr lang="en-US" dirty="0" smtClean="0"/>
              <a:t>73</a:t>
            </a:fld>
            <a:endParaRPr lang="en-US"/>
          </a:p>
        </p:txBody>
      </p:sp>
      <p:pic>
        <p:nvPicPr>
          <p:cNvPr id="3" name="Picture 3" descr="Diagram&#10;&#10;Description automatically generated">
            <a:extLst>
              <a:ext uri="{FF2B5EF4-FFF2-40B4-BE49-F238E27FC236}">
                <a16:creationId xmlns:a16="http://schemas.microsoft.com/office/drawing/2014/main" id="{A88675CD-BFA1-4342-A532-D57E350D28F7}"/>
              </a:ext>
            </a:extLst>
          </p:cNvPr>
          <p:cNvPicPr>
            <a:picLocks noChangeAspect="1"/>
          </p:cNvPicPr>
          <p:nvPr/>
        </p:nvPicPr>
        <p:blipFill>
          <a:blip r:embed="rId3"/>
          <a:stretch>
            <a:fillRect/>
          </a:stretch>
        </p:blipFill>
        <p:spPr>
          <a:xfrm>
            <a:off x="166820" y="2460984"/>
            <a:ext cx="7469655" cy="3434062"/>
          </a:xfrm>
          <a:prstGeom prst="rect">
            <a:avLst/>
          </a:prstGeom>
        </p:spPr>
      </p:pic>
      <p:graphicFrame>
        <p:nvGraphicFramePr>
          <p:cNvPr id="6" name="Table 5">
            <a:extLst>
              <a:ext uri="{FF2B5EF4-FFF2-40B4-BE49-F238E27FC236}">
                <a16:creationId xmlns:a16="http://schemas.microsoft.com/office/drawing/2014/main" id="{1C16498F-6193-48FB-8873-23F486284AFD}"/>
              </a:ext>
            </a:extLst>
          </p:cNvPr>
          <p:cNvGraphicFramePr>
            <a:graphicFrameLocks noGrp="1"/>
          </p:cNvGraphicFramePr>
          <p:nvPr>
            <p:extLst>
              <p:ext uri="{D42A27DB-BD31-4B8C-83A1-F6EECF244321}">
                <p14:modId xmlns:p14="http://schemas.microsoft.com/office/powerpoint/2010/main" val="1702283283"/>
              </p:ext>
            </p:extLst>
          </p:nvPr>
        </p:nvGraphicFramePr>
        <p:xfrm>
          <a:off x="7793630" y="2453944"/>
          <a:ext cx="4191000" cy="18288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3218312467"/>
                    </a:ext>
                  </a:extLst>
                </a:gridCol>
                <a:gridCol w="2095500">
                  <a:extLst>
                    <a:ext uri="{9D8B030D-6E8A-4147-A177-3AD203B41FA5}">
                      <a16:colId xmlns:a16="http://schemas.microsoft.com/office/drawing/2014/main" val="287844057"/>
                    </a:ext>
                  </a:extLst>
                </a:gridCol>
              </a:tblGrid>
              <a:tr h="276225">
                <a:tc gridSpan="2">
                  <a:txBody>
                    <a:bodyPr/>
                    <a:lstStyle/>
                    <a:p>
                      <a:pPr algn="ctr" fontAlgn="base"/>
                      <a:r>
                        <a:rPr lang="en-US" sz="1800">
                          <a:effectLst/>
                        </a:rPr>
                        <a:t>Road Dimensions​</a:t>
                      </a:r>
                      <a:endParaRPr lang="en-US" b="1">
                        <a:solidFill>
                          <a:srgbClr val="FFFFFF"/>
                        </a:solidFill>
                        <a:effectLst/>
                      </a:endParaRPr>
                    </a:p>
                  </a:txBody>
                  <a:tcPr/>
                </a:tc>
                <a:tc hMerge="1">
                  <a:txBody>
                    <a:bodyPr/>
                    <a:lstStyle/>
                    <a:p>
                      <a:endParaRPr lang="en-US"/>
                    </a:p>
                  </a:txBody>
                  <a:tcPr/>
                </a:tc>
                <a:extLst>
                  <a:ext uri="{0D108BD9-81ED-4DB2-BD59-A6C34878D82A}">
                    <a16:rowId xmlns:a16="http://schemas.microsoft.com/office/drawing/2014/main" val="2707722382"/>
                  </a:ext>
                </a:extLst>
              </a:tr>
              <a:tr h="276225">
                <a:tc>
                  <a:txBody>
                    <a:bodyPr/>
                    <a:lstStyle/>
                    <a:p>
                      <a:pPr fontAlgn="base"/>
                      <a:r>
                        <a:rPr lang="en-US" sz="1800">
                          <a:effectLst/>
                        </a:rPr>
                        <a:t>Total Width:​</a:t>
                      </a:r>
                      <a:endParaRPr lang="en-US">
                        <a:effectLst/>
                      </a:endParaRPr>
                    </a:p>
                  </a:txBody>
                  <a:tcPr/>
                </a:tc>
                <a:tc>
                  <a:txBody>
                    <a:bodyPr/>
                    <a:lstStyle/>
                    <a:p>
                      <a:pPr algn="ctr" fontAlgn="base"/>
                      <a:r>
                        <a:rPr lang="en-US" sz="1800">
                          <a:effectLst/>
                        </a:rPr>
                        <a:t>16'​</a:t>
                      </a:r>
                      <a:endParaRPr lang="en-US">
                        <a:effectLst/>
                      </a:endParaRPr>
                    </a:p>
                  </a:txBody>
                  <a:tcPr/>
                </a:tc>
                <a:extLst>
                  <a:ext uri="{0D108BD9-81ED-4DB2-BD59-A6C34878D82A}">
                    <a16:rowId xmlns:a16="http://schemas.microsoft.com/office/drawing/2014/main" val="2444212052"/>
                  </a:ext>
                </a:extLst>
              </a:tr>
              <a:tr h="276225">
                <a:tc>
                  <a:txBody>
                    <a:bodyPr/>
                    <a:lstStyle/>
                    <a:p>
                      <a:pPr fontAlgn="base"/>
                      <a:r>
                        <a:rPr lang="en-US" sz="1800">
                          <a:effectLst/>
                        </a:rPr>
                        <a:t>Lane Width:​</a:t>
                      </a:r>
                      <a:endParaRPr lang="en-US">
                        <a:effectLst/>
                      </a:endParaRPr>
                    </a:p>
                  </a:txBody>
                  <a:tcPr/>
                </a:tc>
                <a:tc>
                  <a:txBody>
                    <a:bodyPr/>
                    <a:lstStyle/>
                    <a:p>
                      <a:pPr algn="ctr" fontAlgn="base"/>
                      <a:r>
                        <a:rPr lang="en-US" sz="1800">
                          <a:effectLst/>
                        </a:rPr>
                        <a:t>12'​</a:t>
                      </a:r>
                      <a:endParaRPr lang="en-US">
                        <a:effectLst/>
                      </a:endParaRPr>
                    </a:p>
                  </a:txBody>
                  <a:tcPr/>
                </a:tc>
                <a:extLst>
                  <a:ext uri="{0D108BD9-81ED-4DB2-BD59-A6C34878D82A}">
                    <a16:rowId xmlns:a16="http://schemas.microsoft.com/office/drawing/2014/main" val="3125562374"/>
                  </a:ext>
                </a:extLst>
              </a:tr>
              <a:tr h="276225">
                <a:tc>
                  <a:txBody>
                    <a:bodyPr/>
                    <a:lstStyle/>
                    <a:p>
                      <a:pPr fontAlgn="base"/>
                      <a:r>
                        <a:rPr lang="en-US" sz="1800">
                          <a:effectLst/>
                        </a:rPr>
                        <a:t>Shoulder Width:​</a:t>
                      </a:r>
                      <a:endParaRPr lang="en-US">
                        <a:effectLst/>
                      </a:endParaRPr>
                    </a:p>
                  </a:txBody>
                  <a:tcPr/>
                </a:tc>
                <a:tc>
                  <a:txBody>
                    <a:bodyPr/>
                    <a:lstStyle/>
                    <a:p>
                      <a:pPr algn="ctr" fontAlgn="base"/>
                      <a:r>
                        <a:rPr lang="en-US" sz="1800">
                          <a:effectLst/>
                        </a:rPr>
                        <a:t>2'​</a:t>
                      </a:r>
                      <a:endParaRPr lang="en-US">
                        <a:effectLst/>
                      </a:endParaRPr>
                    </a:p>
                  </a:txBody>
                  <a:tcPr/>
                </a:tc>
                <a:extLst>
                  <a:ext uri="{0D108BD9-81ED-4DB2-BD59-A6C34878D82A}">
                    <a16:rowId xmlns:a16="http://schemas.microsoft.com/office/drawing/2014/main" val="1670184971"/>
                  </a:ext>
                </a:extLst>
              </a:tr>
              <a:tr h="276225">
                <a:tc>
                  <a:txBody>
                    <a:bodyPr/>
                    <a:lstStyle/>
                    <a:p>
                      <a:pPr fontAlgn="base"/>
                      <a:r>
                        <a:rPr lang="en-US" sz="1800">
                          <a:effectLst/>
                        </a:rPr>
                        <a:t>Cross Slope: ​</a:t>
                      </a:r>
                      <a:endParaRPr lang="en-US">
                        <a:effectLst/>
                      </a:endParaRPr>
                    </a:p>
                  </a:txBody>
                  <a:tcPr/>
                </a:tc>
                <a:tc>
                  <a:txBody>
                    <a:bodyPr/>
                    <a:lstStyle/>
                    <a:p>
                      <a:pPr algn="ctr" fontAlgn="base"/>
                      <a:r>
                        <a:rPr lang="en-US" sz="1800">
                          <a:effectLst/>
                        </a:rPr>
                        <a:t>2%​</a:t>
                      </a:r>
                      <a:endParaRPr lang="en-US">
                        <a:effectLst/>
                      </a:endParaRPr>
                    </a:p>
                  </a:txBody>
                  <a:tcPr/>
                </a:tc>
                <a:extLst>
                  <a:ext uri="{0D108BD9-81ED-4DB2-BD59-A6C34878D82A}">
                    <a16:rowId xmlns:a16="http://schemas.microsoft.com/office/drawing/2014/main" val="3655265851"/>
                  </a:ext>
                </a:extLst>
              </a:tr>
            </a:tbl>
          </a:graphicData>
        </a:graphic>
      </p:graphicFrame>
      <p:sp>
        <p:nvSpPr>
          <p:cNvPr id="9" name="TextBox 8">
            <a:extLst>
              <a:ext uri="{FF2B5EF4-FFF2-40B4-BE49-F238E27FC236}">
                <a16:creationId xmlns:a16="http://schemas.microsoft.com/office/drawing/2014/main" id="{46589C9B-6FC2-4811-9853-07132E654AFD}"/>
              </a:ext>
            </a:extLst>
          </p:cNvPr>
          <p:cNvSpPr txBox="1"/>
          <p:nvPr/>
        </p:nvSpPr>
        <p:spPr>
          <a:xfrm>
            <a:off x="7749654" y="4349085"/>
            <a:ext cx="43240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Road Bases determined by City of Corona Standard Plan 111 – Private Way</a:t>
            </a:r>
          </a:p>
        </p:txBody>
      </p:sp>
    </p:spTree>
    <p:extLst>
      <p:ext uri="{BB962C8B-B14F-4D97-AF65-F5344CB8AC3E}">
        <p14:creationId xmlns:p14="http://schemas.microsoft.com/office/powerpoint/2010/main" val="2350648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A074-EFE3-42BA-B97B-E3F2F79F441E}"/>
              </a:ext>
            </a:extLst>
          </p:cNvPr>
          <p:cNvSpPr>
            <a:spLocks noGrp="1"/>
          </p:cNvSpPr>
          <p:nvPr>
            <p:ph type="title"/>
          </p:nvPr>
        </p:nvSpPr>
        <p:spPr>
          <a:xfrm>
            <a:off x="5080" y="-5497"/>
            <a:ext cx="10058400" cy="688757"/>
          </a:xfrm>
        </p:spPr>
        <p:txBody>
          <a:bodyPr>
            <a:normAutofit fontScale="90000"/>
          </a:bodyPr>
          <a:lstStyle/>
          <a:p>
            <a:r>
              <a:rPr lang="en-US"/>
              <a:t>Access Road – Dam Site</a:t>
            </a:r>
          </a:p>
        </p:txBody>
      </p:sp>
      <p:sp>
        <p:nvSpPr>
          <p:cNvPr id="8" name="Footer Placeholder 7">
            <a:extLst>
              <a:ext uri="{FF2B5EF4-FFF2-40B4-BE49-F238E27FC236}">
                <a16:creationId xmlns:a16="http://schemas.microsoft.com/office/drawing/2014/main" id="{0ABA243B-F660-43B5-A990-A2F60BFB9841}"/>
              </a:ext>
            </a:extLst>
          </p:cNvPr>
          <p:cNvSpPr>
            <a:spLocks noGrp="1"/>
          </p:cNvSpPr>
          <p:nvPr>
            <p:ph type="ftr" sz="quarter" idx="11"/>
          </p:nvPr>
        </p:nvSpPr>
        <p:spPr/>
        <p:txBody>
          <a:bodyPr/>
          <a:lstStyle/>
          <a:p>
            <a:r>
              <a:rPr lang="en-US"/>
              <a:t>SPEAKER: </a:t>
            </a:r>
            <a:r>
              <a:rPr lang="en-US" err="1"/>
              <a:t>DAvid</a:t>
            </a:r>
            <a:r>
              <a:rPr lang="en-US"/>
              <a:t> </a:t>
            </a:r>
            <a:r>
              <a:rPr lang="en-US" err="1"/>
              <a:t>phong</a:t>
            </a:r>
            <a:endParaRPr lang="en-US" err="1">
              <a:cs typeface="Calibri"/>
            </a:endParaRPr>
          </a:p>
        </p:txBody>
      </p:sp>
      <p:sp>
        <p:nvSpPr>
          <p:cNvPr id="5" name="Slide Number Placeholder 4">
            <a:extLst>
              <a:ext uri="{FF2B5EF4-FFF2-40B4-BE49-F238E27FC236}">
                <a16:creationId xmlns:a16="http://schemas.microsoft.com/office/drawing/2014/main" id="{1AEAA662-3EA1-45C9-A99C-4FB18E554880}"/>
              </a:ext>
            </a:extLst>
          </p:cNvPr>
          <p:cNvSpPr>
            <a:spLocks noGrp="1"/>
          </p:cNvSpPr>
          <p:nvPr>
            <p:ph type="sldNum" sz="quarter" idx="12"/>
          </p:nvPr>
        </p:nvSpPr>
        <p:spPr/>
        <p:txBody>
          <a:bodyPr/>
          <a:lstStyle/>
          <a:p>
            <a:fld id="{519954A3-9DFD-4C44-94BA-B95130A3BA1C}" type="slidenum">
              <a:rPr lang="en-US" dirty="0" smtClean="0"/>
              <a:t>74</a:t>
            </a:fld>
            <a:endParaRPr lang="en-US"/>
          </a:p>
        </p:txBody>
      </p:sp>
      <p:graphicFrame>
        <p:nvGraphicFramePr>
          <p:cNvPr id="3" name="Table 2">
            <a:extLst>
              <a:ext uri="{FF2B5EF4-FFF2-40B4-BE49-F238E27FC236}">
                <a16:creationId xmlns:a16="http://schemas.microsoft.com/office/drawing/2014/main" id="{D1EC9B38-83E2-44B1-8C20-8A5F092A4AEB}"/>
              </a:ext>
            </a:extLst>
          </p:cNvPr>
          <p:cNvGraphicFramePr>
            <a:graphicFrameLocks noGrp="1"/>
          </p:cNvGraphicFramePr>
          <p:nvPr>
            <p:extLst>
              <p:ext uri="{D42A27DB-BD31-4B8C-83A1-F6EECF244321}">
                <p14:modId xmlns:p14="http://schemas.microsoft.com/office/powerpoint/2010/main" val="571378560"/>
              </p:ext>
            </p:extLst>
          </p:nvPr>
        </p:nvGraphicFramePr>
        <p:xfrm>
          <a:off x="7556500" y="3644900"/>
          <a:ext cx="4181280" cy="2234916"/>
        </p:xfrm>
        <a:graphic>
          <a:graphicData uri="http://schemas.openxmlformats.org/drawingml/2006/table">
            <a:tbl>
              <a:tblPr firstRow="1" bandRow="1">
                <a:tableStyleId>{5C22544A-7EE6-4342-B048-85BDC9FD1C3A}</a:tableStyleId>
              </a:tblPr>
              <a:tblGrid>
                <a:gridCol w="2090640">
                  <a:extLst>
                    <a:ext uri="{9D8B030D-6E8A-4147-A177-3AD203B41FA5}">
                      <a16:colId xmlns:a16="http://schemas.microsoft.com/office/drawing/2014/main" val="3218312467"/>
                    </a:ext>
                  </a:extLst>
                </a:gridCol>
                <a:gridCol w="2090640">
                  <a:extLst>
                    <a:ext uri="{9D8B030D-6E8A-4147-A177-3AD203B41FA5}">
                      <a16:colId xmlns:a16="http://schemas.microsoft.com/office/drawing/2014/main" val="287844057"/>
                    </a:ext>
                  </a:extLst>
                </a:gridCol>
              </a:tblGrid>
              <a:tr h="372486">
                <a:tc gridSpan="2">
                  <a:txBody>
                    <a:bodyPr/>
                    <a:lstStyle/>
                    <a:p>
                      <a:pPr algn="ctr" fontAlgn="base"/>
                      <a:r>
                        <a:rPr lang="en-US" sz="1800">
                          <a:effectLst/>
                        </a:rPr>
                        <a:t>Earthwork Data</a:t>
                      </a:r>
                    </a:p>
                  </a:txBody>
                  <a:tcPr/>
                </a:tc>
                <a:tc hMerge="1">
                  <a:txBody>
                    <a:bodyPr/>
                    <a:lstStyle/>
                    <a:p>
                      <a:endParaRPr lang="en-US"/>
                    </a:p>
                  </a:txBody>
                  <a:tcPr/>
                </a:tc>
                <a:extLst>
                  <a:ext uri="{0D108BD9-81ED-4DB2-BD59-A6C34878D82A}">
                    <a16:rowId xmlns:a16="http://schemas.microsoft.com/office/drawing/2014/main" val="2707722382"/>
                  </a:ext>
                </a:extLst>
              </a:tr>
              <a:tr h="372486">
                <a:tc>
                  <a:txBody>
                    <a:bodyPr/>
                    <a:lstStyle/>
                    <a:p>
                      <a:pPr fontAlgn="base"/>
                      <a:r>
                        <a:rPr lang="en-US" sz="1800">
                          <a:effectLst/>
                        </a:rPr>
                        <a:t>Cut:​</a:t>
                      </a:r>
                      <a:endParaRPr lang="en-US">
                        <a:effectLst/>
                      </a:endParaRPr>
                    </a:p>
                  </a:txBody>
                  <a:tcPr/>
                </a:tc>
                <a:tc>
                  <a:txBody>
                    <a:bodyPr/>
                    <a:lstStyle/>
                    <a:p>
                      <a:pPr algn="ctr" fontAlgn="base"/>
                      <a:r>
                        <a:rPr lang="en-US" sz="1800">
                          <a:effectLst/>
                        </a:rPr>
                        <a:t>38,836 cyd​</a:t>
                      </a:r>
                      <a:endParaRPr lang="en-US">
                        <a:effectLst/>
                      </a:endParaRPr>
                    </a:p>
                  </a:txBody>
                  <a:tcPr/>
                </a:tc>
                <a:extLst>
                  <a:ext uri="{0D108BD9-81ED-4DB2-BD59-A6C34878D82A}">
                    <a16:rowId xmlns:a16="http://schemas.microsoft.com/office/drawing/2014/main" val="2444212052"/>
                  </a:ext>
                </a:extLst>
              </a:tr>
              <a:tr h="372486">
                <a:tc>
                  <a:txBody>
                    <a:bodyPr/>
                    <a:lstStyle/>
                    <a:p>
                      <a:pPr fontAlgn="base"/>
                      <a:r>
                        <a:rPr lang="en-US" sz="1800">
                          <a:effectLst/>
                        </a:rPr>
                        <a:t>Fill:​</a:t>
                      </a:r>
                      <a:endParaRPr lang="en-US">
                        <a:effectLst/>
                      </a:endParaRPr>
                    </a:p>
                  </a:txBody>
                  <a:tcPr/>
                </a:tc>
                <a:tc>
                  <a:txBody>
                    <a:bodyPr/>
                    <a:lstStyle/>
                    <a:p>
                      <a:pPr algn="ctr" fontAlgn="base"/>
                      <a:r>
                        <a:rPr lang="en-US" sz="1800">
                          <a:effectLst/>
                        </a:rPr>
                        <a:t>401 cyd​</a:t>
                      </a:r>
                      <a:endParaRPr lang="en-US">
                        <a:effectLst/>
                      </a:endParaRPr>
                    </a:p>
                  </a:txBody>
                  <a:tcPr/>
                </a:tc>
                <a:extLst>
                  <a:ext uri="{0D108BD9-81ED-4DB2-BD59-A6C34878D82A}">
                    <a16:rowId xmlns:a16="http://schemas.microsoft.com/office/drawing/2014/main" val="3125562374"/>
                  </a:ext>
                </a:extLst>
              </a:tr>
              <a:tr h="372486">
                <a:tc>
                  <a:txBody>
                    <a:bodyPr/>
                    <a:lstStyle/>
                    <a:p>
                      <a:pPr fontAlgn="base"/>
                      <a:r>
                        <a:rPr lang="en-US" sz="1800">
                          <a:effectLst/>
                        </a:rPr>
                        <a:t>Road Length:​</a:t>
                      </a:r>
                      <a:endParaRPr lang="en-US">
                        <a:effectLst/>
                      </a:endParaRPr>
                    </a:p>
                  </a:txBody>
                  <a:tcPr/>
                </a:tc>
                <a:tc>
                  <a:txBody>
                    <a:bodyPr/>
                    <a:lstStyle/>
                    <a:p>
                      <a:pPr algn="ctr" fontAlgn="base"/>
                      <a:r>
                        <a:rPr lang="en-US" sz="1800">
                          <a:effectLst/>
                        </a:rPr>
                        <a:t>672.24'​</a:t>
                      </a:r>
                      <a:endParaRPr lang="en-US">
                        <a:effectLst/>
                      </a:endParaRPr>
                    </a:p>
                  </a:txBody>
                  <a:tcPr/>
                </a:tc>
                <a:extLst>
                  <a:ext uri="{0D108BD9-81ED-4DB2-BD59-A6C34878D82A}">
                    <a16:rowId xmlns:a16="http://schemas.microsoft.com/office/drawing/2014/main" val="1670184971"/>
                  </a:ext>
                </a:extLst>
              </a:tr>
              <a:tr h="372486">
                <a:tc>
                  <a:txBody>
                    <a:bodyPr/>
                    <a:lstStyle/>
                    <a:p>
                      <a:pPr fontAlgn="base"/>
                      <a:r>
                        <a:rPr lang="en-US" sz="1800">
                          <a:effectLst/>
                        </a:rPr>
                        <a:t>Longitudinal Slope: ​</a:t>
                      </a:r>
                      <a:endParaRPr lang="en-US">
                        <a:effectLst/>
                      </a:endParaRPr>
                    </a:p>
                  </a:txBody>
                  <a:tcPr/>
                </a:tc>
                <a:tc>
                  <a:txBody>
                    <a:bodyPr/>
                    <a:lstStyle/>
                    <a:p>
                      <a:pPr algn="ctr" fontAlgn="base"/>
                      <a:r>
                        <a:rPr lang="en-US" sz="1800">
                          <a:effectLst/>
                        </a:rPr>
                        <a:t>14%​</a:t>
                      </a:r>
                      <a:endParaRPr lang="en-US">
                        <a:effectLst/>
                      </a:endParaRPr>
                    </a:p>
                  </a:txBody>
                  <a:tcPr/>
                </a:tc>
                <a:extLst>
                  <a:ext uri="{0D108BD9-81ED-4DB2-BD59-A6C34878D82A}">
                    <a16:rowId xmlns:a16="http://schemas.microsoft.com/office/drawing/2014/main" val="3655265851"/>
                  </a:ext>
                </a:extLst>
              </a:tr>
              <a:tr h="372486">
                <a:tc>
                  <a:txBody>
                    <a:bodyPr/>
                    <a:lstStyle/>
                    <a:p>
                      <a:pPr lvl="0">
                        <a:buNone/>
                      </a:pPr>
                      <a:r>
                        <a:rPr lang="en-US" sz="1800">
                          <a:effectLst/>
                        </a:rPr>
                        <a:t>Cut/Fill Layout:</a:t>
                      </a:r>
                    </a:p>
                  </a:txBody>
                  <a:tcPr/>
                </a:tc>
                <a:tc>
                  <a:txBody>
                    <a:bodyPr/>
                    <a:lstStyle/>
                    <a:p>
                      <a:pPr lvl="0" algn="ctr">
                        <a:buNone/>
                      </a:pPr>
                      <a:r>
                        <a:rPr lang="en-US" sz="1800">
                          <a:effectLst/>
                        </a:rPr>
                        <a:t>2:1</a:t>
                      </a:r>
                    </a:p>
                  </a:txBody>
                  <a:tcPr/>
                </a:tc>
                <a:extLst>
                  <a:ext uri="{0D108BD9-81ED-4DB2-BD59-A6C34878D82A}">
                    <a16:rowId xmlns:a16="http://schemas.microsoft.com/office/drawing/2014/main" val="3267855797"/>
                  </a:ext>
                </a:extLst>
              </a:tr>
            </a:tbl>
          </a:graphicData>
        </a:graphic>
      </p:graphicFrame>
      <p:pic>
        <p:nvPicPr>
          <p:cNvPr id="4" name="Picture 5" descr="A picture containing line chart&#10;&#10;Description automatically generated">
            <a:extLst>
              <a:ext uri="{FF2B5EF4-FFF2-40B4-BE49-F238E27FC236}">
                <a16:creationId xmlns:a16="http://schemas.microsoft.com/office/drawing/2014/main" id="{B58EB2BE-6CBE-4C39-BB32-327969B0D5A9}"/>
              </a:ext>
            </a:extLst>
          </p:cNvPr>
          <p:cNvPicPr>
            <a:picLocks noChangeAspect="1"/>
          </p:cNvPicPr>
          <p:nvPr/>
        </p:nvPicPr>
        <p:blipFill>
          <a:blip r:embed="rId3"/>
          <a:stretch>
            <a:fillRect/>
          </a:stretch>
        </p:blipFill>
        <p:spPr>
          <a:xfrm>
            <a:off x="291363" y="631833"/>
            <a:ext cx="11301651" cy="2084900"/>
          </a:xfrm>
          <a:prstGeom prst="rect">
            <a:avLst/>
          </a:prstGeom>
        </p:spPr>
      </p:pic>
      <p:pic>
        <p:nvPicPr>
          <p:cNvPr id="7" name="Picture 8">
            <a:extLst>
              <a:ext uri="{FF2B5EF4-FFF2-40B4-BE49-F238E27FC236}">
                <a16:creationId xmlns:a16="http://schemas.microsoft.com/office/drawing/2014/main" id="{22E98B2A-72F6-4EC0-8051-3D22D84856E0}"/>
              </a:ext>
            </a:extLst>
          </p:cNvPr>
          <p:cNvPicPr>
            <a:picLocks noChangeAspect="1"/>
          </p:cNvPicPr>
          <p:nvPr/>
        </p:nvPicPr>
        <p:blipFill>
          <a:blip r:embed="rId4"/>
          <a:stretch>
            <a:fillRect/>
          </a:stretch>
        </p:blipFill>
        <p:spPr>
          <a:xfrm>
            <a:off x="493671" y="2832644"/>
            <a:ext cx="6672169" cy="3543622"/>
          </a:xfrm>
          <a:prstGeom prst="rect">
            <a:avLst/>
          </a:prstGeom>
        </p:spPr>
      </p:pic>
    </p:spTree>
    <p:extLst>
      <p:ext uri="{BB962C8B-B14F-4D97-AF65-F5344CB8AC3E}">
        <p14:creationId xmlns:p14="http://schemas.microsoft.com/office/powerpoint/2010/main" val="989397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F548FB-7E67-4BF6-8841-F0ACC44838C8}"/>
              </a:ext>
            </a:extLst>
          </p:cNvPr>
          <p:cNvSpPr>
            <a:spLocks noGrp="1"/>
          </p:cNvSpPr>
          <p:nvPr>
            <p:ph type="ftr" sz="quarter" idx="11"/>
          </p:nvPr>
        </p:nvSpPr>
        <p:spPr/>
        <p:txBody>
          <a:bodyPr/>
          <a:lstStyle/>
          <a:p>
            <a:r>
              <a:rPr lang="en-US"/>
              <a:t>SPEAKER: </a:t>
            </a:r>
            <a:r>
              <a:rPr lang="en-US" err="1"/>
              <a:t>christian</a:t>
            </a:r>
            <a:r>
              <a:rPr lang="en-US"/>
              <a:t> calvo</a:t>
            </a:r>
            <a:endParaRPr lang="en-US">
              <a:cs typeface="Calibri"/>
            </a:endParaRPr>
          </a:p>
        </p:txBody>
      </p:sp>
      <p:sp>
        <p:nvSpPr>
          <p:cNvPr id="3" name="Slide Number Placeholder 2">
            <a:extLst>
              <a:ext uri="{FF2B5EF4-FFF2-40B4-BE49-F238E27FC236}">
                <a16:creationId xmlns:a16="http://schemas.microsoft.com/office/drawing/2014/main" id="{F8D0E7A2-CA69-4422-B285-6B7C85B459E3}"/>
              </a:ext>
            </a:extLst>
          </p:cNvPr>
          <p:cNvSpPr>
            <a:spLocks noGrp="1"/>
          </p:cNvSpPr>
          <p:nvPr>
            <p:ph type="sldNum" sz="quarter" idx="12"/>
          </p:nvPr>
        </p:nvSpPr>
        <p:spPr/>
        <p:txBody>
          <a:bodyPr/>
          <a:lstStyle/>
          <a:p>
            <a:fld id="{D57F1E4F-1CFF-5643-939E-217C01CDF565}" type="slidenum">
              <a:rPr lang="en-US" dirty="0" smtClean="0"/>
              <a:pPr/>
              <a:t>75</a:t>
            </a:fld>
            <a:endParaRPr lang="en-US"/>
          </a:p>
        </p:txBody>
      </p:sp>
      <p:sp>
        <p:nvSpPr>
          <p:cNvPr id="5" name="Title 1">
            <a:extLst>
              <a:ext uri="{FF2B5EF4-FFF2-40B4-BE49-F238E27FC236}">
                <a16:creationId xmlns:a16="http://schemas.microsoft.com/office/drawing/2014/main" id="{6C43C0D0-9D26-42DA-96D9-64AEFB16A88A}"/>
              </a:ext>
            </a:extLst>
          </p:cNvPr>
          <p:cNvSpPr txBox="1">
            <a:spLocks/>
          </p:cNvSpPr>
          <p:nvPr/>
        </p:nvSpPr>
        <p:spPr>
          <a:xfrm>
            <a:off x="441267" y="498100"/>
            <a:ext cx="10058400" cy="646424"/>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Access Road Concept – Dam Site</a:t>
            </a:r>
          </a:p>
        </p:txBody>
      </p:sp>
      <p:pic>
        <p:nvPicPr>
          <p:cNvPr id="9" name="Picture 4">
            <a:extLst>
              <a:ext uri="{FF2B5EF4-FFF2-40B4-BE49-F238E27FC236}">
                <a16:creationId xmlns:a16="http://schemas.microsoft.com/office/drawing/2014/main" id="{FC3A066F-3423-4DE6-A108-BB64B832CF21}"/>
              </a:ext>
            </a:extLst>
          </p:cNvPr>
          <p:cNvPicPr>
            <a:picLocks noChangeAspect="1"/>
          </p:cNvPicPr>
          <p:nvPr/>
        </p:nvPicPr>
        <p:blipFill>
          <a:blip r:embed="rId2"/>
          <a:stretch>
            <a:fillRect/>
          </a:stretch>
        </p:blipFill>
        <p:spPr>
          <a:xfrm>
            <a:off x="25836" y="1728516"/>
            <a:ext cx="6100418" cy="3618279"/>
          </a:xfrm>
          <a:prstGeom prst="rect">
            <a:avLst/>
          </a:prstGeom>
        </p:spPr>
      </p:pic>
      <p:pic>
        <p:nvPicPr>
          <p:cNvPr id="4" name="Picture 5">
            <a:extLst>
              <a:ext uri="{FF2B5EF4-FFF2-40B4-BE49-F238E27FC236}">
                <a16:creationId xmlns:a16="http://schemas.microsoft.com/office/drawing/2014/main" id="{B7A0BDA4-EC0B-4C0A-810F-3C75AABB3B7E}"/>
              </a:ext>
            </a:extLst>
          </p:cNvPr>
          <p:cNvPicPr>
            <a:picLocks noChangeAspect="1"/>
          </p:cNvPicPr>
          <p:nvPr/>
        </p:nvPicPr>
        <p:blipFill>
          <a:blip r:embed="rId3"/>
          <a:stretch>
            <a:fillRect/>
          </a:stretch>
        </p:blipFill>
        <p:spPr>
          <a:xfrm>
            <a:off x="6153150" y="1711690"/>
            <a:ext cx="5962650" cy="3653694"/>
          </a:xfrm>
          <a:prstGeom prst="rect">
            <a:avLst/>
          </a:prstGeom>
        </p:spPr>
      </p:pic>
    </p:spTree>
    <p:extLst>
      <p:ext uri="{BB962C8B-B14F-4D97-AF65-F5344CB8AC3E}">
        <p14:creationId xmlns:p14="http://schemas.microsoft.com/office/powerpoint/2010/main" val="2578709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A074-EFE3-42BA-B97B-E3F2F79F441E}"/>
              </a:ext>
            </a:extLst>
          </p:cNvPr>
          <p:cNvSpPr>
            <a:spLocks noGrp="1"/>
          </p:cNvSpPr>
          <p:nvPr>
            <p:ph type="title"/>
          </p:nvPr>
        </p:nvSpPr>
        <p:spPr/>
        <p:txBody>
          <a:bodyPr/>
          <a:lstStyle/>
          <a:p>
            <a:r>
              <a:rPr lang="en-US"/>
              <a:t>Road Design Specifications – Water Tank</a:t>
            </a:r>
          </a:p>
        </p:txBody>
      </p:sp>
      <p:sp>
        <p:nvSpPr>
          <p:cNvPr id="8" name="Footer Placeholder 7">
            <a:extLst>
              <a:ext uri="{FF2B5EF4-FFF2-40B4-BE49-F238E27FC236}">
                <a16:creationId xmlns:a16="http://schemas.microsoft.com/office/drawing/2014/main" id="{0ABA243B-F660-43B5-A990-A2F60BFB9841}"/>
              </a:ext>
            </a:extLst>
          </p:cNvPr>
          <p:cNvSpPr>
            <a:spLocks noGrp="1"/>
          </p:cNvSpPr>
          <p:nvPr>
            <p:ph type="ftr" sz="quarter" idx="11"/>
          </p:nvPr>
        </p:nvSpPr>
        <p:spPr/>
        <p:txBody>
          <a:bodyPr/>
          <a:lstStyle/>
          <a:p>
            <a:r>
              <a:rPr lang="en-US"/>
              <a:t>SPEAKER: </a:t>
            </a:r>
            <a:r>
              <a:rPr lang="en-US" err="1"/>
              <a:t>christina</a:t>
            </a:r>
            <a:r>
              <a:rPr lang="en-US"/>
              <a:t> sanchez</a:t>
            </a:r>
            <a:endParaRPr lang="en-US">
              <a:cs typeface="Calibri"/>
            </a:endParaRPr>
          </a:p>
        </p:txBody>
      </p:sp>
      <p:sp>
        <p:nvSpPr>
          <p:cNvPr id="5" name="Slide Number Placeholder 4">
            <a:extLst>
              <a:ext uri="{FF2B5EF4-FFF2-40B4-BE49-F238E27FC236}">
                <a16:creationId xmlns:a16="http://schemas.microsoft.com/office/drawing/2014/main" id="{1AEAA662-3EA1-45C9-A99C-4FB18E554880}"/>
              </a:ext>
            </a:extLst>
          </p:cNvPr>
          <p:cNvSpPr>
            <a:spLocks noGrp="1"/>
          </p:cNvSpPr>
          <p:nvPr>
            <p:ph type="sldNum" sz="quarter" idx="12"/>
          </p:nvPr>
        </p:nvSpPr>
        <p:spPr/>
        <p:txBody>
          <a:bodyPr/>
          <a:lstStyle/>
          <a:p>
            <a:fld id="{519954A3-9DFD-4C44-94BA-B95130A3BA1C}" type="slidenum">
              <a:rPr lang="en-US" dirty="0" smtClean="0"/>
              <a:t>76</a:t>
            </a:fld>
            <a:endParaRPr lang="en-US"/>
          </a:p>
        </p:txBody>
      </p:sp>
      <p:pic>
        <p:nvPicPr>
          <p:cNvPr id="3" name="Picture 3" descr="Diagram&#10;&#10;Description automatically generated">
            <a:extLst>
              <a:ext uri="{FF2B5EF4-FFF2-40B4-BE49-F238E27FC236}">
                <a16:creationId xmlns:a16="http://schemas.microsoft.com/office/drawing/2014/main" id="{A88675CD-BFA1-4342-A532-D57E350D28F7}"/>
              </a:ext>
            </a:extLst>
          </p:cNvPr>
          <p:cNvPicPr>
            <a:picLocks noChangeAspect="1"/>
          </p:cNvPicPr>
          <p:nvPr/>
        </p:nvPicPr>
        <p:blipFill>
          <a:blip r:embed="rId3"/>
          <a:stretch>
            <a:fillRect/>
          </a:stretch>
        </p:blipFill>
        <p:spPr>
          <a:xfrm>
            <a:off x="221764" y="2460984"/>
            <a:ext cx="7359768" cy="3434062"/>
          </a:xfrm>
          <a:prstGeom prst="rect">
            <a:avLst/>
          </a:prstGeom>
        </p:spPr>
      </p:pic>
      <p:graphicFrame>
        <p:nvGraphicFramePr>
          <p:cNvPr id="6" name="Table 5">
            <a:extLst>
              <a:ext uri="{FF2B5EF4-FFF2-40B4-BE49-F238E27FC236}">
                <a16:creationId xmlns:a16="http://schemas.microsoft.com/office/drawing/2014/main" id="{1C16498F-6193-48FB-8873-23F486284AFD}"/>
              </a:ext>
            </a:extLst>
          </p:cNvPr>
          <p:cNvGraphicFramePr>
            <a:graphicFrameLocks noGrp="1"/>
          </p:cNvGraphicFramePr>
          <p:nvPr>
            <p:extLst>
              <p:ext uri="{D42A27DB-BD31-4B8C-83A1-F6EECF244321}">
                <p14:modId xmlns:p14="http://schemas.microsoft.com/office/powerpoint/2010/main" val="1646377839"/>
              </p:ext>
            </p:extLst>
          </p:nvPr>
        </p:nvGraphicFramePr>
        <p:xfrm>
          <a:off x="7793630" y="2453944"/>
          <a:ext cx="4191000" cy="18288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3218312467"/>
                    </a:ext>
                  </a:extLst>
                </a:gridCol>
                <a:gridCol w="2095500">
                  <a:extLst>
                    <a:ext uri="{9D8B030D-6E8A-4147-A177-3AD203B41FA5}">
                      <a16:colId xmlns:a16="http://schemas.microsoft.com/office/drawing/2014/main" val="287844057"/>
                    </a:ext>
                  </a:extLst>
                </a:gridCol>
              </a:tblGrid>
              <a:tr h="276225">
                <a:tc gridSpan="2">
                  <a:txBody>
                    <a:bodyPr/>
                    <a:lstStyle/>
                    <a:p>
                      <a:pPr algn="ctr" fontAlgn="base"/>
                      <a:r>
                        <a:rPr lang="en-US" sz="1800">
                          <a:effectLst/>
                        </a:rPr>
                        <a:t>Road Dimensions​</a:t>
                      </a:r>
                      <a:endParaRPr lang="en-US" b="1">
                        <a:solidFill>
                          <a:srgbClr val="FFFFFF"/>
                        </a:solidFill>
                        <a:effectLst/>
                      </a:endParaRPr>
                    </a:p>
                  </a:txBody>
                  <a:tcPr/>
                </a:tc>
                <a:tc hMerge="1">
                  <a:txBody>
                    <a:bodyPr/>
                    <a:lstStyle/>
                    <a:p>
                      <a:endParaRPr lang="en-US"/>
                    </a:p>
                  </a:txBody>
                  <a:tcPr/>
                </a:tc>
                <a:extLst>
                  <a:ext uri="{0D108BD9-81ED-4DB2-BD59-A6C34878D82A}">
                    <a16:rowId xmlns:a16="http://schemas.microsoft.com/office/drawing/2014/main" val="2707722382"/>
                  </a:ext>
                </a:extLst>
              </a:tr>
              <a:tr h="276225">
                <a:tc>
                  <a:txBody>
                    <a:bodyPr/>
                    <a:lstStyle/>
                    <a:p>
                      <a:pPr fontAlgn="base"/>
                      <a:r>
                        <a:rPr lang="en-US" sz="1800">
                          <a:effectLst/>
                        </a:rPr>
                        <a:t>Total Width:​</a:t>
                      </a:r>
                      <a:endParaRPr lang="en-US">
                        <a:effectLst/>
                      </a:endParaRPr>
                    </a:p>
                  </a:txBody>
                  <a:tcPr/>
                </a:tc>
                <a:tc>
                  <a:txBody>
                    <a:bodyPr/>
                    <a:lstStyle/>
                    <a:p>
                      <a:pPr algn="ctr" fontAlgn="base"/>
                      <a:r>
                        <a:rPr lang="en-US" sz="1800">
                          <a:effectLst/>
                        </a:rPr>
                        <a:t>20'​</a:t>
                      </a:r>
                      <a:endParaRPr lang="en-US">
                        <a:effectLst/>
                      </a:endParaRPr>
                    </a:p>
                  </a:txBody>
                  <a:tcPr/>
                </a:tc>
                <a:extLst>
                  <a:ext uri="{0D108BD9-81ED-4DB2-BD59-A6C34878D82A}">
                    <a16:rowId xmlns:a16="http://schemas.microsoft.com/office/drawing/2014/main" val="2444212052"/>
                  </a:ext>
                </a:extLst>
              </a:tr>
              <a:tr h="276225">
                <a:tc>
                  <a:txBody>
                    <a:bodyPr/>
                    <a:lstStyle/>
                    <a:p>
                      <a:pPr fontAlgn="base"/>
                      <a:r>
                        <a:rPr lang="en-US" sz="1800">
                          <a:effectLst/>
                        </a:rPr>
                        <a:t>Lane Width:​</a:t>
                      </a:r>
                      <a:endParaRPr lang="en-US">
                        <a:effectLst/>
                      </a:endParaRPr>
                    </a:p>
                  </a:txBody>
                  <a:tcPr/>
                </a:tc>
                <a:tc>
                  <a:txBody>
                    <a:bodyPr/>
                    <a:lstStyle/>
                    <a:p>
                      <a:pPr algn="ctr" fontAlgn="base"/>
                      <a:r>
                        <a:rPr lang="en-US" sz="1800">
                          <a:effectLst/>
                        </a:rPr>
                        <a:t>16'​</a:t>
                      </a:r>
                      <a:endParaRPr lang="en-US">
                        <a:effectLst/>
                      </a:endParaRPr>
                    </a:p>
                  </a:txBody>
                  <a:tcPr/>
                </a:tc>
                <a:extLst>
                  <a:ext uri="{0D108BD9-81ED-4DB2-BD59-A6C34878D82A}">
                    <a16:rowId xmlns:a16="http://schemas.microsoft.com/office/drawing/2014/main" val="3125562374"/>
                  </a:ext>
                </a:extLst>
              </a:tr>
              <a:tr h="276225">
                <a:tc>
                  <a:txBody>
                    <a:bodyPr/>
                    <a:lstStyle/>
                    <a:p>
                      <a:pPr fontAlgn="base"/>
                      <a:r>
                        <a:rPr lang="en-US" sz="1800">
                          <a:effectLst/>
                        </a:rPr>
                        <a:t>Shoulder Width:​</a:t>
                      </a:r>
                      <a:endParaRPr lang="en-US">
                        <a:effectLst/>
                      </a:endParaRPr>
                    </a:p>
                  </a:txBody>
                  <a:tcPr/>
                </a:tc>
                <a:tc>
                  <a:txBody>
                    <a:bodyPr/>
                    <a:lstStyle/>
                    <a:p>
                      <a:pPr algn="ctr" fontAlgn="base"/>
                      <a:r>
                        <a:rPr lang="en-US" sz="1800">
                          <a:effectLst/>
                        </a:rPr>
                        <a:t>2'​</a:t>
                      </a:r>
                      <a:endParaRPr lang="en-US">
                        <a:effectLst/>
                      </a:endParaRPr>
                    </a:p>
                  </a:txBody>
                  <a:tcPr/>
                </a:tc>
                <a:extLst>
                  <a:ext uri="{0D108BD9-81ED-4DB2-BD59-A6C34878D82A}">
                    <a16:rowId xmlns:a16="http://schemas.microsoft.com/office/drawing/2014/main" val="1670184971"/>
                  </a:ext>
                </a:extLst>
              </a:tr>
              <a:tr h="276225">
                <a:tc>
                  <a:txBody>
                    <a:bodyPr/>
                    <a:lstStyle/>
                    <a:p>
                      <a:pPr fontAlgn="base"/>
                      <a:r>
                        <a:rPr lang="en-US" sz="1800">
                          <a:effectLst/>
                        </a:rPr>
                        <a:t>Cross Slope: ​</a:t>
                      </a:r>
                      <a:endParaRPr lang="en-US">
                        <a:effectLst/>
                      </a:endParaRPr>
                    </a:p>
                  </a:txBody>
                  <a:tcPr/>
                </a:tc>
                <a:tc>
                  <a:txBody>
                    <a:bodyPr/>
                    <a:lstStyle/>
                    <a:p>
                      <a:pPr algn="ctr" fontAlgn="base"/>
                      <a:r>
                        <a:rPr lang="en-US" sz="1800">
                          <a:effectLst/>
                        </a:rPr>
                        <a:t>2%​</a:t>
                      </a:r>
                      <a:endParaRPr lang="en-US">
                        <a:effectLst/>
                      </a:endParaRPr>
                    </a:p>
                  </a:txBody>
                  <a:tcPr/>
                </a:tc>
                <a:extLst>
                  <a:ext uri="{0D108BD9-81ED-4DB2-BD59-A6C34878D82A}">
                    <a16:rowId xmlns:a16="http://schemas.microsoft.com/office/drawing/2014/main" val="3655265851"/>
                  </a:ext>
                </a:extLst>
              </a:tr>
            </a:tbl>
          </a:graphicData>
        </a:graphic>
      </p:graphicFrame>
      <p:sp>
        <p:nvSpPr>
          <p:cNvPr id="9" name="TextBox 8">
            <a:extLst>
              <a:ext uri="{FF2B5EF4-FFF2-40B4-BE49-F238E27FC236}">
                <a16:creationId xmlns:a16="http://schemas.microsoft.com/office/drawing/2014/main" id="{46589C9B-6FC2-4811-9853-07132E654AFD}"/>
              </a:ext>
            </a:extLst>
          </p:cNvPr>
          <p:cNvSpPr txBox="1"/>
          <p:nvPr/>
        </p:nvSpPr>
        <p:spPr>
          <a:xfrm>
            <a:off x="7749654" y="4349085"/>
            <a:ext cx="43240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Road Bases determined by City of Corona Standard Plan 111 – Private Way</a:t>
            </a:r>
          </a:p>
        </p:txBody>
      </p:sp>
    </p:spTree>
    <p:extLst>
      <p:ext uri="{BB962C8B-B14F-4D97-AF65-F5344CB8AC3E}">
        <p14:creationId xmlns:p14="http://schemas.microsoft.com/office/powerpoint/2010/main" val="3184919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0FB2-2232-47C3-8CE6-7103C8A21123}"/>
              </a:ext>
            </a:extLst>
          </p:cNvPr>
          <p:cNvSpPr>
            <a:spLocks noGrp="1"/>
          </p:cNvSpPr>
          <p:nvPr>
            <p:ph type="title"/>
          </p:nvPr>
        </p:nvSpPr>
        <p:spPr>
          <a:xfrm>
            <a:off x="-3387" y="4380"/>
            <a:ext cx="10058400" cy="702869"/>
          </a:xfrm>
        </p:spPr>
        <p:txBody>
          <a:bodyPr>
            <a:normAutofit fontScale="90000"/>
          </a:bodyPr>
          <a:lstStyle/>
          <a:p>
            <a:r>
              <a:rPr lang="en-US"/>
              <a:t>Access Road – Water Tank</a:t>
            </a:r>
          </a:p>
        </p:txBody>
      </p:sp>
      <p:sp>
        <p:nvSpPr>
          <p:cNvPr id="7" name="Footer Placeholder 6">
            <a:extLst>
              <a:ext uri="{FF2B5EF4-FFF2-40B4-BE49-F238E27FC236}">
                <a16:creationId xmlns:a16="http://schemas.microsoft.com/office/drawing/2014/main" id="{83FEC48F-89A5-489C-B0D8-8F40F56C7A20}"/>
              </a:ext>
            </a:extLst>
          </p:cNvPr>
          <p:cNvSpPr>
            <a:spLocks noGrp="1"/>
          </p:cNvSpPr>
          <p:nvPr>
            <p:ph type="ftr" sz="quarter" idx="11"/>
          </p:nvPr>
        </p:nvSpPr>
        <p:spPr/>
        <p:txBody>
          <a:bodyPr/>
          <a:lstStyle/>
          <a:p>
            <a:r>
              <a:rPr lang="en-US"/>
              <a:t>SPEAKER: Freddy Quijada</a:t>
            </a:r>
            <a:endParaRPr lang="en-US">
              <a:cs typeface="Calibri"/>
            </a:endParaRPr>
          </a:p>
        </p:txBody>
      </p:sp>
      <p:sp>
        <p:nvSpPr>
          <p:cNvPr id="4" name="Slide Number Placeholder 3">
            <a:extLst>
              <a:ext uri="{FF2B5EF4-FFF2-40B4-BE49-F238E27FC236}">
                <a16:creationId xmlns:a16="http://schemas.microsoft.com/office/drawing/2014/main" id="{9F41FEF9-D645-4769-947E-582D7A22B831}"/>
              </a:ext>
            </a:extLst>
          </p:cNvPr>
          <p:cNvSpPr>
            <a:spLocks noGrp="1"/>
          </p:cNvSpPr>
          <p:nvPr>
            <p:ph type="sldNum" sz="quarter" idx="12"/>
          </p:nvPr>
        </p:nvSpPr>
        <p:spPr/>
        <p:txBody>
          <a:bodyPr/>
          <a:lstStyle/>
          <a:p>
            <a:fld id="{D57F1E4F-1CFF-5643-939E-217C01CDF565}" type="slidenum">
              <a:rPr lang="en-US" dirty="0" smtClean="0"/>
              <a:pPr/>
              <a:t>77</a:t>
            </a:fld>
            <a:endParaRPr lang="en-US"/>
          </a:p>
        </p:txBody>
      </p:sp>
      <p:sp>
        <p:nvSpPr>
          <p:cNvPr id="12" name="TextBox 11">
            <a:extLst>
              <a:ext uri="{FF2B5EF4-FFF2-40B4-BE49-F238E27FC236}">
                <a16:creationId xmlns:a16="http://schemas.microsoft.com/office/drawing/2014/main" id="{FD463D3C-7AE4-409B-9DC2-EC28C0296DE9}"/>
              </a:ext>
            </a:extLst>
          </p:cNvPr>
          <p:cNvSpPr txBox="1"/>
          <p:nvPr/>
        </p:nvSpPr>
        <p:spPr>
          <a:xfrm>
            <a:off x="1908274" y="5269305"/>
            <a:ext cx="23975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a:solidFill>
                <a:schemeClr val="tx1">
                  <a:lumMod val="85000"/>
                  <a:lumOff val="15000"/>
                </a:schemeClr>
              </a:solidFill>
              <a:cs typeface="Calibri"/>
            </a:endParaRPr>
          </a:p>
        </p:txBody>
      </p:sp>
      <p:graphicFrame>
        <p:nvGraphicFramePr>
          <p:cNvPr id="3" name="Table 2">
            <a:extLst>
              <a:ext uri="{FF2B5EF4-FFF2-40B4-BE49-F238E27FC236}">
                <a16:creationId xmlns:a16="http://schemas.microsoft.com/office/drawing/2014/main" id="{722C331F-1D8A-4085-8909-9BF6184F5FA6}"/>
              </a:ext>
            </a:extLst>
          </p:cNvPr>
          <p:cNvGraphicFramePr>
            <a:graphicFrameLocks noGrp="1"/>
          </p:cNvGraphicFramePr>
          <p:nvPr>
            <p:extLst>
              <p:ext uri="{D42A27DB-BD31-4B8C-83A1-F6EECF244321}">
                <p14:modId xmlns:p14="http://schemas.microsoft.com/office/powerpoint/2010/main" val="3800563380"/>
              </p:ext>
            </p:extLst>
          </p:nvPr>
        </p:nvGraphicFramePr>
        <p:xfrm>
          <a:off x="7898835" y="3429847"/>
          <a:ext cx="4191000" cy="219456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3218312467"/>
                    </a:ext>
                  </a:extLst>
                </a:gridCol>
                <a:gridCol w="2095500">
                  <a:extLst>
                    <a:ext uri="{9D8B030D-6E8A-4147-A177-3AD203B41FA5}">
                      <a16:colId xmlns:a16="http://schemas.microsoft.com/office/drawing/2014/main" val="287844057"/>
                    </a:ext>
                  </a:extLst>
                </a:gridCol>
              </a:tblGrid>
              <a:tr h="276225">
                <a:tc gridSpan="2">
                  <a:txBody>
                    <a:bodyPr/>
                    <a:lstStyle/>
                    <a:p>
                      <a:pPr algn="ctr" fontAlgn="base"/>
                      <a:r>
                        <a:rPr lang="en-US" sz="1800">
                          <a:effectLst/>
                        </a:rPr>
                        <a:t>Earthwork Data</a:t>
                      </a:r>
                    </a:p>
                  </a:txBody>
                  <a:tcPr/>
                </a:tc>
                <a:tc hMerge="1">
                  <a:txBody>
                    <a:bodyPr/>
                    <a:lstStyle/>
                    <a:p>
                      <a:endParaRPr lang="en-US"/>
                    </a:p>
                  </a:txBody>
                  <a:tcPr/>
                </a:tc>
                <a:extLst>
                  <a:ext uri="{0D108BD9-81ED-4DB2-BD59-A6C34878D82A}">
                    <a16:rowId xmlns:a16="http://schemas.microsoft.com/office/drawing/2014/main" val="2707722382"/>
                  </a:ext>
                </a:extLst>
              </a:tr>
              <a:tr h="276225">
                <a:tc>
                  <a:txBody>
                    <a:bodyPr/>
                    <a:lstStyle/>
                    <a:p>
                      <a:pPr fontAlgn="base"/>
                      <a:r>
                        <a:rPr lang="en-US" sz="1800">
                          <a:effectLst/>
                        </a:rPr>
                        <a:t>Cut:​</a:t>
                      </a:r>
                      <a:endParaRPr lang="en-US">
                        <a:effectLst/>
                      </a:endParaRPr>
                    </a:p>
                  </a:txBody>
                  <a:tcPr/>
                </a:tc>
                <a:tc>
                  <a:txBody>
                    <a:bodyPr/>
                    <a:lstStyle/>
                    <a:p>
                      <a:pPr algn="ctr" fontAlgn="base"/>
                      <a:r>
                        <a:rPr lang="en-US" sz="1800">
                          <a:effectLst/>
                        </a:rPr>
                        <a:t>8,232 cyd​</a:t>
                      </a:r>
                      <a:endParaRPr lang="en-US">
                        <a:effectLst/>
                      </a:endParaRPr>
                    </a:p>
                  </a:txBody>
                  <a:tcPr/>
                </a:tc>
                <a:extLst>
                  <a:ext uri="{0D108BD9-81ED-4DB2-BD59-A6C34878D82A}">
                    <a16:rowId xmlns:a16="http://schemas.microsoft.com/office/drawing/2014/main" val="2444212052"/>
                  </a:ext>
                </a:extLst>
              </a:tr>
              <a:tr h="276225">
                <a:tc>
                  <a:txBody>
                    <a:bodyPr/>
                    <a:lstStyle/>
                    <a:p>
                      <a:pPr fontAlgn="base"/>
                      <a:r>
                        <a:rPr lang="en-US" sz="1800">
                          <a:effectLst/>
                        </a:rPr>
                        <a:t>Fill:​</a:t>
                      </a:r>
                      <a:endParaRPr lang="en-US">
                        <a:effectLst/>
                      </a:endParaRPr>
                    </a:p>
                  </a:txBody>
                  <a:tcPr/>
                </a:tc>
                <a:tc>
                  <a:txBody>
                    <a:bodyPr/>
                    <a:lstStyle/>
                    <a:p>
                      <a:pPr algn="ctr" fontAlgn="base"/>
                      <a:r>
                        <a:rPr lang="en-US" sz="1800">
                          <a:effectLst/>
                        </a:rPr>
                        <a:t>160 cyd​</a:t>
                      </a:r>
                      <a:endParaRPr lang="en-US">
                        <a:effectLst/>
                      </a:endParaRPr>
                    </a:p>
                  </a:txBody>
                  <a:tcPr/>
                </a:tc>
                <a:extLst>
                  <a:ext uri="{0D108BD9-81ED-4DB2-BD59-A6C34878D82A}">
                    <a16:rowId xmlns:a16="http://schemas.microsoft.com/office/drawing/2014/main" val="3125562374"/>
                  </a:ext>
                </a:extLst>
              </a:tr>
              <a:tr h="276225">
                <a:tc>
                  <a:txBody>
                    <a:bodyPr/>
                    <a:lstStyle/>
                    <a:p>
                      <a:pPr fontAlgn="base"/>
                      <a:r>
                        <a:rPr lang="en-US" sz="1800">
                          <a:effectLst/>
                        </a:rPr>
                        <a:t>Road Length:​</a:t>
                      </a:r>
                      <a:endParaRPr lang="en-US">
                        <a:effectLst/>
                      </a:endParaRPr>
                    </a:p>
                  </a:txBody>
                  <a:tcPr/>
                </a:tc>
                <a:tc>
                  <a:txBody>
                    <a:bodyPr/>
                    <a:lstStyle/>
                    <a:p>
                      <a:pPr algn="ctr" fontAlgn="base"/>
                      <a:r>
                        <a:rPr lang="en-US" sz="1800">
                          <a:effectLst/>
                        </a:rPr>
                        <a:t>538'​</a:t>
                      </a:r>
                      <a:endParaRPr lang="en-US">
                        <a:effectLst/>
                      </a:endParaRPr>
                    </a:p>
                  </a:txBody>
                  <a:tcPr/>
                </a:tc>
                <a:extLst>
                  <a:ext uri="{0D108BD9-81ED-4DB2-BD59-A6C34878D82A}">
                    <a16:rowId xmlns:a16="http://schemas.microsoft.com/office/drawing/2014/main" val="1670184971"/>
                  </a:ext>
                </a:extLst>
              </a:tr>
              <a:tr h="276225">
                <a:tc>
                  <a:txBody>
                    <a:bodyPr/>
                    <a:lstStyle/>
                    <a:p>
                      <a:pPr fontAlgn="base"/>
                      <a:r>
                        <a:rPr lang="en-US" sz="1800">
                          <a:effectLst/>
                        </a:rPr>
                        <a:t>Longitudinal Slope: ​</a:t>
                      </a:r>
                      <a:endParaRPr lang="en-US">
                        <a:effectLst/>
                      </a:endParaRPr>
                    </a:p>
                  </a:txBody>
                  <a:tcPr/>
                </a:tc>
                <a:tc>
                  <a:txBody>
                    <a:bodyPr/>
                    <a:lstStyle/>
                    <a:p>
                      <a:pPr algn="ctr" fontAlgn="base"/>
                      <a:r>
                        <a:rPr lang="en-US" sz="1800">
                          <a:effectLst/>
                        </a:rPr>
                        <a:t>11%​</a:t>
                      </a:r>
                      <a:endParaRPr lang="en-US">
                        <a:effectLst/>
                      </a:endParaRPr>
                    </a:p>
                  </a:txBody>
                  <a:tcPr/>
                </a:tc>
                <a:extLst>
                  <a:ext uri="{0D108BD9-81ED-4DB2-BD59-A6C34878D82A}">
                    <a16:rowId xmlns:a16="http://schemas.microsoft.com/office/drawing/2014/main" val="3655265851"/>
                  </a:ext>
                </a:extLst>
              </a:tr>
              <a:tr h="276225">
                <a:tc>
                  <a:txBody>
                    <a:bodyPr/>
                    <a:lstStyle/>
                    <a:p>
                      <a:pPr lvl="0">
                        <a:buNone/>
                      </a:pPr>
                      <a:r>
                        <a:rPr lang="en-US" sz="1800">
                          <a:effectLst/>
                        </a:rPr>
                        <a:t>Cut/Fill Layout:</a:t>
                      </a:r>
                    </a:p>
                  </a:txBody>
                  <a:tcPr/>
                </a:tc>
                <a:tc>
                  <a:txBody>
                    <a:bodyPr/>
                    <a:lstStyle/>
                    <a:p>
                      <a:pPr lvl="0" algn="ctr">
                        <a:buNone/>
                      </a:pPr>
                      <a:r>
                        <a:rPr lang="en-US" sz="1800">
                          <a:effectLst/>
                        </a:rPr>
                        <a:t>2:1</a:t>
                      </a:r>
                    </a:p>
                  </a:txBody>
                  <a:tcPr/>
                </a:tc>
                <a:extLst>
                  <a:ext uri="{0D108BD9-81ED-4DB2-BD59-A6C34878D82A}">
                    <a16:rowId xmlns:a16="http://schemas.microsoft.com/office/drawing/2014/main" val="3267855797"/>
                  </a:ext>
                </a:extLst>
              </a:tr>
            </a:tbl>
          </a:graphicData>
        </a:graphic>
      </p:graphicFrame>
      <p:pic>
        <p:nvPicPr>
          <p:cNvPr id="6" name="Picture 7" descr="Chart, line chart&#10;&#10;Description automatically generated">
            <a:extLst>
              <a:ext uri="{FF2B5EF4-FFF2-40B4-BE49-F238E27FC236}">
                <a16:creationId xmlns:a16="http://schemas.microsoft.com/office/drawing/2014/main" id="{D3D20DA3-A69A-400C-A0FF-79716021AE71}"/>
              </a:ext>
            </a:extLst>
          </p:cNvPr>
          <p:cNvPicPr>
            <a:picLocks noChangeAspect="1"/>
          </p:cNvPicPr>
          <p:nvPr/>
        </p:nvPicPr>
        <p:blipFill>
          <a:blip r:embed="rId3"/>
          <a:stretch>
            <a:fillRect/>
          </a:stretch>
        </p:blipFill>
        <p:spPr>
          <a:xfrm>
            <a:off x="62426" y="3417693"/>
            <a:ext cx="7770315" cy="2494882"/>
          </a:xfrm>
          <a:prstGeom prst="rect">
            <a:avLst/>
          </a:prstGeom>
        </p:spPr>
      </p:pic>
      <p:pic>
        <p:nvPicPr>
          <p:cNvPr id="8" name="Picture 8" descr="Line chart&#10;&#10;Description automatically generated">
            <a:extLst>
              <a:ext uri="{FF2B5EF4-FFF2-40B4-BE49-F238E27FC236}">
                <a16:creationId xmlns:a16="http://schemas.microsoft.com/office/drawing/2014/main" id="{6ABA6163-0815-48A7-B2E1-D85D07C29DC8}"/>
              </a:ext>
            </a:extLst>
          </p:cNvPr>
          <p:cNvPicPr>
            <a:picLocks noChangeAspect="1"/>
          </p:cNvPicPr>
          <p:nvPr/>
        </p:nvPicPr>
        <p:blipFill>
          <a:blip r:embed="rId4"/>
          <a:stretch>
            <a:fillRect/>
          </a:stretch>
        </p:blipFill>
        <p:spPr>
          <a:xfrm>
            <a:off x="96916" y="717606"/>
            <a:ext cx="11744169" cy="2370555"/>
          </a:xfrm>
          <a:prstGeom prst="rect">
            <a:avLst/>
          </a:prstGeom>
        </p:spPr>
      </p:pic>
    </p:spTree>
    <p:extLst>
      <p:ext uri="{BB962C8B-B14F-4D97-AF65-F5344CB8AC3E}">
        <p14:creationId xmlns:p14="http://schemas.microsoft.com/office/powerpoint/2010/main" val="22862888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A4F31A-0DC9-479A-A86A-D3B11F7DFB58}"/>
              </a:ext>
            </a:extLst>
          </p:cNvPr>
          <p:cNvSpPr>
            <a:spLocks noGrp="1"/>
          </p:cNvSpPr>
          <p:nvPr>
            <p:ph type="ftr" sz="quarter" idx="11"/>
          </p:nvPr>
        </p:nvSpPr>
        <p:spPr>
          <a:xfrm>
            <a:off x="3684597" y="6499715"/>
            <a:ext cx="4822804" cy="365126"/>
          </a:xfrm>
        </p:spPr>
        <p:txBody>
          <a:bodyPr/>
          <a:lstStyle/>
          <a:p>
            <a:r>
              <a:rPr lang="en-US"/>
              <a:t>SPEAKER: Brandon torres</a:t>
            </a:r>
          </a:p>
        </p:txBody>
      </p:sp>
      <p:sp>
        <p:nvSpPr>
          <p:cNvPr id="3" name="Slide Number Placeholder 2">
            <a:extLst>
              <a:ext uri="{FF2B5EF4-FFF2-40B4-BE49-F238E27FC236}">
                <a16:creationId xmlns:a16="http://schemas.microsoft.com/office/drawing/2014/main" id="{EF9554C5-EA83-47B5-8235-C5F151EDAF47}"/>
              </a:ext>
            </a:extLst>
          </p:cNvPr>
          <p:cNvSpPr>
            <a:spLocks noGrp="1"/>
          </p:cNvSpPr>
          <p:nvPr>
            <p:ph type="sldNum" sz="quarter" idx="12"/>
          </p:nvPr>
        </p:nvSpPr>
        <p:spPr>
          <a:xfrm>
            <a:off x="9843655" y="6499716"/>
            <a:ext cx="1312025" cy="365125"/>
          </a:xfrm>
        </p:spPr>
        <p:txBody>
          <a:bodyPr/>
          <a:lstStyle/>
          <a:p>
            <a:fld id="{D57F1E4F-1CFF-5643-939E-217C01CDF565}" type="slidenum">
              <a:rPr lang="en-US" dirty="0" smtClean="0"/>
              <a:pPr/>
              <a:t>78</a:t>
            </a:fld>
            <a:endParaRPr lang="en-US"/>
          </a:p>
        </p:txBody>
      </p:sp>
      <p:sp>
        <p:nvSpPr>
          <p:cNvPr id="6" name="Title 1">
            <a:extLst>
              <a:ext uri="{FF2B5EF4-FFF2-40B4-BE49-F238E27FC236}">
                <a16:creationId xmlns:a16="http://schemas.microsoft.com/office/drawing/2014/main" id="{6E417F3D-94BE-4181-85DE-D6F4878A2F31}"/>
              </a:ext>
            </a:extLst>
          </p:cNvPr>
          <p:cNvSpPr txBox="1">
            <a:spLocks/>
          </p:cNvSpPr>
          <p:nvPr/>
        </p:nvSpPr>
        <p:spPr>
          <a:xfrm>
            <a:off x="-3387" y="321881"/>
            <a:ext cx="10058400" cy="646424"/>
          </a:xfrm>
          <a:prstGeom prst="rect">
            <a:avLst/>
          </a:prstGeom>
        </p:spPr>
        <p:txBody>
          <a:bodyPr lIns="91440" tIns="45720" rIns="91440" bIns="45720" anchor="t">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Access Road Concept – Water Tank</a:t>
            </a:r>
          </a:p>
        </p:txBody>
      </p:sp>
      <p:pic>
        <p:nvPicPr>
          <p:cNvPr id="10" name="Picture 5" descr="Diagram&#10;&#10;Description automatically generated">
            <a:extLst>
              <a:ext uri="{FF2B5EF4-FFF2-40B4-BE49-F238E27FC236}">
                <a16:creationId xmlns:a16="http://schemas.microsoft.com/office/drawing/2014/main" id="{BDEFC839-3D53-4D34-AC88-07F4E2BFF649}"/>
              </a:ext>
            </a:extLst>
          </p:cNvPr>
          <p:cNvPicPr>
            <a:picLocks noChangeAspect="1"/>
          </p:cNvPicPr>
          <p:nvPr/>
        </p:nvPicPr>
        <p:blipFill>
          <a:blip r:embed="rId2"/>
          <a:stretch>
            <a:fillRect/>
          </a:stretch>
        </p:blipFill>
        <p:spPr>
          <a:xfrm>
            <a:off x="43392" y="1378232"/>
            <a:ext cx="6135156" cy="4288506"/>
          </a:xfrm>
          <a:prstGeom prst="rect">
            <a:avLst/>
          </a:prstGeom>
        </p:spPr>
      </p:pic>
      <p:pic>
        <p:nvPicPr>
          <p:cNvPr id="4" name="Picture 4">
            <a:extLst>
              <a:ext uri="{FF2B5EF4-FFF2-40B4-BE49-F238E27FC236}">
                <a16:creationId xmlns:a16="http://schemas.microsoft.com/office/drawing/2014/main" id="{431CA646-B28C-49DB-86DE-F4C11D3BD1CD}"/>
              </a:ext>
            </a:extLst>
          </p:cNvPr>
          <p:cNvPicPr>
            <a:picLocks noChangeAspect="1"/>
          </p:cNvPicPr>
          <p:nvPr/>
        </p:nvPicPr>
        <p:blipFill>
          <a:blip r:embed="rId3"/>
          <a:stretch>
            <a:fillRect/>
          </a:stretch>
        </p:blipFill>
        <p:spPr>
          <a:xfrm>
            <a:off x="6238875" y="1498473"/>
            <a:ext cx="5953125" cy="3861054"/>
          </a:xfrm>
          <a:prstGeom prst="rect">
            <a:avLst/>
          </a:prstGeom>
        </p:spPr>
      </p:pic>
    </p:spTree>
    <p:extLst>
      <p:ext uri="{BB962C8B-B14F-4D97-AF65-F5344CB8AC3E}">
        <p14:creationId xmlns:p14="http://schemas.microsoft.com/office/powerpoint/2010/main" val="2013639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90B2-ACE0-A94C-A663-C8082DFBEC50}"/>
              </a:ext>
            </a:extLst>
          </p:cNvPr>
          <p:cNvSpPr>
            <a:spLocks noGrp="1"/>
          </p:cNvSpPr>
          <p:nvPr>
            <p:ph type="title"/>
          </p:nvPr>
        </p:nvSpPr>
        <p:spPr>
          <a:xfrm>
            <a:off x="0" y="3590"/>
            <a:ext cx="10058400" cy="829602"/>
          </a:xfrm>
        </p:spPr>
        <p:txBody>
          <a:bodyPr/>
          <a:lstStyle/>
          <a:p>
            <a:r>
              <a:rPr lang="en-US"/>
              <a:t>Access Road – Intake Tower </a:t>
            </a:r>
          </a:p>
        </p:txBody>
      </p:sp>
      <p:pic>
        <p:nvPicPr>
          <p:cNvPr id="6" name="Picture 7" descr="Chart, line chart&#10;&#10;Description automatically generated">
            <a:extLst>
              <a:ext uri="{FF2B5EF4-FFF2-40B4-BE49-F238E27FC236}">
                <a16:creationId xmlns:a16="http://schemas.microsoft.com/office/drawing/2014/main" id="{00500809-8471-4392-9909-7A3DC0A0A2B6}"/>
              </a:ext>
            </a:extLst>
          </p:cNvPr>
          <p:cNvPicPr>
            <a:picLocks noGrp="1" noChangeAspect="1"/>
          </p:cNvPicPr>
          <p:nvPr>
            <p:ph idx="1"/>
          </p:nvPr>
        </p:nvPicPr>
        <p:blipFill>
          <a:blip r:embed="rId2"/>
          <a:stretch>
            <a:fillRect/>
          </a:stretch>
        </p:blipFill>
        <p:spPr>
          <a:xfrm>
            <a:off x="1158240" y="834732"/>
            <a:ext cx="9865360" cy="3258136"/>
          </a:xfrm>
        </p:spPr>
      </p:pic>
      <p:sp>
        <p:nvSpPr>
          <p:cNvPr id="4" name="Footer Placeholder 3">
            <a:extLst>
              <a:ext uri="{FF2B5EF4-FFF2-40B4-BE49-F238E27FC236}">
                <a16:creationId xmlns:a16="http://schemas.microsoft.com/office/drawing/2014/main" id="{10D4DAB3-1581-F146-A04D-4ACCE136A156}"/>
              </a:ext>
            </a:extLst>
          </p:cNvPr>
          <p:cNvSpPr>
            <a:spLocks noGrp="1"/>
          </p:cNvSpPr>
          <p:nvPr>
            <p:ph type="ftr" sz="quarter" idx="11"/>
          </p:nvPr>
        </p:nvSpPr>
        <p:spPr/>
        <p:txBody>
          <a:bodyPr/>
          <a:lstStyle/>
          <a:p>
            <a:r>
              <a:rPr lang="en-US"/>
              <a:t>SPEAKER: Brandon </a:t>
            </a:r>
            <a:r>
              <a:rPr lang="en-US" err="1"/>
              <a:t>torres</a:t>
            </a:r>
          </a:p>
        </p:txBody>
      </p:sp>
      <p:sp>
        <p:nvSpPr>
          <p:cNvPr id="5" name="Slide Number Placeholder 4">
            <a:extLst>
              <a:ext uri="{FF2B5EF4-FFF2-40B4-BE49-F238E27FC236}">
                <a16:creationId xmlns:a16="http://schemas.microsoft.com/office/drawing/2014/main" id="{C896D2DC-46E1-AE49-9390-17000303BC49}"/>
              </a:ext>
            </a:extLst>
          </p:cNvPr>
          <p:cNvSpPr>
            <a:spLocks noGrp="1"/>
          </p:cNvSpPr>
          <p:nvPr>
            <p:ph type="sldNum" sz="quarter" idx="12"/>
          </p:nvPr>
        </p:nvSpPr>
        <p:spPr/>
        <p:txBody>
          <a:bodyPr/>
          <a:lstStyle/>
          <a:p>
            <a:fld id="{519954A3-9DFD-4C44-94BA-B95130A3BA1C}" type="slidenum">
              <a:rPr lang="en-US" dirty="0" smtClean="0"/>
              <a:t>79</a:t>
            </a:fld>
            <a:endParaRPr lang="en-US"/>
          </a:p>
        </p:txBody>
      </p:sp>
      <p:graphicFrame>
        <p:nvGraphicFramePr>
          <p:cNvPr id="7" name="Table 6">
            <a:extLst>
              <a:ext uri="{FF2B5EF4-FFF2-40B4-BE49-F238E27FC236}">
                <a16:creationId xmlns:a16="http://schemas.microsoft.com/office/drawing/2014/main" id="{C621FB3F-9561-4FFB-923B-348F53A9E014}"/>
              </a:ext>
            </a:extLst>
          </p:cNvPr>
          <p:cNvGraphicFramePr>
            <a:graphicFrameLocks noGrp="1"/>
          </p:cNvGraphicFramePr>
          <p:nvPr>
            <p:extLst>
              <p:ext uri="{D42A27DB-BD31-4B8C-83A1-F6EECF244321}">
                <p14:modId xmlns:p14="http://schemas.microsoft.com/office/powerpoint/2010/main" val="3878083312"/>
              </p:ext>
            </p:extLst>
          </p:nvPr>
        </p:nvGraphicFramePr>
        <p:xfrm>
          <a:off x="7242681" y="3833972"/>
          <a:ext cx="4191000" cy="219456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3218312467"/>
                    </a:ext>
                  </a:extLst>
                </a:gridCol>
                <a:gridCol w="2095500">
                  <a:extLst>
                    <a:ext uri="{9D8B030D-6E8A-4147-A177-3AD203B41FA5}">
                      <a16:colId xmlns:a16="http://schemas.microsoft.com/office/drawing/2014/main" val="287844057"/>
                    </a:ext>
                  </a:extLst>
                </a:gridCol>
              </a:tblGrid>
              <a:tr h="276225">
                <a:tc gridSpan="2">
                  <a:txBody>
                    <a:bodyPr/>
                    <a:lstStyle/>
                    <a:p>
                      <a:pPr algn="ctr" fontAlgn="base"/>
                      <a:r>
                        <a:rPr lang="en-US" sz="1800">
                          <a:effectLst/>
                        </a:rPr>
                        <a:t>Earthwork Data</a:t>
                      </a:r>
                    </a:p>
                  </a:txBody>
                  <a:tcPr/>
                </a:tc>
                <a:tc hMerge="1">
                  <a:txBody>
                    <a:bodyPr/>
                    <a:lstStyle/>
                    <a:p>
                      <a:endParaRPr lang="en-US"/>
                    </a:p>
                  </a:txBody>
                  <a:tcPr/>
                </a:tc>
                <a:extLst>
                  <a:ext uri="{0D108BD9-81ED-4DB2-BD59-A6C34878D82A}">
                    <a16:rowId xmlns:a16="http://schemas.microsoft.com/office/drawing/2014/main" val="2707722382"/>
                  </a:ext>
                </a:extLst>
              </a:tr>
              <a:tr h="276225">
                <a:tc>
                  <a:txBody>
                    <a:bodyPr/>
                    <a:lstStyle/>
                    <a:p>
                      <a:pPr fontAlgn="base"/>
                      <a:r>
                        <a:rPr lang="en-US" sz="1800">
                          <a:effectLst/>
                        </a:rPr>
                        <a:t>Cut:​</a:t>
                      </a:r>
                      <a:endParaRPr lang="en-US">
                        <a:effectLst/>
                      </a:endParaRPr>
                    </a:p>
                  </a:txBody>
                  <a:tcPr/>
                </a:tc>
                <a:tc>
                  <a:txBody>
                    <a:bodyPr/>
                    <a:lstStyle/>
                    <a:p>
                      <a:pPr algn="ctr" fontAlgn="base"/>
                      <a:r>
                        <a:rPr lang="en-US" sz="1800">
                          <a:effectLst/>
                        </a:rPr>
                        <a:t>1,856 cyd​</a:t>
                      </a:r>
                      <a:endParaRPr lang="en-US">
                        <a:effectLst/>
                      </a:endParaRPr>
                    </a:p>
                  </a:txBody>
                  <a:tcPr/>
                </a:tc>
                <a:extLst>
                  <a:ext uri="{0D108BD9-81ED-4DB2-BD59-A6C34878D82A}">
                    <a16:rowId xmlns:a16="http://schemas.microsoft.com/office/drawing/2014/main" val="2444212052"/>
                  </a:ext>
                </a:extLst>
              </a:tr>
              <a:tr h="276225">
                <a:tc>
                  <a:txBody>
                    <a:bodyPr/>
                    <a:lstStyle/>
                    <a:p>
                      <a:pPr fontAlgn="base"/>
                      <a:r>
                        <a:rPr lang="en-US" sz="1800">
                          <a:effectLst/>
                        </a:rPr>
                        <a:t>Fill:​</a:t>
                      </a:r>
                      <a:endParaRPr lang="en-US">
                        <a:effectLst/>
                      </a:endParaRPr>
                    </a:p>
                  </a:txBody>
                  <a:tcPr/>
                </a:tc>
                <a:tc>
                  <a:txBody>
                    <a:bodyPr/>
                    <a:lstStyle/>
                    <a:p>
                      <a:pPr algn="ctr" fontAlgn="base"/>
                      <a:r>
                        <a:rPr lang="en-US" sz="1800">
                          <a:effectLst/>
                        </a:rPr>
                        <a:t>237 cyd​</a:t>
                      </a:r>
                      <a:endParaRPr lang="en-US">
                        <a:effectLst/>
                      </a:endParaRPr>
                    </a:p>
                  </a:txBody>
                  <a:tcPr/>
                </a:tc>
                <a:extLst>
                  <a:ext uri="{0D108BD9-81ED-4DB2-BD59-A6C34878D82A}">
                    <a16:rowId xmlns:a16="http://schemas.microsoft.com/office/drawing/2014/main" val="3125562374"/>
                  </a:ext>
                </a:extLst>
              </a:tr>
              <a:tr h="276225">
                <a:tc>
                  <a:txBody>
                    <a:bodyPr/>
                    <a:lstStyle/>
                    <a:p>
                      <a:pPr fontAlgn="base"/>
                      <a:r>
                        <a:rPr lang="en-US" sz="1800">
                          <a:effectLst/>
                        </a:rPr>
                        <a:t>Road Length:​</a:t>
                      </a:r>
                      <a:endParaRPr lang="en-US">
                        <a:effectLst/>
                      </a:endParaRPr>
                    </a:p>
                  </a:txBody>
                  <a:tcPr/>
                </a:tc>
                <a:tc>
                  <a:txBody>
                    <a:bodyPr/>
                    <a:lstStyle/>
                    <a:p>
                      <a:pPr algn="ctr" fontAlgn="base"/>
                      <a:r>
                        <a:rPr lang="en-US" sz="1800">
                          <a:effectLst/>
                        </a:rPr>
                        <a:t>243'​</a:t>
                      </a:r>
                      <a:endParaRPr lang="en-US">
                        <a:effectLst/>
                      </a:endParaRPr>
                    </a:p>
                  </a:txBody>
                  <a:tcPr/>
                </a:tc>
                <a:extLst>
                  <a:ext uri="{0D108BD9-81ED-4DB2-BD59-A6C34878D82A}">
                    <a16:rowId xmlns:a16="http://schemas.microsoft.com/office/drawing/2014/main" val="1670184971"/>
                  </a:ext>
                </a:extLst>
              </a:tr>
              <a:tr h="276225">
                <a:tc>
                  <a:txBody>
                    <a:bodyPr/>
                    <a:lstStyle/>
                    <a:p>
                      <a:pPr fontAlgn="base"/>
                      <a:r>
                        <a:rPr lang="en-US" sz="1800">
                          <a:effectLst/>
                        </a:rPr>
                        <a:t>Longitudinal Slope: ​</a:t>
                      </a:r>
                      <a:endParaRPr lang="en-US">
                        <a:effectLst/>
                      </a:endParaRPr>
                    </a:p>
                  </a:txBody>
                  <a:tcPr/>
                </a:tc>
                <a:tc>
                  <a:txBody>
                    <a:bodyPr/>
                    <a:lstStyle/>
                    <a:p>
                      <a:pPr algn="ctr" fontAlgn="base"/>
                      <a:r>
                        <a:rPr lang="en-US" sz="1800">
                          <a:effectLst/>
                        </a:rPr>
                        <a:t>14%​</a:t>
                      </a:r>
                      <a:endParaRPr lang="en-US">
                        <a:effectLst/>
                      </a:endParaRPr>
                    </a:p>
                  </a:txBody>
                  <a:tcPr/>
                </a:tc>
                <a:extLst>
                  <a:ext uri="{0D108BD9-81ED-4DB2-BD59-A6C34878D82A}">
                    <a16:rowId xmlns:a16="http://schemas.microsoft.com/office/drawing/2014/main" val="3655265851"/>
                  </a:ext>
                </a:extLst>
              </a:tr>
              <a:tr h="276225">
                <a:tc>
                  <a:txBody>
                    <a:bodyPr/>
                    <a:lstStyle/>
                    <a:p>
                      <a:pPr lvl="0">
                        <a:buNone/>
                      </a:pPr>
                      <a:r>
                        <a:rPr lang="en-US" sz="1800">
                          <a:effectLst/>
                        </a:rPr>
                        <a:t>Cut/Fill Layout:</a:t>
                      </a:r>
                    </a:p>
                  </a:txBody>
                  <a:tcPr/>
                </a:tc>
                <a:tc>
                  <a:txBody>
                    <a:bodyPr/>
                    <a:lstStyle/>
                    <a:p>
                      <a:pPr lvl="0" algn="ctr">
                        <a:buNone/>
                      </a:pPr>
                      <a:r>
                        <a:rPr lang="en-US" sz="1800">
                          <a:effectLst/>
                        </a:rPr>
                        <a:t>2:1</a:t>
                      </a:r>
                    </a:p>
                  </a:txBody>
                  <a:tcPr/>
                </a:tc>
                <a:extLst>
                  <a:ext uri="{0D108BD9-81ED-4DB2-BD59-A6C34878D82A}">
                    <a16:rowId xmlns:a16="http://schemas.microsoft.com/office/drawing/2014/main" val="3267855797"/>
                  </a:ext>
                </a:extLst>
              </a:tr>
            </a:tbl>
          </a:graphicData>
        </a:graphic>
      </p:graphicFrame>
      <p:pic>
        <p:nvPicPr>
          <p:cNvPr id="8" name="Picture 8" descr="Chart, line chart&#10;&#10;Description automatically generated">
            <a:extLst>
              <a:ext uri="{FF2B5EF4-FFF2-40B4-BE49-F238E27FC236}">
                <a16:creationId xmlns:a16="http://schemas.microsoft.com/office/drawing/2014/main" id="{D8A30D6E-E498-4E32-864B-BC32E584154E}"/>
              </a:ext>
            </a:extLst>
          </p:cNvPr>
          <p:cNvPicPr>
            <a:picLocks noChangeAspect="1"/>
          </p:cNvPicPr>
          <p:nvPr/>
        </p:nvPicPr>
        <p:blipFill>
          <a:blip r:embed="rId3"/>
          <a:stretch>
            <a:fillRect/>
          </a:stretch>
        </p:blipFill>
        <p:spPr>
          <a:xfrm>
            <a:off x="314960" y="3726161"/>
            <a:ext cx="6299200" cy="2372398"/>
          </a:xfrm>
          <a:prstGeom prst="rect">
            <a:avLst/>
          </a:prstGeom>
        </p:spPr>
      </p:pic>
    </p:spTree>
    <p:extLst>
      <p:ext uri="{BB962C8B-B14F-4D97-AF65-F5344CB8AC3E}">
        <p14:creationId xmlns:p14="http://schemas.microsoft.com/office/powerpoint/2010/main" val="4250781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valente</a:t>
            </a:r>
            <a:r>
              <a:rPr lang="en-US"/>
              <a:t> </a:t>
            </a:r>
            <a:r>
              <a:rPr lang="en-US" err="1"/>
              <a:t>rodriguez</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8</a:t>
            </a:fld>
            <a:endParaRPr lang="en-US"/>
          </a:p>
        </p:txBody>
      </p:sp>
      <p:sp>
        <p:nvSpPr>
          <p:cNvPr id="8" name="Content Placeholder 10">
            <a:extLst>
              <a:ext uri="{FF2B5EF4-FFF2-40B4-BE49-F238E27FC236}">
                <a16:creationId xmlns:a16="http://schemas.microsoft.com/office/drawing/2014/main" id="{881D4275-89FB-4320-8751-6DFAB8DB4179}"/>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b="1">
                <a:solidFill>
                  <a:srgbClr val="FF0000"/>
                </a:solidFill>
                <a:ea typeface="+mn-lt"/>
                <a:cs typeface="+mn-lt"/>
              </a:rPr>
              <a:t>Reservoir Capacity and Water Demand</a:t>
            </a:r>
            <a:endParaRPr lang="en-US" b="1">
              <a:solidFill>
                <a:srgbClr val="FF0000"/>
              </a:solidFill>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pic>
        <p:nvPicPr>
          <p:cNvPr id="9" name="Picture 2">
            <a:extLst>
              <a:ext uri="{FF2B5EF4-FFF2-40B4-BE49-F238E27FC236}">
                <a16:creationId xmlns:a16="http://schemas.microsoft.com/office/drawing/2014/main" id="{F1405808-0A4A-4D47-8255-C79311ED3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778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C5C6ED-EA9C-44F6-AE08-EC5EA44DBA9C}"/>
              </a:ext>
            </a:extLst>
          </p:cNvPr>
          <p:cNvSpPr>
            <a:spLocks noGrp="1"/>
          </p:cNvSpPr>
          <p:nvPr>
            <p:ph type="ftr" sz="quarter" idx="11"/>
          </p:nvPr>
        </p:nvSpPr>
        <p:spPr/>
        <p:txBody>
          <a:bodyPr/>
          <a:lstStyle/>
          <a:p>
            <a:r>
              <a:rPr lang="en-US"/>
              <a:t>SPEAKER: Brandon Torres</a:t>
            </a:r>
          </a:p>
        </p:txBody>
      </p:sp>
      <p:sp>
        <p:nvSpPr>
          <p:cNvPr id="3" name="Slide Number Placeholder 2">
            <a:extLst>
              <a:ext uri="{FF2B5EF4-FFF2-40B4-BE49-F238E27FC236}">
                <a16:creationId xmlns:a16="http://schemas.microsoft.com/office/drawing/2014/main" id="{0BAC396A-7F8D-4E7A-A00F-9DBB413084D9}"/>
              </a:ext>
            </a:extLst>
          </p:cNvPr>
          <p:cNvSpPr>
            <a:spLocks noGrp="1"/>
          </p:cNvSpPr>
          <p:nvPr>
            <p:ph type="sldNum" sz="quarter" idx="12"/>
          </p:nvPr>
        </p:nvSpPr>
        <p:spPr/>
        <p:txBody>
          <a:bodyPr/>
          <a:lstStyle/>
          <a:p>
            <a:fld id="{D57F1E4F-1CFF-5643-939E-217C01CDF565}" type="slidenum">
              <a:rPr lang="en-US" dirty="0" smtClean="0"/>
              <a:pPr/>
              <a:t>80</a:t>
            </a:fld>
            <a:endParaRPr lang="en-US"/>
          </a:p>
        </p:txBody>
      </p:sp>
      <p:sp>
        <p:nvSpPr>
          <p:cNvPr id="5" name="Title 1">
            <a:extLst>
              <a:ext uri="{FF2B5EF4-FFF2-40B4-BE49-F238E27FC236}">
                <a16:creationId xmlns:a16="http://schemas.microsoft.com/office/drawing/2014/main" id="{52010601-8AA4-4067-9CAB-318D2309CE23}"/>
              </a:ext>
            </a:extLst>
          </p:cNvPr>
          <p:cNvSpPr txBox="1">
            <a:spLocks/>
          </p:cNvSpPr>
          <p:nvPr/>
        </p:nvSpPr>
        <p:spPr>
          <a:xfrm>
            <a:off x="0" y="261400"/>
            <a:ext cx="10058400" cy="706614"/>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Access Road Concept – Intake Tower </a:t>
            </a:r>
          </a:p>
        </p:txBody>
      </p:sp>
      <p:pic>
        <p:nvPicPr>
          <p:cNvPr id="4" name="Picture 5">
            <a:extLst>
              <a:ext uri="{FF2B5EF4-FFF2-40B4-BE49-F238E27FC236}">
                <a16:creationId xmlns:a16="http://schemas.microsoft.com/office/drawing/2014/main" id="{D234AF2B-0F1E-446A-A334-C65844F27A11}"/>
              </a:ext>
            </a:extLst>
          </p:cNvPr>
          <p:cNvPicPr>
            <a:picLocks noChangeAspect="1"/>
          </p:cNvPicPr>
          <p:nvPr/>
        </p:nvPicPr>
        <p:blipFill>
          <a:blip r:embed="rId2"/>
          <a:stretch>
            <a:fillRect/>
          </a:stretch>
        </p:blipFill>
        <p:spPr>
          <a:xfrm>
            <a:off x="0" y="1674430"/>
            <a:ext cx="6459908" cy="4215556"/>
          </a:xfrm>
          <a:prstGeom prst="rect">
            <a:avLst/>
          </a:prstGeom>
        </p:spPr>
      </p:pic>
      <p:pic>
        <p:nvPicPr>
          <p:cNvPr id="6" name="Picture 6">
            <a:extLst>
              <a:ext uri="{FF2B5EF4-FFF2-40B4-BE49-F238E27FC236}">
                <a16:creationId xmlns:a16="http://schemas.microsoft.com/office/drawing/2014/main" id="{FBFDDA49-0886-4470-B13D-42A0698DC9D7}"/>
              </a:ext>
            </a:extLst>
          </p:cNvPr>
          <p:cNvPicPr>
            <a:picLocks noChangeAspect="1"/>
          </p:cNvPicPr>
          <p:nvPr/>
        </p:nvPicPr>
        <p:blipFill>
          <a:blip r:embed="rId3"/>
          <a:stretch>
            <a:fillRect/>
          </a:stretch>
        </p:blipFill>
        <p:spPr>
          <a:xfrm>
            <a:off x="6467605" y="2242795"/>
            <a:ext cx="5728570" cy="2779505"/>
          </a:xfrm>
          <a:prstGeom prst="rect">
            <a:avLst/>
          </a:prstGeom>
        </p:spPr>
      </p:pic>
    </p:spTree>
    <p:extLst>
      <p:ext uri="{BB962C8B-B14F-4D97-AF65-F5344CB8AC3E}">
        <p14:creationId xmlns:p14="http://schemas.microsoft.com/office/powerpoint/2010/main" val="2944440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nataly</a:t>
            </a:r>
            <a:r>
              <a:rPr lang="en-US"/>
              <a:t> Fernandez</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dirty="0" smtClean="0"/>
              <a:pPr/>
              <a:t>81</a:t>
            </a:fld>
            <a:endParaRPr lang="en-US"/>
          </a:p>
        </p:txBody>
      </p:sp>
      <p:sp>
        <p:nvSpPr>
          <p:cNvPr id="8" name="Content Placeholder 10">
            <a:extLst>
              <a:ext uri="{FF2B5EF4-FFF2-40B4-BE49-F238E27FC236}">
                <a16:creationId xmlns:a16="http://schemas.microsoft.com/office/drawing/2014/main" id="{A0C3289C-F188-453C-BD10-C7F3168E21FA}"/>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b="1">
                <a:solidFill>
                  <a:srgbClr val="FF0000"/>
                </a:solidFill>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a:cs typeface="Calibri" panose="020F0502020204030204"/>
              </a:rPr>
              <a:t>Conclusion</a:t>
            </a:r>
          </a:p>
        </p:txBody>
      </p:sp>
      <p:pic>
        <p:nvPicPr>
          <p:cNvPr id="9" name="Picture 2">
            <a:extLst>
              <a:ext uri="{FF2B5EF4-FFF2-40B4-BE49-F238E27FC236}">
                <a16:creationId xmlns:a16="http://schemas.microsoft.com/office/drawing/2014/main" id="{8207A12A-5791-4796-8C95-75280C2B5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698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5B723D-0E72-4F5D-A456-E1B56FFE978A}"/>
              </a:ext>
            </a:extLst>
          </p:cNvPr>
          <p:cNvSpPr>
            <a:spLocks noGrp="1"/>
          </p:cNvSpPr>
          <p:nvPr>
            <p:ph type="title"/>
          </p:nvPr>
        </p:nvSpPr>
        <p:spPr>
          <a:xfrm>
            <a:off x="1097280" y="338870"/>
            <a:ext cx="10058400" cy="910882"/>
          </a:xfrm>
        </p:spPr>
        <p:txBody>
          <a:bodyPr/>
          <a:lstStyle/>
          <a:p>
            <a:r>
              <a:rPr lang="en-US"/>
              <a:t>California Environmental Quality Act </a:t>
            </a:r>
          </a:p>
        </p:txBody>
      </p:sp>
      <p:sp>
        <p:nvSpPr>
          <p:cNvPr id="4" name="Footer Placeholder 3">
            <a:extLst>
              <a:ext uri="{FF2B5EF4-FFF2-40B4-BE49-F238E27FC236}">
                <a16:creationId xmlns:a16="http://schemas.microsoft.com/office/drawing/2014/main" id="{DDB4DAEE-4FDE-47E0-BB80-39CC0B4D1624}"/>
              </a:ext>
            </a:extLst>
          </p:cNvPr>
          <p:cNvSpPr>
            <a:spLocks noGrp="1"/>
          </p:cNvSpPr>
          <p:nvPr>
            <p:ph type="ftr" sz="quarter" idx="11"/>
          </p:nvPr>
        </p:nvSpPr>
        <p:spPr>
          <a:xfrm>
            <a:off x="3684597" y="6499715"/>
            <a:ext cx="4822804" cy="365126"/>
          </a:xfrm>
        </p:spPr>
        <p:txBody>
          <a:bodyPr/>
          <a:lstStyle/>
          <a:p>
            <a:r>
              <a:rPr lang="en-US"/>
              <a:t>SPEAKER: </a:t>
            </a:r>
            <a:r>
              <a:rPr lang="en-US" err="1"/>
              <a:t>nataly</a:t>
            </a:r>
            <a:r>
              <a:rPr lang="en-US"/>
              <a:t> Fernandez </a:t>
            </a:r>
          </a:p>
        </p:txBody>
      </p:sp>
      <p:sp>
        <p:nvSpPr>
          <p:cNvPr id="5" name="Slide Number Placeholder 4">
            <a:extLst>
              <a:ext uri="{FF2B5EF4-FFF2-40B4-BE49-F238E27FC236}">
                <a16:creationId xmlns:a16="http://schemas.microsoft.com/office/drawing/2014/main" id="{38577790-4606-4A14-9705-99553CC3374F}"/>
              </a:ext>
            </a:extLst>
          </p:cNvPr>
          <p:cNvSpPr>
            <a:spLocks noGrp="1"/>
          </p:cNvSpPr>
          <p:nvPr>
            <p:ph type="sldNum" sz="quarter" idx="12"/>
          </p:nvPr>
        </p:nvSpPr>
        <p:spPr>
          <a:xfrm>
            <a:off x="9843655" y="6499716"/>
            <a:ext cx="1312025" cy="365125"/>
          </a:xfrm>
        </p:spPr>
        <p:txBody>
          <a:bodyPr/>
          <a:lstStyle/>
          <a:p>
            <a:fld id="{519954A3-9DFD-4C44-94BA-B95130A3BA1C}" type="slidenum">
              <a:rPr lang="en-US" dirty="0" smtClean="0"/>
              <a:t>82</a:t>
            </a:fld>
            <a:endParaRPr lang="en-US"/>
          </a:p>
        </p:txBody>
      </p:sp>
      <p:pic>
        <p:nvPicPr>
          <p:cNvPr id="8" name="Picture 7">
            <a:extLst>
              <a:ext uri="{FF2B5EF4-FFF2-40B4-BE49-F238E27FC236}">
                <a16:creationId xmlns:a16="http://schemas.microsoft.com/office/drawing/2014/main" id="{20CCE2E4-35FF-4F05-B80B-63A0351A0696}"/>
              </a:ext>
            </a:extLst>
          </p:cNvPr>
          <p:cNvPicPr>
            <a:picLocks noChangeAspect="1"/>
          </p:cNvPicPr>
          <p:nvPr/>
        </p:nvPicPr>
        <p:blipFill rotWithShape="1">
          <a:blip r:embed="rId2"/>
          <a:srcRect l="11308" r="7416"/>
          <a:stretch/>
        </p:blipFill>
        <p:spPr>
          <a:xfrm>
            <a:off x="6095999" y="2042901"/>
            <a:ext cx="5875785" cy="3629025"/>
          </a:xfrm>
          <a:prstGeom prst="rect">
            <a:avLst/>
          </a:prstGeom>
          <a:ln>
            <a:noFill/>
          </a:ln>
          <a:effectLst>
            <a:softEdge rad="112500"/>
          </a:effectLst>
        </p:spPr>
      </p:pic>
      <p:sp>
        <p:nvSpPr>
          <p:cNvPr id="2" name="TextBox 1">
            <a:extLst>
              <a:ext uri="{FF2B5EF4-FFF2-40B4-BE49-F238E27FC236}">
                <a16:creationId xmlns:a16="http://schemas.microsoft.com/office/drawing/2014/main" id="{596EA29B-4272-4765-A2F6-807B9FDEC43E}"/>
              </a:ext>
            </a:extLst>
          </p:cNvPr>
          <p:cNvSpPr txBox="1"/>
          <p:nvPr/>
        </p:nvSpPr>
        <p:spPr>
          <a:xfrm>
            <a:off x="1173803" y="1439694"/>
            <a:ext cx="4922195" cy="3816429"/>
          </a:xfrm>
          <a:prstGeom prst="rect">
            <a:avLst/>
          </a:prstGeom>
          <a:noFill/>
        </p:spPr>
        <p:txBody>
          <a:bodyPr wrap="square" rtlCol="0">
            <a:spAutoFit/>
          </a:bodyPr>
          <a:lstStyle/>
          <a:p>
            <a:r>
              <a:rPr lang="en-US" sz="3200"/>
              <a:t>Environmental Factors</a:t>
            </a:r>
          </a:p>
          <a:p>
            <a:pPr marL="285750" indent="-285750">
              <a:buFont typeface="Arial" panose="020B0604020202020204" pitchFamily="34" charset="0"/>
              <a:buChar char="•"/>
            </a:pPr>
            <a:r>
              <a:rPr lang="en-US" sz="3200"/>
              <a:t>Aesthetics </a:t>
            </a:r>
          </a:p>
          <a:p>
            <a:pPr marL="285750" indent="-285750">
              <a:buFont typeface="Arial" panose="020B0604020202020204" pitchFamily="34" charset="0"/>
              <a:buChar char="•"/>
            </a:pPr>
            <a:r>
              <a:rPr lang="en-US" sz="3200"/>
              <a:t>Air Quality </a:t>
            </a:r>
          </a:p>
          <a:p>
            <a:pPr marL="285750" indent="-285750">
              <a:buFont typeface="Arial" panose="020B0604020202020204" pitchFamily="34" charset="0"/>
              <a:buChar char="•"/>
            </a:pPr>
            <a:r>
              <a:rPr lang="en-US" sz="3200"/>
              <a:t>Biological Resources</a:t>
            </a:r>
          </a:p>
          <a:p>
            <a:pPr marL="285750" indent="-285750">
              <a:buFont typeface="Arial" panose="020B0604020202020204" pitchFamily="34" charset="0"/>
              <a:buChar char="•"/>
            </a:pPr>
            <a:r>
              <a:rPr lang="en-US" sz="3200"/>
              <a:t>Greenhouse Gas Emissions </a:t>
            </a:r>
          </a:p>
          <a:p>
            <a:pPr marL="285750" indent="-285750">
              <a:buFont typeface="Arial" panose="020B0604020202020204" pitchFamily="34" charset="0"/>
              <a:buChar char="•"/>
            </a:pPr>
            <a:r>
              <a:rPr lang="en-US" sz="3200"/>
              <a:t>Noise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710416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335C-726E-4175-A9D5-4447A75FBFDA}"/>
              </a:ext>
            </a:extLst>
          </p:cNvPr>
          <p:cNvSpPr>
            <a:spLocks noGrp="1"/>
          </p:cNvSpPr>
          <p:nvPr>
            <p:ph type="title"/>
          </p:nvPr>
        </p:nvSpPr>
        <p:spPr>
          <a:xfrm>
            <a:off x="1133566" y="77960"/>
            <a:ext cx="6315197" cy="1342383"/>
          </a:xfrm>
        </p:spPr>
        <p:txBody>
          <a:bodyPr/>
          <a:lstStyle/>
          <a:p>
            <a:r>
              <a:rPr lang="en-US">
                <a:cs typeface="Calibri"/>
              </a:rPr>
              <a:t>Aesthetics </a:t>
            </a:r>
            <a:br>
              <a:rPr lang="en-US">
                <a:cs typeface="Calibri"/>
              </a:rPr>
            </a:br>
            <a:r>
              <a:rPr lang="en-US">
                <a:cs typeface="Calibri"/>
              </a:rPr>
              <a:t>Air Quality </a:t>
            </a:r>
          </a:p>
        </p:txBody>
      </p:sp>
      <p:sp>
        <p:nvSpPr>
          <p:cNvPr id="4" name="Footer Placeholder 3">
            <a:extLst>
              <a:ext uri="{FF2B5EF4-FFF2-40B4-BE49-F238E27FC236}">
                <a16:creationId xmlns:a16="http://schemas.microsoft.com/office/drawing/2014/main" id="{DDB4DAEE-4FDE-47E0-BB80-39CC0B4D1624}"/>
              </a:ext>
            </a:extLst>
          </p:cNvPr>
          <p:cNvSpPr>
            <a:spLocks noGrp="1"/>
          </p:cNvSpPr>
          <p:nvPr>
            <p:ph type="ftr" sz="quarter" idx="11"/>
          </p:nvPr>
        </p:nvSpPr>
        <p:spPr/>
        <p:txBody>
          <a:bodyPr/>
          <a:lstStyle/>
          <a:p>
            <a:r>
              <a:rPr lang="en-US"/>
              <a:t>SPEAKER: </a:t>
            </a:r>
            <a:r>
              <a:rPr lang="en-US" err="1"/>
              <a:t>nataly</a:t>
            </a:r>
            <a:r>
              <a:rPr lang="en-US"/>
              <a:t> Fernandez </a:t>
            </a:r>
          </a:p>
        </p:txBody>
      </p:sp>
      <p:sp>
        <p:nvSpPr>
          <p:cNvPr id="5" name="Slide Number Placeholder 4">
            <a:extLst>
              <a:ext uri="{FF2B5EF4-FFF2-40B4-BE49-F238E27FC236}">
                <a16:creationId xmlns:a16="http://schemas.microsoft.com/office/drawing/2014/main" id="{38577790-4606-4A14-9705-99553CC3374F}"/>
              </a:ext>
            </a:extLst>
          </p:cNvPr>
          <p:cNvSpPr>
            <a:spLocks noGrp="1"/>
          </p:cNvSpPr>
          <p:nvPr>
            <p:ph type="sldNum" sz="quarter" idx="12"/>
          </p:nvPr>
        </p:nvSpPr>
        <p:spPr/>
        <p:txBody>
          <a:bodyPr/>
          <a:lstStyle/>
          <a:p>
            <a:fld id="{519954A3-9DFD-4C44-94BA-B95130A3BA1C}" type="slidenum">
              <a:rPr lang="en-US" dirty="0" smtClean="0"/>
              <a:t>83</a:t>
            </a:fld>
            <a:endParaRPr lang="en-US"/>
          </a:p>
        </p:txBody>
      </p:sp>
      <p:sp>
        <p:nvSpPr>
          <p:cNvPr id="7" name="TextBox 6">
            <a:extLst>
              <a:ext uri="{FF2B5EF4-FFF2-40B4-BE49-F238E27FC236}">
                <a16:creationId xmlns:a16="http://schemas.microsoft.com/office/drawing/2014/main" id="{E824C4DF-C0C6-4788-BC81-8849443F99AB}"/>
              </a:ext>
            </a:extLst>
          </p:cNvPr>
          <p:cNvSpPr txBox="1"/>
          <p:nvPr/>
        </p:nvSpPr>
        <p:spPr>
          <a:xfrm>
            <a:off x="1199745" y="1536970"/>
            <a:ext cx="5946842" cy="363176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600">
                <a:cs typeface="Calibri"/>
              </a:rPr>
              <a:t>Aesthetics </a:t>
            </a:r>
          </a:p>
          <a:p>
            <a:pPr marL="742950" lvl="1" indent="-285750">
              <a:buFont typeface="Arial" panose="020B0604020202020204" pitchFamily="34" charset="0"/>
              <a:buChar char="•"/>
            </a:pPr>
            <a:r>
              <a:rPr lang="en-US" sz="2800">
                <a:cs typeface="Calibri"/>
              </a:rPr>
              <a:t>Land Excavation </a:t>
            </a:r>
          </a:p>
          <a:p>
            <a:pPr marL="742950" lvl="1" indent="-285750">
              <a:buFont typeface="Arial" panose="020B0604020202020204" pitchFamily="34" charset="0"/>
              <a:buChar char="•"/>
            </a:pPr>
            <a:r>
              <a:rPr lang="en-US" sz="2800">
                <a:cs typeface="Calibri"/>
              </a:rPr>
              <a:t>Visual to public eye from a distance </a:t>
            </a:r>
          </a:p>
          <a:p>
            <a:pPr marL="285750" indent="-285750">
              <a:buFont typeface="Arial" panose="020B0604020202020204" pitchFamily="34" charset="0"/>
              <a:buChar char="•"/>
            </a:pPr>
            <a:r>
              <a:rPr lang="en-US" sz="3600">
                <a:cs typeface="Calibri"/>
              </a:rPr>
              <a:t>Air Quality </a:t>
            </a:r>
          </a:p>
          <a:p>
            <a:pPr marL="742950" lvl="1" indent="-285750">
              <a:buFont typeface="Arial" panose="020B0604020202020204" pitchFamily="34" charset="0"/>
              <a:buChar char="•"/>
            </a:pPr>
            <a:r>
              <a:rPr lang="en-US" sz="2800">
                <a:ea typeface="+mn-lt"/>
                <a:cs typeface="+mn-lt"/>
              </a:rPr>
              <a:t>Construction dust</a:t>
            </a:r>
          </a:p>
          <a:p>
            <a:pPr marL="742950" lvl="1" indent="-285750">
              <a:buFont typeface="Arial" panose="020B0604020202020204" pitchFamily="34" charset="0"/>
              <a:buChar char="•"/>
            </a:pPr>
            <a:r>
              <a:rPr lang="en-US" sz="2800">
                <a:ea typeface="+mn-lt"/>
                <a:cs typeface="+mn-lt"/>
              </a:rPr>
              <a:t>Vehicle emissions</a:t>
            </a:r>
          </a:p>
          <a:p>
            <a:pPr marL="742950" lvl="1" indent="-285750">
              <a:buFont typeface="Arial" panose="020B0604020202020204" pitchFamily="34" charset="0"/>
              <a:buChar char="•"/>
            </a:pPr>
            <a:endParaRPr lang="en-US"/>
          </a:p>
        </p:txBody>
      </p:sp>
      <p:pic>
        <p:nvPicPr>
          <p:cNvPr id="8" name="Picture 7" descr="A picture containing outdoor, sky, ground, transport&#10;&#10;Description automatically generated">
            <a:extLst>
              <a:ext uri="{FF2B5EF4-FFF2-40B4-BE49-F238E27FC236}">
                <a16:creationId xmlns:a16="http://schemas.microsoft.com/office/drawing/2014/main" id="{D4F96085-5B27-44BB-9DAB-FEC028317046}"/>
              </a:ext>
            </a:extLst>
          </p:cNvPr>
          <p:cNvPicPr>
            <a:picLocks noChangeAspect="1"/>
          </p:cNvPicPr>
          <p:nvPr/>
        </p:nvPicPr>
        <p:blipFill rotWithShape="1">
          <a:blip r:embed="rId3"/>
          <a:srcRect l="19043" t="171" r="11021" b="-1144"/>
          <a:stretch/>
        </p:blipFill>
        <p:spPr>
          <a:xfrm>
            <a:off x="7790729" y="73040"/>
            <a:ext cx="4329936" cy="3250733"/>
          </a:xfrm>
          <a:prstGeom prst="rect">
            <a:avLst/>
          </a:prstGeom>
          <a:ln>
            <a:noFill/>
          </a:ln>
          <a:effectLst>
            <a:softEdge rad="112500"/>
          </a:effectLst>
        </p:spPr>
      </p:pic>
      <p:pic>
        <p:nvPicPr>
          <p:cNvPr id="10" name="Picture 9" descr="A picture containing outdoor, sky, transport, power shovel&#10;&#10;Description automatically generated">
            <a:extLst>
              <a:ext uri="{FF2B5EF4-FFF2-40B4-BE49-F238E27FC236}">
                <a16:creationId xmlns:a16="http://schemas.microsoft.com/office/drawing/2014/main" id="{56E594A7-5ACF-478C-970B-4853DE41E82B}"/>
              </a:ext>
            </a:extLst>
          </p:cNvPr>
          <p:cNvPicPr>
            <a:picLocks noChangeAspect="1"/>
          </p:cNvPicPr>
          <p:nvPr/>
        </p:nvPicPr>
        <p:blipFill>
          <a:blip r:embed="rId4"/>
          <a:stretch>
            <a:fillRect/>
          </a:stretch>
        </p:blipFill>
        <p:spPr>
          <a:xfrm>
            <a:off x="7790728" y="3323773"/>
            <a:ext cx="4329935" cy="3125856"/>
          </a:xfrm>
          <a:prstGeom prst="rect">
            <a:avLst/>
          </a:prstGeom>
          <a:ln>
            <a:noFill/>
          </a:ln>
          <a:effectLst>
            <a:softEdge rad="112500"/>
          </a:effectLst>
        </p:spPr>
      </p:pic>
    </p:spTree>
    <p:extLst>
      <p:ext uri="{BB962C8B-B14F-4D97-AF65-F5344CB8AC3E}">
        <p14:creationId xmlns:p14="http://schemas.microsoft.com/office/powerpoint/2010/main" val="20463595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335C-726E-4175-A9D5-4447A75FBFDA}"/>
              </a:ext>
            </a:extLst>
          </p:cNvPr>
          <p:cNvSpPr>
            <a:spLocks noGrp="1"/>
          </p:cNvSpPr>
          <p:nvPr>
            <p:ph type="title"/>
          </p:nvPr>
        </p:nvSpPr>
        <p:spPr>
          <a:xfrm>
            <a:off x="1170680" y="44993"/>
            <a:ext cx="6315197" cy="1342383"/>
          </a:xfrm>
        </p:spPr>
        <p:txBody>
          <a:bodyPr>
            <a:normAutofit/>
          </a:bodyPr>
          <a:lstStyle/>
          <a:p>
            <a:r>
              <a:rPr lang="en-US" sz="3200">
                <a:cs typeface="Calibri"/>
              </a:rPr>
              <a:t>Biological Resources</a:t>
            </a:r>
            <a:br>
              <a:rPr lang="en-US" sz="3200">
                <a:cs typeface="Calibri"/>
              </a:rPr>
            </a:br>
            <a:r>
              <a:rPr lang="en-US" sz="3200">
                <a:cs typeface="Calibri"/>
              </a:rPr>
              <a:t>Greenhouse Gas Emissions </a:t>
            </a:r>
            <a:br>
              <a:rPr lang="en-US" sz="3200">
                <a:cs typeface="Calibri"/>
              </a:rPr>
            </a:br>
            <a:r>
              <a:rPr lang="en-US" sz="3200">
                <a:cs typeface="Calibri"/>
              </a:rPr>
              <a:t>Noise </a:t>
            </a:r>
          </a:p>
        </p:txBody>
      </p:sp>
      <p:sp>
        <p:nvSpPr>
          <p:cNvPr id="4" name="Footer Placeholder 3">
            <a:extLst>
              <a:ext uri="{FF2B5EF4-FFF2-40B4-BE49-F238E27FC236}">
                <a16:creationId xmlns:a16="http://schemas.microsoft.com/office/drawing/2014/main" id="{DDB4DAEE-4FDE-47E0-BB80-39CC0B4D1624}"/>
              </a:ext>
            </a:extLst>
          </p:cNvPr>
          <p:cNvSpPr>
            <a:spLocks noGrp="1"/>
          </p:cNvSpPr>
          <p:nvPr>
            <p:ph type="ftr" sz="quarter" idx="11"/>
          </p:nvPr>
        </p:nvSpPr>
        <p:spPr/>
        <p:txBody>
          <a:bodyPr/>
          <a:lstStyle/>
          <a:p>
            <a:r>
              <a:rPr lang="en-US"/>
              <a:t>SPEAKER: </a:t>
            </a:r>
            <a:r>
              <a:rPr lang="en-US" err="1"/>
              <a:t>nataly</a:t>
            </a:r>
            <a:r>
              <a:rPr lang="en-US"/>
              <a:t> Fernandez </a:t>
            </a:r>
          </a:p>
        </p:txBody>
      </p:sp>
      <p:sp>
        <p:nvSpPr>
          <p:cNvPr id="5" name="Slide Number Placeholder 4">
            <a:extLst>
              <a:ext uri="{FF2B5EF4-FFF2-40B4-BE49-F238E27FC236}">
                <a16:creationId xmlns:a16="http://schemas.microsoft.com/office/drawing/2014/main" id="{38577790-4606-4A14-9705-99553CC3374F}"/>
              </a:ext>
            </a:extLst>
          </p:cNvPr>
          <p:cNvSpPr>
            <a:spLocks noGrp="1"/>
          </p:cNvSpPr>
          <p:nvPr>
            <p:ph type="sldNum" sz="quarter" idx="12"/>
          </p:nvPr>
        </p:nvSpPr>
        <p:spPr/>
        <p:txBody>
          <a:bodyPr/>
          <a:lstStyle/>
          <a:p>
            <a:fld id="{519954A3-9DFD-4C44-94BA-B95130A3BA1C}" type="slidenum">
              <a:rPr lang="en-US" dirty="0" smtClean="0"/>
              <a:t>84</a:t>
            </a:fld>
            <a:endParaRPr lang="en-US"/>
          </a:p>
        </p:txBody>
      </p:sp>
      <p:pic>
        <p:nvPicPr>
          <p:cNvPr id="7" name="Picture 6" descr="Endangered Species | News | Bulletin |">
            <a:extLst>
              <a:ext uri="{FF2B5EF4-FFF2-40B4-BE49-F238E27FC236}">
                <a16:creationId xmlns:a16="http://schemas.microsoft.com/office/drawing/2014/main" id="{05B44474-02B5-46EE-B0E4-39C4AEC26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364" y="497805"/>
            <a:ext cx="4297479" cy="3001669"/>
          </a:xfrm>
          <a:prstGeom prst="rect">
            <a:avLst/>
          </a:prstGeom>
          <a:ln>
            <a:noFill/>
          </a:ln>
          <a:effectLst>
            <a:softEdge rad="112500"/>
          </a:effectLst>
        </p:spPr>
      </p:pic>
      <p:pic>
        <p:nvPicPr>
          <p:cNvPr id="8" name="Picture 7">
            <a:extLst>
              <a:ext uri="{FF2B5EF4-FFF2-40B4-BE49-F238E27FC236}">
                <a16:creationId xmlns:a16="http://schemas.microsoft.com/office/drawing/2014/main" id="{E8B53BE8-3DCF-4545-AAC0-026C28991E50}"/>
              </a:ext>
            </a:extLst>
          </p:cNvPr>
          <p:cNvPicPr>
            <a:picLocks noChangeAspect="1"/>
          </p:cNvPicPr>
          <p:nvPr/>
        </p:nvPicPr>
        <p:blipFill>
          <a:blip r:embed="rId4"/>
          <a:stretch>
            <a:fillRect/>
          </a:stretch>
        </p:blipFill>
        <p:spPr>
          <a:xfrm>
            <a:off x="7745364" y="3744494"/>
            <a:ext cx="4382034" cy="2439727"/>
          </a:xfrm>
          <a:prstGeom prst="rect">
            <a:avLst/>
          </a:prstGeom>
          <a:ln>
            <a:noFill/>
          </a:ln>
          <a:effectLst>
            <a:softEdge rad="112500"/>
          </a:effectLst>
        </p:spPr>
      </p:pic>
      <p:sp>
        <p:nvSpPr>
          <p:cNvPr id="9" name="TextBox 8">
            <a:extLst>
              <a:ext uri="{FF2B5EF4-FFF2-40B4-BE49-F238E27FC236}">
                <a16:creationId xmlns:a16="http://schemas.microsoft.com/office/drawing/2014/main" id="{3CE7C6F2-9CAB-468D-A04A-3A73DE5DBD58}"/>
              </a:ext>
            </a:extLst>
          </p:cNvPr>
          <p:cNvSpPr txBox="1"/>
          <p:nvPr/>
        </p:nvSpPr>
        <p:spPr>
          <a:xfrm>
            <a:off x="1064415" y="1486495"/>
            <a:ext cx="6539134" cy="461664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cs typeface="Calibri"/>
              </a:rPr>
              <a:t>Biological Resources</a:t>
            </a:r>
          </a:p>
          <a:p>
            <a:pPr marL="742950" lvl="1" indent="-285750">
              <a:buFont typeface="Arial" panose="020B0604020202020204" pitchFamily="34" charset="0"/>
              <a:buChar char="•"/>
            </a:pPr>
            <a:r>
              <a:rPr lang="en-US" sz="2400"/>
              <a:t>Endangered Species</a:t>
            </a:r>
            <a:endParaRPr lang="en-US" sz="2400">
              <a:cs typeface="Calibri"/>
            </a:endParaRPr>
          </a:p>
          <a:p>
            <a:pPr marL="1200150" lvl="2" indent="-285750">
              <a:buFont typeface="Arial" panose="020B0604020202020204" pitchFamily="34" charset="0"/>
              <a:buChar char="•"/>
            </a:pPr>
            <a:r>
              <a:rPr lang="en-US" sz="2400" i="0"/>
              <a:t>Stephens Kangaroo Rat</a:t>
            </a:r>
            <a:endParaRPr lang="en-US" sz="2400" i="0">
              <a:cs typeface="Calibri"/>
            </a:endParaRPr>
          </a:p>
          <a:p>
            <a:pPr marL="285750" indent="-285750">
              <a:buFont typeface="Arial" panose="020B0604020202020204" pitchFamily="34" charset="0"/>
              <a:buChar char="•"/>
            </a:pPr>
            <a:r>
              <a:rPr lang="en-US" sz="2800">
                <a:cs typeface="Calibri"/>
              </a:rPr>
              <a:t>Greenhouse Gas Emissions </a:t>
            </a:r>
          </a:p>
          <a:p>
            <a:pPr marL="742950" lvl="1" indent="-285750">
              <a:buFont typeface="Arial" panose="020B0604020202020204" pitchFamily="34" charset="0"/>
              <a:buChar char="•"/>
            </a:pPr>
            <a:r>
              <a:rPr lang="en-US" sz="2400">
                <a:cs typeface="Calibri"/>
              </a:rPr>
              <a:t>Construction vehicles </a:t>
            </a:r>
          </a:p>
          <a:p>
            <a:pPr marL="742950" lvl="1" indent="-285750">
              <a:buFont typeface="Arial" panose="020B0604020202020204" pitchFamily="34" charset="0"/>
              <a:buChar char="•"/>
            </a:pPr>
            <a:r>
              <a:rPr lang="en-US" sz="2400">
                <a:cs typeface="Calibri"/>
              </a:rPr>
              <a:t>Transportation </a:t>
            </a:r>
          </a:p>
          <a:p>
            <a:pPr marL="742950" lvl="1" indent="-285750">
              <a:buFont typeface="Arial" panose="020B0604020202020204" pitchFamily="34" charset="0"/>
              <a:buChar char="•"/>
            </a:pPr>
            <a:r>
              <a:rPr lang="en-US" sz="2400">
                <a:cs typeface="Calibri"/>
              </a:rPr>
              <a:t>Transporting materials </a:t>
            </a:r>
          </a:p>
          <a:p>
            <a:pPr marL="1200150" lvl="2" indent="-285750">
              <a:buFont typeface="Arial" panose="020B0604020202020204" pitchFamily="34" charset="0"/>
              <a:buChar char="•"/>
            </a:pPr>
            <a:r>
              <a:rPr lang="en-US" sz="2400">
                <a:cs typeface="Calibri"/>
              </a:rPr>
              <a:t>Workers Traveling </a:t>
            </a:r>
          </a:p>
          <a:p>
            <a:pPr marL="285750" indent="-285750">
              <a:buFont typeface="Arial" panose="020B0604020202020204" pitchFamily="34" charset="0"/>
              <a:buChar char="•"/>
            </a:pPr>
            <a:r>
              <a:rPr lang="en-US" sz="2800">
                <a:cs typeface="Calibri"/>
              </a:rPr>
              <a:t>Noise </a:t>
            </a:r>
          </a:p>
          <a:p>
            <a:pPr marL="742950" lvl="1" indent="-285750">
              <a:buFont typeface="Arial" panose="020B0604020202020204" pitchFamily="34" charset="0"/>
              <a:buChar char="•"/>
            </a:pPr>
            <a:r>
              <a:rPr lang="en-US" sz="2400">
                <a:cs typeface="Calibri"/>
              </a:rPr>
              <a:t>Monitored to ensure that the noise levels meet regulations. </a:t>
            </a:r>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4063504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08C1-12D7-4933-9285-1002B844F0F5}"/>
              </a:ext>
            </a:extLst>
          </p:cNvPr>
          <p:cNvSpPr>
            <a:spLocks noGrp="1"/>
          </p:cNvSpPr>
          <p:nvPr>
            <p:ph type="title"/>
          </p:nvPr>
        </p:nvSpPr>
        <p:spPr/>
        <p:txBody>
          <a:bodyPr/>
          <a:lstStyle/>
          <a:p>
            <a:r>
              <a:rPr lang="en-US">
                <a:ea typeface="+mj-lt"/>
                <a:cs typeface="+mj-lt"/>
              </a:rPr>
              <a:t>Sustainability </a:t>
            </a:r>
            <a:endParaRPr lang="en-US"/>
          </a:p>
        </p:txBody>
      </p:sp>
      <p:sp>
        <p:nvSpPr>
          <p:cNvPr id="4" name="Footer Placeholder 3">
            <a:extLst>
              <a:ext uri="{FF2B5EF4-FFF2-40B4-BE49-F238E27FC236}">
                <a16:creationId xmlns:a16="http://schemas.microsoft.com/office/drawing/2014/main" id="{46C6C47F-8BD9-4F74-94CF-83330E03FCAB}"/>
              </a:ext>
            </a:extLst>
          </p:cNvPr>
          <p:cNvSpPr>
            <a:spLocks noGrp="1"/>
          </p:cNvSpPr>
          <p:nvPr>
            <p:ph type="ftr" sz="quarter" idx="11"/>
          </p:nvPr>
        </p:nvSpPr>
        <p:spPr/>
        <p:txBody>
          <a:bodyPr/>
          <a:lstStyle/>
          <a:p>
            <a:r>
              <a:rPr lang="en-US"/>
              <a:t>SPEAKER: </a:t>
            </a:r>
            <a:r>
              <a:rPr lang="en-US" err="1"/>
              <a:t>destinie</a:t>
            </a:r>
            <a:r>
              <a:rPr lang="en-US"/>
              <a:t> rodriguez </a:t>
            </a:r>
            <a:endParaRPr lang="en-US">
              <a:cs typeface="Calibri"/>
            </a:endParaRPr>
          </a:p>
        </p:txBody>
      </p:sp>
      <p:sp>
        <p:nvSpPr>
          <p:cNvPr id="5" name="Slide Number Placeholder 4">
            <a:extLst>
              <a:ext uri="{FF2B5EF4-FFF2-40B4-BE49-F238E27FC236}">
                <a16:creationId xmlns:a16="http://schemas.microsoft.com/office/drawing/2014/main" id="{DA323FD2-604D-4907-9F83-46851124D068}"/>
              </a:ext>
            </a:extLst>
          </p:cNvPr>
          <p:cNvSpPr>
            <a:spLocks noGrp="1"/>
          </p:cNvSpPr>
          <p:nvPr>
            <p:ph type="sldNum" sz="quarter" idx="12"/>
          </p:nvPr>
        </p:nvSpPr>
        <p:spPr/>
        <p:txBody>
          <a:bodyPr/>
          <a:lstStyle/>
          <a:p>
            <a:fld id="{519954A3-9DFD-4C44-94BA-B95130A3BA1C}" type="slidenum">
              <a:rPr lang="en-US" dirty="0" smtClean="0"/>
              <a:t>85</a:t>
            </a:fld>
            <a:endParaRPr lang="en-US"/>
          </a:p>
        </p:txBody>
      </p:sp>
      <p:sp>
        <p:nvSpPr>
          <p:cNvPr id="11" name="Content Placeholder 2">
            <a:extLst>
              <a:ext uri="{FF2B5EF4-FFF2-40B4-BE49-F238E27FC236}">
                <a16:creationId xmlns:a16="http://schemas.microsoft.com/office/drawing/2014/main" id="{FB9B7090-54FA-484E-8BB5-8059B601674E}"/>
              </a:ext>
            </a:extLst>
          </p:cNvPr>
          <p:cNvSpPr>
            <a:spLocks noGrp="1"/>
          </p:cNvSpPr>
          <p:nvPr>
            <p:ph idx="1"/>
          </p:nvPr>
        </p:nvSpPr>
        <p:spPr>
          <a:xfrm>
            <a:off x="1249678" y="1668217"/>
            <a:ext cx="4846321" cy="3521565"/>
          </a:xfrm>
        </p:spPr>
        <p:txBody>
          <a:bodyPr vert="horz" lIns="0" tIns="45720" rIns="0" bIns="45720" rtlCol="0" anchor="t">
            <a:noAutofit/>
          </a:bodyPr>
          <a:lstStyle/>
          <a:p>
            <a:pPr>
              <a:buClr>
                <a:schemeClr val="tx1"/>
              </a:buClr>
              <a:buFont typeface="Arial" panose="020B0604020202020204" pitchFamily="34" charset="0"/>
              <a:buChar char="•"/>
            </a:pPr>
            <a:r>
              <a:rPr lang="en-US" sz="2400">
                <a:cs typeface="Calibri"/>
              </a:rPr>
              <a:t>Energy Efficient </a:t>
            </a:r>
          </a:p>
          <a:p>
            <a:pPr lvl="2">
              <a:buClr>
                <a:schemeClr val="tx1"/>
              </a:buClr>
            </a:pPr>
            <a:r>
              <a:rPr lang="en-US" sz="2400">
                <a:cs typeface="Calibri"/>
              </a:rPr>
              <a:t>Solar Lights</a:t>
            </a:r>
          </a:p>
          <a:p>
            <a:pPr lvl="3">
              <a:buClr>
                <a:schemeClr val="tx1"/>
              </a:buClr>
            </a:pPr>
            <a:r>
              <a:rPr lang="en-US" sz="2400">
                <a:cs typeface="Calibri"/>
              </a:rPr>
              <a:t>Street Lighting</a:t>
            </a:r>
          </a:p>
          <a:p>
            <a:pPr lvl="2">
              <a:buClr>
                <a:schemeClr val="tx1"/>
              </a:buClr>
            </a:pPr>
            <a:r>
              <a:rPr lang="en-US" sz="2400">
                <a:cs typeface="Calibri"/>
              </a:rPr>
              <a:t>Solar Energy</a:t>
            </a:r>
            <a:endParaRPr lang="en-US" sz="2400">
              <a:solidFill>
                <a:schemeClr val="tx1"/>
              </a:solidFill>
              <a:cs typeface="Calibri"/>
            </a:endParaRPr>
          </a:p>
          <a:p>
            <a:pPr>
              <a:buClr>
                <a:schemeClr val="tx1"/>
              </a:buClr>
              <a:buFont typeface="Arial" panose="020B0604020202020204" pitchFamily="34" charset="0"/>
              <a:buChar char="•"/>
            </a:pPr>
            <a:r>
              <a:rPr lang="en-US" sz="2400">
                <a:solidFill>
                  <a:schemeClr val="tx1"/>
                </a:solidFill>
                <a:cs typeface="Calibri"/>
              </a:rPr>
              <a:t>Protect Wildlife</a:t>
            </a:r>
          </a:p>
          <a:p>
            <a:pPr lvl="1"/>
            <a:r>
              <a:rPr lang="en-US" sz="2400">
                <a:solidFill>
                  <a:schemeClr val="tx1"/>
                </a:solidFill>
                <a:cs typeface="Calibri"/>
              </a:rPr>
              <a:t>Fence Operational Areas</a:t>
            </a:r>
          </a:p>
          <a:p>
            <a:pPr lvl="1"/>
            <a:r>
              <a:rPr lang="en-US" sz="2400">
                <a:solidFill>
                  <a:schemeClr val="tx1"/>
                </a:solidFill>
                <a:cs typeface="Calibri"/>
              </a:rPr>
              <a:t>Fence the Perimeter of the Stream</a:t>
            </a:r>
          </a:p>
          <a:p>
            <a:pPr lvl="1"/>
            <a:r>
              <a:rPr lang="en-US" sz="2400">
                <a:solidFill>
                  <a:schemeClr val="tx1"/>
                </a:solidFill>
                <a:cs typeface="Calibri"/>
              </a:rPr>
              <a:t>Roughen Side Slopes</a:t>
            </a:r>
          </a:p>
        </p:txBody>
      </p:sp>
      <p:pic>
        <p:nvPicPr>
          <p:cNvPr id="8" name="Picture 10" descr="Sustainability In Business Is More An Opportunity Than A Threat">
            <a:extLst>
              <a:ext uri="{FF2B5EF4-FFF2-40B4-BE49-F238E27FC236}">
                <a16:creationId xmlns:a16="http://schemas.microsoft.com/office/drawing/2014/main" id="{E89BE627-D604-8A40-9E54-99711AA65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480" y="1943458"/>
            <a:ext cx="4861768" cy="297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4293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903C-7572-45ED-9B0D-DD39E3AEA795}"/>
              </a:ext>
            </a:extLst>
          </p:cNvPr>
          <p:cNvSpPr>
            <a:spLocks noGrp="1"/>
          </p:cNvSpPr>
          <p:nvPr>
            <p:ph type="title"/>
          </p:nvPr>
        </p:nvSpPr>
        <p:spPr>
          <a:xfrm>
            <a:off x="1097280" y="338870"/>
            <a:ext cx="10058400" cy="910882"/>
          </a:xfrm>
        </p:spPr>
        <p:txBody>
          <a:bodyPr>
            <a:normAutofit/>
          </a:bodyPr>
          <a:lstStyle/>
          <a:p>
            <a:r>
              <a:rPr lang="en-US"/>
              <a:t>Sustainability </a:t>
            </a:r>
          </a:p>
        </p:txBody>
      </p:sp>
      <p:sp>
        <p:nvSpPr>
          <p:cNvPr id="4" name="Footer Placeholder 3">
            <a:extLst>
              <a:ext uri="{FF2B5EF4-FFF2-40B4-BE49-F238E27FC236}">
                <a16:creationId xmlns:a16="http://schemas.microsoft.com/office/drawing/2014/main" id="{DA70A4F4-5F64-45E5-A938-431A379552A4}"/>
              </a:ext>
            </a:extLst>
          </p:cNvPr>
          <p:cNvSpPr>
            <a:spLocks noGrp="1"/>
          </p:cNvSpPr>
          <p:nvPr>
            <p:ph type="ftr" sz="quarter" idx="11"/>
          </p:nvPr>
        </p:nvSpPr>
        <p:spPr>
          <a:xfrm>
            <a:off x="3684597" y="6499715"/>
            <a:ext cx="4822804" cy="365126"/>
          </a:xfrm>
        </p:spPr>
        <p:txBody>
          <a:bodyPr>
            <a:normAutofit lnSpcReduction="10000"/>
          </a:bodyPr>
          <a:lstStyle/>
          <a:p>
            <a:r>
              <a:rPr lang="en-US"/>
              <a:t>SPEAKER: hector </a:t>
            </a:r>
            <a:r>
              <a:rPr lang="en-US" err="1"/>
              <a:t>menendez</a:t>
            </a:r>
            <a:r>
              <a:rPr lang="en-US"/>
              <a:t> </a:t>
            </a:r>
          </a:p>
        </p:txBody>
      </p:sp>
      <p:sp>
        <p:nvSpPr>
          <p:cNvPr id="5" name="Slide Number Placeholder 4">
            <a:extLst>
              <a:ext uri="{FF2B5EF4-FFF2-40B4-BE49-F238E27FC236}">
                <a16:creationId xmlns:a16="http://schemas.microsoft.com/office/drawing/2014/main" id="{8DC3E1CA-1117-44F7-B41E-302A73783C10}"/>
              </a:ext>
            </a:extLst>
          </p:cNvPr>
          <p:cNvSpPr>
            <a:spLocks noGrp="1"/>
          </p:cNvSpPr>
          <p:nvPr>
            <p:ph type="sldNum" sz="quarter" idx="12"/>
          </p:nvPr>
        </p:nvSpPr>
        <p:spPr>
          <a:xfrm>
            <a:off x="9843655" y="6499716"/>
            <a:ext cx="1312025" cy="365125"/>
          </a:xfrm>
        </p:spPr>
        <p:txBody>
          <a:bodyPr>
            <a:normAutofit lnSpcReduction="10000"/>
          </a:bodyPr>
          <a:lstStyle/>
          <a:p>
            <a:fld id="{519954A3-9DFD-4C44-94BA-B95130A3BA1C}" type="slidenum">
              <a:rPr lang="en-US" dirty="0"/>
              <a:pPr/>
              <a:t>86</a:t>
            </a:fld>
            <a:endParaRPr lang="en-US"/>
          </a:p>
        </p:txBody>
      </p:sp>
      <p:pic>
        <p:nvPicPr>
          <p:cNvPr id="7" name="Picture 6" descr="A sign on the side of a road&#10;&#10;Description automatically generated with low confidence">
            <a:extLst>
              <a:ext uri="{FF2B5EF4-FFF2-40B4-BE49-F238E27FC236}">
                <a16:creationId xmlns:a16="http://schemas.microsoft.com/office/drawing/2014/main" id="{511D517E-C9CF-534B-A81A-BE53BC407443}"/>
              </a:ext>
            </a:extLst>
          </p:cNvPr>
          <p:cNvPicPr>
            <a:picLocks noChangeAspect="1"/>
          </p:cNvPicPr>
          <p:nvPr/>
        </p:nvPicPr>
        <p:blipFill rotWithShape="1">
          <a:blip r:embed="rId2"/>
          <a:srcRect l="20781" t="3944" r="34169" b="2030"/>
          <a:stretch/>
        </p:blipFill>
        <p:spPr>
          <a:xfrm>
            <a:off x="7573320" y="0"/>
            <a:ext cx="4654276" cy="6459785"/>
          </a:xfrm>
          <a:prstGeom prst="rect">
            <a:avLst/>
          </a:prstGeom>
        </p:spPr>
      </p:pic>
      <p:sp>
        <p:nvSpPr>
          <p:cNvPr id="6" name="TextBox 5">
            <a:extLst>
              <a:ext uri="{FF2B5EF4-FFF2-40B4-BE49-F238E27FC236}">
                <a16:creationId xmlns:a16="http://schemas.microsoft.com/office/drawing/2014/main" id="{49ECC393-863B-4C7A-9FBC-4269762FA192}"/>
              </a:ext>
            </a:extLst>
          </p:cNvPr>
          <p:cNvSpPr txBox="1"/>
          <p:nvPr/>
        </p:nvSpPr>
        <p:spPr>
          <a:xfrm>
            <a:off x="1173803" y="1400783"/>
            <a:ext cx="6322979" cy="3693319"/>
          </a:xfrm>
          <a:prstGeom prst="rect">
            <a:avLst/>
          </a:prstGeom>
          <a:noFill/>
        </p:spPr>
        <p:txBody>
          <a:bodyPr wrap="square" lIns="91440" tIns="45720" rIns="91440" bIns="45720" rtlCol="0" anchor="t">
            <a:spAutoFit/>
          </a:bodyPr>
          <a:lstStyle/>
          <a:p>
            <a:r>
              <a:rPr lang="en-US" sz="2400"/>
              <a:t>Bio-Retention Garden</a:t>
            </a:r>
          </a:p>
          <a:p>
            <a:pPr marL="285750" indent="-285750">
              <a:buFont typeface="Arial" panose="020B0604020202020204" pitchFamily="34" charset="0"/>
              <a:buChar char="•"/>
            </a:pPr>
            <a:r>
              <a:rPr lang="en-US" sz="2400"/>
              <a:t>Stormwater runoff retention</a:t>
            </a:r>
            <a:endParaRPr lang="en-US" sz="2400">
              <a:cs typeface="Calibri"/>
            </a:endParaRPr>
          </a:p>
          <a:p>
            <a:pPr marL="285750" indent="-285750">
              <a:buFont typeface="Arial" panose="020B0604020202020204" pitchFamily="34" charset="0"/>
              <a:buChar char="•"/>
            </a:pPr>
            <a:r>
              <a:rPr lang="en-US" sz="2400"/>
              <a:t>Proper vegetation</a:t>
            </a:r>
            <a:endParaRPr lang="en-US" sz="2400">
              <a:cs typeface="Calibri"/>
            </a:endParaRPr>
          </a:p>
          <a:p>
            <a:pPr marL="285750" indent="-285750">
              <a:buFont typeface="Arial" panose="020B0604020202020204" pitchFamily="34" charset="0"/>
              <a:buChar char="•"/>
            </a:pPr>
            <a:r>
              <a:rPr lang="en-US" sz="2400"/>
              <a:t>Aesthetically improvement</a:t>
            </a:r>
            <a:br>
              <a:rPr lang="en-US" sz="2400"/>
            </a:br>
            <a:endParaRPr lang="en-US" sz="2400">
              <a:cs typeface="Calibri" panose="020F0502020204030204"/>
            </a:endParaRPr>
          </a:p>
          <a:p>
            <a:r>
              <a:rPr lang="en-US" sz="2400"/>
              <a:t>Dam Materials</a:t>
            </a:r>
          </a:p>
          <a:p>
            <a:pPr marL="285750" indent="-285750">
              <a:buFont typeface="Arial" panose="020B0604020202020204" pitchFamily="34" charset="0"/>
              <a:buChar char="•"/>
            </a:pPr>
            <a:r>
              <a:rPr lang="en-US" sz="2400"/>
              <a:t>Use of Local and Native soils for construction</a:t>
            </a:r>
          </a:p>
          <a:p>
            <a:pPr marL="285750" indent="-285750">
              <a:buFont typeface="Arial" panose="020B0604020202020204" pitchFamily="34" charset="0"/>
              <a:buChar char="•"/>
            </a:pPr>
            <a:r>
              <a:rPr lang="en-US" sz="2400"/>
              <a:t>Reduction of Greenhouse Gasses Emission</a:t>
            </a:r>
          </a:p>
          <a:p>
            <a:endParaRPr lang="en-US" sz="2400">
              <a:cs typeface="Calibri"/>
            </a:endParaRP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892852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F278-6084-492F-91D2-FA1DE0F18EB5}"/>
              </a:ext>
            </a:extLst>
          </p:cNvPr>
          <p:cNvSpPr>
            <a:spLocks noGrp="1"/>
          </p:cNvSpPr>
          <p:nvPr>
            <p:ph type="title"/>
          </p:nvPr>
        </p:nvSpPr>
        <p:spPr/>
        <p:txBody>
          <a:bodyPr/>
          <a:lstStyle/>
          <a:p>
            <a:r>
              <a:rPr lang="en-US">
                <a:cs typeface="Calibri"/>
              </a:rPr>
              <a:t>Constructability </a:t>
            </a:r>
            <a:endParaRPr lang="en-US"/>
          </a:p>
        </p:txBody>
      </p:sp>
      <p:sp>
        <p:nvSpPr>
          <p:cNvPr id="4" name="Footer Placeholder 3">
            <a:extLst>
              <a:ext uri="{FF2B5EF4-FFF2-40B4-BE49-F238E27FC236}">
                <a16:creationId xmlns:a16="http://schemas.microsoft.com/office/drawing/2014/main" id="{2BB86702-4B25-44C7-974E-141FB096C9DE}"/>
              </a:ext>
            </a:extLst>
          </p:cNvPr>
          <p:cNvSpPr>
            <a:spLocks noGrp="1"/>
          </p:cNvSpPr>
          <p:nvPr>
            <p:ph type="ftr" sz="quarter" idx="11"/>
          </p:nvPr>
        </p:nvSpPr>
        <p:spPr/>
        <p:txBody>
          <a:bodyPr/>
          <a:lstStyle/>
          <a:p>
            <a:r>
              <a:rPr lang="en-US"/>
              <a:t>SPEAKER: karelly dorado  </a:t>
            </a:r>
          </a:p>
        </p:txBody>
      </p:sp>
      <p:sp>
        <p:nvSpPr>
          <p:cNvPr id="5" name="Slide Number Placeholder 4">
            <a:extLst>
              <a:ext uri="{FF2B5EF4-FFF2-40B4-BE49-F238E27FC236}">
                <a16:creationId xmlns:a16="http://schemas.microsoft.com/office/drawing/2014/main" id="{1189276D-9FBD-4DD3-989C-E89D314A841D}"/>
              </a:ext>
            </a:extLst>
          </p:cNvPr>
          <p:cNvSpPr>
            <a:spLocks noGrp="1"/>
          </p:cNvSpPr>
          <p:nvPr>
            <p:ph type="sldNum" sz="quarter" idx="12"/>
          </p:nvPr>
        </p:nvSpPr>
        <p:spPr/>
        <p:txBody>
          <a:bodyPr/>
          <a:lstStyle/>
          <a:p>
            <a:fld id="{519954A3-9DFD-4C44-94BA-B95130A3BA1C}" type="slidenum">
              <a:rPr lang="en-US" dirty="0" smtClean="0"/>
              <a:t>87</a:t>
            </a:fld>
            <a:endParaRPr lang="en-US"/>
          </a:p>
        </p:txBody>
      </p:sp>
      <p:sp>
        <p:nvSpPr>
          <p:cNvPr id="6" name="TextBox 1">
            <a:extLst>
              <a:ext uri="{FF2B5EF4-FFF2-40B4-BE49-F238E27FC236}">
                <a16:creationId xmlns:a16="http://schemas.microsoft.com/office/drawing/2014/main" id="{3929F763-4901-48E8-B200-7EE2973BD235}"/>
              </a:ext>
            </a:extLst>
          </p:cNvPr>
          <p:cNvSpPr txBox="1"/>
          <p:nvPr/>
        </p:nvSpPr>
        <p:spPr>
          <a:xfrm>
            <a:off x="775947" y="1847117"/>
            <a:ext cx="10474031" cy="33906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cs typeface="Calibri"/>
              </a:rPr>
              <a:t>Permits </a:t>
            </a:r>
          </a:p>
          <a:p>
            <a:pPr marL="285750" indent="-285750">
              <a:lnSpc>
                <a:spcPct val="90000"/>
              </a:lnSpc>
              <a:spcBef>
                <a:spcPts val="1200"/>
              </a:spcBef>
              <a:spcAft>
                <a:spcPts val="200"/>
              </a:spcAft>
              <a:buFont typeface="Arial,Sans-Serif"/>
              <a:buChar char="•"/>
            </a:pPr>
            <a:r>
              <a:rPr lang="en-US" sz="2400">
                <a:cs typeface="Calibri"/>
              </a:rPr>
              <a:t>U.S. Army Corps of Engineers  </a:t>
            </a:r>
            <a:endParaRPr lang="en-US" sz="2400">
              <a:ea typeface="+mn-lt"/>
              <a:cs typeface="+mn-lt"/>
            </a:endParaRPr>
          </a:p>
          <a:p>
            <a:pPr marL="285750" indent="-285750">
              <a:lnSpc>
                <a:spcPct val="90000"/>
              </a:lnSpc>
              <a:spcBef>
                <a:spcPts val="1200"/>
              </a:spcBef>
              <a:spcAft>
                <a:spcPts val="200"/>
              </a:spcAft>
              <a:buFont typeface="Arial,Sans-Serif"/>
              <a:buChar char="•"/>
            </a:pPr>
            <a:r>
              <a:rPr lang="en-US" sz="2400">
                <a:cs typeface="Calibri"/>
              </a:rPr>
              <a:t>U.S. Fish and Wildlife</a:t>
            </a:r>
            <a:endParaRPr lang="en-US" sz="2400">
              <a:ea typeface="+mn-lt"/>
              <a:cs typeface="+mn-lt"/>
            </a:endParaRPr>
          </a:p>
          <a:p>
            <a:pPr marL="285750" indent="-285750">
              <a:lnSpc>
                <a:spcPct val="90000"/>
              </a:lnSpc>
              <a:spcBef>
                <a:spcPts val="1200"/>
              </a:spcBef>
              <a:spcAft>
                <a:spcPts val="200"/>
              </a:spcAft>
              <a:buFont typeface="Arial,Sans-Serif"/>
              <a:buChar char="•"/>
            </a:pPr>
            <a:r>
              <a:rPr lang="en-US" sz="2400">
                <a:cs typeface="Calibri"/>
              </a:rPr>
              <a:t>County Riverside Transportation Department</a:t>
            </a:r>
            <a:endParaRPr lang="en-US" sz="2400">
              <a:ea typeface="+mn-lt"/>
              <a:cs typeface="+mn-lt"/>
            </a:endParaRPr>
          </a:p>
          <a:p>
            <a:pPr marL="285750" indent="-285750">
              <a:lnSpc>
                <a:spcPct val="90000"/>
              </a:lnSpc>
              <a:spcBef>
                <a:spcPts val="1200"/>
              </a:spcBef>
              <a:spcAft>
                <a:spcPts val="200"/>
              </a:spcAft>
              <a:buFont typeface="Arial,Sans-Serif"/>
              <a:buChar char="•"/>
            </a:pPr>
            <a:r>
              <a:rPr lang="en-US" sz="2400">
                <a:cs typeface="Calibri"/>
              </a:rPr>
              <a:t>County of Riverside Building &amp; Safety Department </a:t>
            </a:r>
            <a:endParaRPr lang="en-US" sz="2400">
              <a:ea typeface="+mn-lt"/>
              <a:cs typeface="+mn-lt"/>
            </a:endParaRPr>
          </a:p>
          <a:p>
            <a:pPr marL="285750" indent="-285750">
              <a:lnSpc>
                <a:spcPct val="90000"/>
              </a:lnSpc>
              <a:spcBef>
                <a:spcPts val="1200"/>
              </a:spcBef>
              <a:spcAft>
                <a:spcPts val="200"/>
              </a:spcAft>
              <a:buFont typeface="Arial,Sans-Serif"/>
              <a:buChar char="•"/>
            </a:pPr>
            <a:r>
              <a:rPr lang="en-US" sz="2400">
                <a:cs typeface="Calibri"/>
              </a:rPr>
              <a:t>California Environmental Quality Act (CEQA) </a:t>
            </a:r>
            <a:endParaRPr lang="en-US"/>
          </a:p>
          <a:p>
            <a:endParaRPr lang="en-US" sz="2400">
              <a:cs typeface="Calibri"/>
            </a:endParaRPr>
          </a:p>
        </p:txBody>
      </p:sp>
      <p:pic>
        <p:nvPicPr>
          <p:cNvPr id="3" name="Picture 2" descr="A picture containing text&#10;&#10;Description automatically generated">
            <a:extLst>
              <a:ext uri="{FF2B5EF4-FFF2-40B4-BE49-F238E27FC236}">
                <a16:creationId xmlns:a16="http://schemas.microsoft.com/office/drawing/2014/main" id="{04330A4C-590A-44FA-B119-3FC0DD3F289B}"/>
              </a:ext>
            </a:extLst>
          </p:cNvPr>
          <p:cNvPicPr>
            <a:picLocks noChangeAspect="1"/>
          </p:cNvPicPr>
          <p:nvPr/>
        </p:nvPicPr>
        <p:blipFill>
          <a:blip r:embed="rId2"/>
          <a:stretch>
            <a:fillRect/>
          </a:stretch>
        </p:blipFill>
        <p:spPr>
          <a:xfrm>
            <a:off x="7401242" y="4177990"/>
            <a:ext cx="4284755" cy="2124786"/>
          </a:xfrm>
          <a:prstGeom prst="rect">
            <a:avLst/>
          </a:prstGeom>
        </p:spPr>
      </p:pic>
    </p:spTree>
    <p:extLst>
      <p:ext uri="{BB962C8B-B14F-4D97-AF65-F5344CB8AC3E}">
        <p14:creationId xmlns:p14="http://schemas.microsoft.com/office/powerpoint/2010/main" val="40130755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F278-6084-492F-91D2-FA1DE0F18EB5}"/>
              </a:ext>
            </a:extLst>
          </p:cNvPr>
          <p:cNvSpPr>
            <a:spLocks noGrp="1"/>
          </p:cNvSpPr>
          <p:nvPr>
            <p:ph type="title"/>
          </p:nvPr>
        </p:nvSpPr>
        <p:spPr/>
        <p:txBody>
          <a:bodyPr/>
          <a:lstStyle/>
          <a:p>
            <a:r>
              <a:rPr lang="en-US">
                <a:cs typeface="Calibri"/>
              </a:rPr>
              <a:t>Constructability </a:t>
            </a:r>
            <a:endParaRPr lang="en-US"/>
          </a:p>
        </p:txBody>
      </p:sp>
      <p:sp>
        <p:nvSpPr>
          <p:cNvPr id="4" name="Footer Placeholder 3">
            <a:extLst>
              <a:ext uri="{FF2B5EF4-FFF2-40B4-BE49-F238E27FC236}">
                <a16:creationId xmlns:a16="http://schemas.microsoft.com/office/drawing/2014/main" id="{2BB86702-4B25-44C7-974E-141FB096C9DE}"/>
              </a:ext>
            </a:extLst>
          </p:cNvPr>
          <p:cNvSpPr>
            <a:spLocks noGrp="1"/>
          </p:cNvSpPr>
          <p:nvPr>
            <p:ph type="ftr" sz="quarter" idx="11"/>
          </p:nvPr>
        </p:nvSpPr>
        <p:spPr/>
        <p:txBody>
          <a:bodyPr/>
          <a:lstStyle/>
          <a:p>
            <a:r>
              <a:rPr lang="en-US"/>
              <a:t>SPEAKER: </a:t>
            </a:r>
            <a:r>
              <a:rPr lang="en-US" err="1"/>
              <a:t>leslie</a:t>
            </a:r>
            <a:r>
              <a:rPr lang="en-US"/>
              <a:t> martinez </a:t>
            </a:r>
          </a:p>
        </p:txBody>
      </p:sp>
      <p:sp>
        <p:nvSpPr>
          <p:cNvPr id="5" name="Slide Number Placeholder 4">
            <a:extLst>
              <a:ext uri="{FF2B5EF4-FFF2-40B4-BE49-F238E27FC236}">
                <a16:creationId xmlns:a16="http://schemas.microsoft.com/office/drawing/2014/main" id="{1189276D-9FBD-4DD3-989C-E89D314A841D}"/>
              </a:ext>
            </a:extLst>
          </p:cNvPr>
          <p:cNvSpPr>
            <a:spLocks noGrp="1"/>
          </p:cNvSpPr>
          <p:nvPr>
            <p:ph type="sldNum" sz="quarter" idx="12"/>
          </p:nvPr>
        </p:nvSpPr>
        <p:spPr/>
        <p:txBody>
          <a:bodyPr/>
          <a:lstStyle/>
          <a:p>
            <a:fld id="{519954A3-9DFD-4C44-94BA-B95130A3BA1C}" type="slidenum">
              <a:rPr lang="en-US" dirty="0" smtClean="0"/>
              <a:t>88</a:t>
            </a:fld>
            <a:endParaRPr lang="en-US"/>
          </a:p>
        </p:txBody>
      </p:sp>
      <p:pic>
        <p:nvPicPr>
          <p:cNvPr id="8" name="Picture 8" descr="Map&#10;&#10;Description automatically generated">
            <a:extLst>
              <a:ext uri="{FF2B5EF4-FFF2-40B4-BE49-F238E27FC236}">
                <a16:creationId xmlns:a16="http://schemas.microsoft.com/office/drawing/2014/main" id="{D1E0CF7B-C604-445A-979A-DA9411342858}"/>
              </a:ext>
            </a:extLst>
          </p:cNvPr>
          <p:cNvPicPr>
            <a:picLocks noChangeAspect="1"/>
          </p:cNvPicPr>
          <p:nvPr/>
        </p:nvPicPr>
        <p:blipFill>
          <a:blip r:embed="rId2"/>
          <a:stretch>
            <a:fillRect/>
          </a:stretch>
        </p:blipFill>
        <p:spPr>
          <a:xfrm>
            <a:off x="6189427" y="1837651"/>
            <a:ext cx="5291378" cy="4284938"/>
          </a:xfrm>
          <a:prstGeom prst="rect">
            <a:avLst/>
          </a:prstGeom>
        </p:spPr>
      </p:pic>
      <p:pic>
        <p:nvPicPr>
          <p:cNvPr id="7" name="Picture 8" descr="A picture containing text, mountain&#10;&#10;Description automatically generated">
            <a:extLst>
              <a:ext uri="{FF2B5EF4-FFF2-40B4-BE49-F238E27FC236}">
                <a16:creationId xmlns:a16="http://schemas.microsoft.com/office/drawing/2014/main" id="{5CAFDDB8-62FF-4A61-814D-82C8768B6032}"/>
              </a:ext>
            </a:extLst>
          </p:cNvPr>
          <p:cNvPicPr>
            <a:picLocks noChangeAspect="1"/>
          </p:cNvPicPr>
          <p:nvPr/>
        </p:nvPicPr>
        <p:blipFill>
          <a:blip r:embed="rId3"/>
          <a:stretch>
            <a:fillRect/>
          </a:stretch>
        </p:blipFill>
        <p:spPr>
          <a:xfrm>
            <a:off x="938212" y="1838569"/>
            <a:ext cx="5190751" cy="4284174"/>
          </a:xfrm>
          <a:prstGeom prst="rect">
            <a:avLst/>
          </a:prstGeom>
        </p:spPr>
      </p:pic>
    </p:spTree>
    <p:extLst>
      <p:ext uri="{BB962C8B-B14F-4D97-AF65-F5344CB8AC3E}">
        <p14:creationId xmlns:p14="http://schemas.microsoft.com/office/powerpoint/2010/main" val="33618316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F278-6084-492F-91D2-FA1DE0F18EB5}"/>
              </a:ext>
            </a:extLst>
          </p:cNvPr>
          <p:cNvSpPr>
            <a:spLocks noGrp="1"/>
          </p:cNvSpPr>
          <p:nvPr>
            <p:ph type="title"/>
          </p:nvPr>
        </p:nvSpPr>
        <p:spPr/>
        <p:txBody>
          <a:bodyPr/>
          <a:lstStyle/>
          <a:p>
            <a:r>
              <a:rPr lang="en-US">
                <a:cs typeface="Calibri"/>
              </a:rPr>
              <a:t>Constructability </a:t>
            </a:r>
            <a:endParaRPr lang="en-US"/>
          </a:p>
        </p:txBody>
      </p:sp>
      <p:sp>
        <p:nvSpPr>
          <p:cNvPr id="4" name="Footer Placeholder 3">
            <a:extLst>
              <a:ext uri="{FF2B5EF4-FFF2-40B4-BE49-F238E27FC236}">
                <a16:creationId xmlns:a16="http://schemas.microsoft.com/office/drawing/2014/main" id="{2BB86702-4B25-44C7-974E-141FB096C9DE}"/>
              </a:ext>
            </a:extLst>
          </p:cNvPr>
          <p:cNvSpPr>
            <a:spLocks noGrp="1"/>
          </p:cNvSpPr>
          <p:nvPr>
            <p:ph type="ftr" sz="quarter" idx="11"/>
          </p:nvPr>
        </p:nvSpPr>
        <p:spPr/>
        <p:txBody>
          <a:bodyPr/>
          <a:lstStyle/>
          <a:p>
            <a:r>
              <a:rPr lang="en-US"/>
              <a:t>SPEAKER: </a:t>
            </a:r>
            <a:r>
              <a:rPr lang="en-US" err="1"/>
              <a:t>leslie</a:t>
            </a:r>
            <a:r>
              <a:rPr lang="en-US"/>
              <a:t> martinez </a:t>
            </a:r>
          </a:p>
        </p:txBody>
      </p:sp>
      <p:sp>
        <p:nvSpPr>
          <p:cNvPr id="5" name="Slide Number Placeholder 4">
            <a:extLst>
              <a:ext uri="{FF2B5EF4-FFF2-40B4-BE49-F238E27FC236}">
                <a16:creationId xmlns:a16="http://schemas.microsoft.com/office/drawing/2014/main" id="{1189276D-9FBD-4DD3-989C-E89D314A841D}"/>
              </a:ext>
            </a:extLst>
          </p:cNvPr>
          <p:cNvSpPr>
            <a:spLocks noGrp="1"/>
          </p:cNvSpPr>
          <p:nvPr>
            <p:ph type="sldNum" sz="quarter" idx="12"/>
          </p:nvPr>
        </p:nvSpPr>
        <p:spPr/>
        <p:txBody>
          <a:bodyPr/>
          <a:lstStyle/>
          <a:p>
            <a:fld id="{519954A3-9DFD-4C44-94BA-B95130A3BA1C}" type="slidenum">
              <a:rPr lang="en-US" dirty="0" smtClean="0"/>
              <a:t>89</a:t>
            </a:fld>
            <a:endParaRPr lang="en-US"/>
          </a:p>
        </p:txBody>
      </p:sp>
      <p:pic>
        <p:nvPicPr>
          <p:cNvPr id="6" name="Picture 7" descr="A picture containing sky, outdoor, ground, farm machine&#10;&#10;Description automatically generated">
            <a:extLst>
              <a:ext uri="{FF2B5EF4-FFF2-40B4-BE49-F238E27FC236}">
                <a16:creationId xmlns:a16="http://schemas.microsoft.com/office/drawing/2014/main" id="{B641EC12-F174-4011-A5B7-80C933EA0841}"/>
              </a:ext>
            </a:extLst>
          </p:cNvPr>
          <p:cNvPicPr>
            <a:picLocks noChangeAspect="1"/>
          </p:cNvPicPr>
          <p:nvPr/>
        </p:nvPicPr>
        <p:blipFill>
          <a:blip r:embed="rId2"/>
          <a:stretch>
            <a:fillRect/>
          </a:stretch>
        </p:blipFill>
        <p:spPr>
          <a:xfrm>
            <a:off x="6123340" y="3784909"/>
            <a:ext cx="4280784" cy="2371780"/>
          </a:xfrm>
          <a:prstGeom prst="rect">
            <a:avLst/>
          </a:prstGeom>
        </p:spPr>
      </p:pic>
      <p:pic>
        <p:nvPicPr>
          <p:cNvPr id="8" name="Picture 8" descr="A picture containing sky, outdoor, yellow, way&#10;&#10;Description automatically generated">
            <a:extLst>
              <a:ext uri="{FF2B5EF4-FFF2-40B4-BE49-F238E27FC236}">
                <a16:creationId xmlns:a16="http://schemas.microsoft.com/office/drawing/2014/main" id="{5A3F405E-4EE7-4BD4-81CE-7C284C18B75F}"/>
              </a:ext>
            </a:extLst>
          </p:cNvPr>
          <p:cNvPicPr>
            <a:picLocks noChangeAspect="1"/>
          </p:cNvPicPr>
          <p:nvPr/>
        </p:nvPicPr>
        <p:blipFill>
          <a:blip r:embed="rId3"/>
          <a:stretch>
            <a:fillRect/>
          </a:stretch>
        </p:blipFill>
        <p:spPr>
          <a:xfrm>
            <a:off x="1992782" y="3981864"/>
            <a:ext cx="4134152" cy="2173102"/>
          </a:xfrm>
          <a:prstGeom prst="rect">
            <a:avLst/>
          </a:prstGeom>
        </p:spPr>
      </p:pic>
      <p:pic>
        <p:nvPicPr>
          <p:cNvPr id="9" name="Picture 9">
            <a:extLst>
              <a:ext uri="{FF2B5EF4-FFF2-40B4-BE49-F238E27FC236}">
                <a16:creationId xmlns:a16="http://schemas.microsoft.com/office/drawing/2014/main" id="{9167C6A9-EE6E-4D92-BB3B-2C7FEE3A4410}"/>
              </a:ext>
            </a:extLst>
          </p:cNvPr>
          <p:cNvPicPr>
            <a:picLocks noChangeAspect="1"/>
          </p:cNvPicPr>
          <p:nvPr/>
        </p:nvPicPr>
        <p:blipFill>
          <a:blip r:embed="rId4"/>
          <a:stretch>
            <a:fillRect/>
          </a:stretch>
        </p:blipFill>
        <p:spPr>
          <a:xfrm>
            <a:off x="6097446" y="1724549"/>
            <a:ext cx="4313271" cy="2258904"/>
          </a:xfrm>
          <a:prstGeom prst="rect">
            <a:avLst/>
          </a:prstGeom>
        </p:spPr>
      </p:pic>
      <p:sp>
        <p:nvSpPr>
          <p:cNvPr id="10" name="TextBox 9">
            <a:extLst>
              <a:ext uri="{FF2B5EF4-FFF2-40B4-BE49-F238E27FC236}">
                <a16:creationId xmlns:a16="http://schemas.microsoft.com/office/drawing/2014/main" id="{B9638218-E460-4373-9949-A4B3CCF4E657}"/>
              </a:ext>
            </a:extLst>
          </p:cNvPr>
          <p:cNvSpPr txBox="1"/>
          <p:nvPr/>
        </p:nvSpPr>
        <p:spPr>
          <a:xfrm>
            <a:off x="1257612" y="2066773"/>
            <a:ext cx="434587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Tracking of Soils Control </a:t>
            </a:r>
            <a:endParaRPr lang="en-US"/>
          </a:p>
          <a:p>
            <a:pPr marL="342900" indent="-342900">
              <a:buFont typeface="Arial"/>
              <a:buChar char="•"/>
            </a:pPr>
            <a:r>
              <a:rPr lang="en-US" sz="2400">
                <a:cs typeface="Calibri"/>
              </a:rPr>
              <a:t>Stabilized Access </a:t>
            </a:r>
          </a:p>
          <a:p>
            <a:pPr marL="342900" indent="-342900">
              <a:buFont typeface="Arial"/>
              <a:buChar char="•"/>
            </a:pPr>
            <a:r>
              <a:rPr lang="en-US" sz="2400">
                <a:cs typeface="Calibri"/>
              </a:rPr>
              <a:t>Stabilized Roadway</a:t>
            </a:r>
          </a:p>
          <a:p>
            <a:pPr marL="342900" indent="-342900">
              <a:buFont typeface="Arial"/>
              <a:buChar char="•"/>
            </a:pPr>
            <a:r>
              <a:rPr lang="en-US" sz="2400">
                <a:cs typeface="Calibri"/>
              </a:rPr>
              <a:t>Street Cleaning </a:t>
            </a:r>
            <a:endParaRPr lang="en-US" sz="2400"/>
          </a:p>
        </p:txBody>
      </p:sp>
    </p:spTree>
    <p:extLst>
      <p:ext uri="{BB962C8B-B14F-4D97-AF65-F5344CB8AC3E}">
        <p14:creationId xmlns:p14="http://schemas.microsoft.com/office/powerpoint/2010/main" val="601730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0C13-17F3-4D4E-A0F4-2D1F04CC0F40}"/>
              </a:ext>
            </a:extLst>
          </p:cNvPr>
          <p:cNvSpPr>
            <a:spLocks noGrp="1"/>
          </p:cNvSpPr>
          <p:nvPr>
            <p:ph type="title"/>
          </p:nvPr>
        </p:nvSpPr>
        <p:spPr/>
        <p:txBody>
          <a:bodyPr/>
          <a:lstStyle/>
          <a:p>
            <a:r>
              <a:rPr lang="en-US"/>
              <a:t>Rippl Method</a:t>
            </a:r>
          </a:p>
        </p:txBody>
      </p:sp>
      <p:sp>
        <p:nvSpPr>
          <p:cNvPr id="9" name="Footer Placeholder 8">
            <a:extLst>
              <a:ext uri="{FF2B5EF4-FFF2-40B4-BE49-F238E27FC236}">
                <a16:creationId xmlns:a16="http://schemas.microsoft.com/office/drawing/2014/main" id="{F68BA383-6AA2-4059-B895-26DF7D00CD8C}"/>
              </a:ext>
            </a:extLst>
          </p:cNvPr>
          <p:cNvSpPr>
            <a:spLocks noGrp="1"/>
          </p:cNvSpPr>
          <p:nvPr>
            <p:ph type="ftr" sz="quarter" idx="11"/>
          </p:nvPr>
        </p:nvSpPr>
        <p:spPr/>
        <p:txBody>
          <a:bodyPr/>
          <a:lstStyle/>
          <a:p>
            <a:r>
              <a:rPr lang="en-US"/>
              <a:t>Speaker: Valente </a:t>
            </a:r>
            <a:r>
              <a:rPr lang="en-US" err="1"/>
              <a:t>rodriguez</a:t>
            </a:r>
            <a:endParaRPr lang="en-US"/>
          </a:p>
        </p:txBody>
      </p:sp>
      <p:sp>
        <p:nvSpPr>
          <p:cNvPr id="7" name="Slide Number Placeholder 6">
            <a:extLst>
              <a:ext uri="{FF2B5EF4-FFF2-40B4-BE49-F238E27FC236}">
                <a16:creationId xmlns:a16="http://schemas.microsoft.com/office/drawing/2014/main" id="{FE76DFB0-3B9A-41B4-8842-C084FDFA1A57}"/>
              </a:ext>
            </a:extLst>
          </p:cNvPr>
          <p:cNvSpPr>
            <a:spLocks noGrp="1"/>
          </p:cNvSpPr>
          <p:nvPr>
            <p:ph type="sldNum" sz="quarter" idx="12"/>
          </p:nvPr>
        </p:nvSpPr>
        <p:spPr/>
        <p:txBody>
          <a:bodyPr/>
          <a:lstStyle/>
          <a:p>
            <a:fld id="{D57F1E4F-1CFF-5643-939E-217C01CDF565}" type="slidenum">
              <a:rPr lang="en-US" smtClean="0"/>
              <a:pPr/>
              <a:t>9</a:t>
            </a:fld>
            <a:endParaRPr lang="en-US"/>
          </a:p>
        </p:txBody>
      </p:sp>
      <p:sp>
        <p:nvSpPr>
          <p:cNvPr id="3" name="TextBox 2">
            <a:extLst>
              <a:ext uri="{FF2B5EF4-FFF2-40B4-BE49-F238E27FC236}">
                <a16:creationId xmlns:a16="http://schemas.microsoft.com/office/drawing/2014/main" id="{3E6588A5-3190-4175-9B2A-ADFD2A5E521C}"/>
              </a:ext>
            </a:extLst>
          </p:cNvPr>
          <p:cNvSpPr txBox="1"/>
          <p:nvPr/>
        </p:nvSpPr>
        <p:spPr>
          <a:xfrm>
            <a:off x="1068525" y="14230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Given</a:t>
            </a:r>
          </a:p>
        </p:txBody>
      </p:sp>
      <p:sp>
        <p:nvSpPr>
          <p:cNvPr id="11" name="TextBox 10">
            <a:extLst>
              <a:ext uri="{FF2B5EF4-FFF2-40B4-BE49-F238E27FC236}">
                <a16:creationId xmlns:a16="http://schemas.microsoft.com/office/drawing/2014/main" id="{1CE8FF92-4707-469F-9C5E-7B720320AF0B}"/>
              </a:ext>
            </a:extLst>
          </p:cNvPr>
          <p:cNvSpPr txBox="1"/>
          <p:nvPr/>
        </p:nvSpPr>
        <p:spPr>
          <a:xfrm>
            <a:off x="1063925" y="26348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Graphs</a:t>
            </a:r>
            <a:endParaRPr lang="en-US" b="1">
              <a:cs typeface="Calibri"/>
            </a:endParaRPr>
          </a:p>
        </p:txBody>
      </p:sp>
      <p:sp>
        <p:nvSpPr>
          <p:cNvPr id="5" name="TextBox 4">
            <a:extLst>
              <a:ext uri="{FF2B5EF4-FFF2-40B4-BE49-F238E27FC236}">
                <a16:creationId xmlns:a16="http://schemas.microsoft.com/office/drawing/2014/main" id="{8B5A0D7B-5B68-45BA-BD2E-C8D386AAC627}"/>
              </a:ext>
            </a:extLst>
          </p:cNvPr>
          <p:cNvSpPr txBox="1"/>
          <p:nvPr/>
        </p:nvSpPr>
        <p:spPr>
          <a:xfrm>
            <a:off x="1213831" y="1800009"/>
            <a:ext cx="5565200" cy="830997"/>
          </a:xfrm>
          <a:prstGeom prst="rect">
            <a:avLst/>
          </a:prstGeom>
          <a:noFill/>
        </p:spPr>
        <p:txBody>
          <a:bodyPr wrap="square" lIns="91440" tIns="45720" rIns="91440" bIns="45720" rtlCol="0" anchor="t">
            <a:spAutoFit/>
          </a:bodyPr>
          <a:lstStyle/>
          <a:p>
            <a:pPr marL="285750" indent="-285750">
              <a:buClr>
                <a:schemeClr val="bg1">
                  <a:lumMod val="50000"/>
                </a:schemeClr>
              </a:buClr>
              <a:buFont typeface="Arial" panose="020B0604020202020204" pitchFamily="34" charset="0"/>
              <a:buChar char="•"/>
            </a:pPr>
            <a:r>
              <a:rPr lang="en-US" sz="2400"/>
              <a:t>Demand of 54.75 million gallons/month</a:t>
            </a:r>
            <a:endParaRPr lang="en-US" sz="2400">
              <a:cs typeface="Calibri"/>
            </a:endParaRPr>
          </a:p>
          <a:p>
            <a:pPr marL="285750" indent="-285750">
              <a:buClr>
                <a:schemeClr val="bg1">
                  <a:lumMod val="50000"/>
                </a:schemeClr>
              </a:buClr>
              <a:buFont typeface="Arial" panose="020B0604020202020204" pitchFamily="34" charset="0"/>
              <a:buChar char="•"/>
            </a:pPr>
            <a:r>
              <a:rPr lang="en-US" sz="2400"/>
              <a:t>Data of runoff water (2012-2016)</a:t>
            </a:r>
            <a:endParaRPr lang="en-US" sz="2400">
              <a:cs typeface="Calibri"/>
            </a:endParaRPr>
          </a:p>
        </p:txBody>
      </p:sp>
      <p:pic>
        <p:nvPicPr>
          <p:cNvPr id="10" name="Picture 12" descr="Chart, line chart&#10;&#10;Description automatically generated">
            <a:extLst>
              <a:ext uri="{FF2B5EF4-FFF2-40B4-BE49-F238E27FC236}">
                <a16:creationId xmlns:a16="http://schemas.microsoft.com/office/drawing/2014/main" id="{940B10F0-5F34-409E-AF0E-E96C1667332E}"/>
              </a:ext>
            </a:extLst>
          </p:cNvPr>
          <p:cNvPicPr>
            <a:picLocks noChangeAspect="1"/>
          </p:cNvPicPr>
          <p:nvPr/>
        </p:nvPicPr>
        <p:blipFill>
          <a:blip r:embed="rId3"/>
          <a:stretch>
            <a:fillRect/>
          </a:stretch>
        </p:blipFill>
        <p:spPr>
          <a:xfrm>
            <a:off x="281799" y="3017066"/>
            <a:ext cx="5604291" cy="3354285"/>
          </a:xfrm>
          <a:prstGeom prst="rect">
            <a:avLst/>
          </a:prstGeom>
        </p:spPr>
      </p:pic>
      <p:pic>
        <p:nvPicPr>
          <p:cNvPr id="13" name="Picture 13" descr="Chart, line chart&#10;&#10;Description automatically generated">
            <a:extLst>
              <a:ext uri="{FF2B5EF4-FFF2-40B4-BE49-F238E27FC236}">
                <a16:creationId xmlns:a16="http://schemas.microsoft.com/office/drawing/2014/main" id="{4639401E-35CE-4422-8E4B-598ADDC6EAB0}"/>
              </a:ext>
            </a:extLst>
          </p:cNvPr>
          <p:cNvPicPr>
            <a:picLocks noChangeAspect="1"/>
          </p:cNvPicPr>
          <p:nvPr/>
        </p:nvPicPr>
        <p:blipFill>
          <a:blip r:embed="rId4"/>
          <a:stretch>
            <a:fillRect/>
          </a:stretch>
        </p:blipFill>
        <p:spPr>
          <a:xfrm>
            <a:off x="6248402" y="2822297"/>
            <a:ext cx="5719310" cy="3528163"/>
          </a:xfrm>
          <a:prstGeom prst="rect">
            <a:avLst/>
          </a:prstGeom>
        </p:spPr>
      </p:pic>
    </p:spTree>
    <p:extLst>
      <p:ext uri="{BB962C8B-B14F-4D97-AF65-F5344CB8AC3E}">
        <p14:creationId xmlns:p14="http://schemas.microsoft.com/office/powerpoint/2010/main" val="33536259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F278-6084-492F-91D2-FA1DE0F18EB5}"/>
              </a:ext>
            </a:extLst>
          </p:cNvPr>
          <p:cNvSpPr>
            <a:spLocks noGrp="1"/>
          </p:cNvSpPr>
          <p:nvPr>
            <p:ph type="title"/>
          </p:nvPr>
        </p:nvSpPr>
        <p:spPr/>
        <p:txBody>
          <a:bodyPr/>
          <a:lstStyle/>
          <a:p>
            <a:r>
              <a:rPr lang="en-US">
                <a:cs typeface="Calibri"/>
              </a:rPr>
              <a:t>Constructability </a:t>
            </a:r>
            <a:endParaRPr lang="en-US"/>
          </a:p>
        </p:txBody>
      </p:sp>
      <p:sp>
        <p:nvSpPr>
          <p:cNvPr id="4" name="Footer Placeholder 3">
            <a:extLst>
              <a:ext uri="{FF2B5EF4-FFF2-40B4-BE49-F238E27FC236}">
                <a16:creationId xmlns:a16="http://schemas.microsoft.com/office/drawing/2014/main" id="{2BB86702-4B25-44C7-974E-141FB096C9DE}"/>
              </a:ext>
            </a:extLst>
          </p:cNvPr>
          <p:cNvSpPr>
            <a:spLocks noGrp="1"/>
          </p:cNvSpPr>
          <p:nvPr>
            <p:ph type="ftr" sz="quarter" idx="11"/>
          </p:nvPr>
        </p:nvSpPr>
        <p:spPr/>
        <p:txBody>
          <a:bodyPr/>
          <a:lstStyle/>
          <a:p>
            <a:r>
              <a:rPr lang="en-US"/>
              <a:t>SPEAKER: </a:t>
            </a:r>
            <a:r>
              <a:rPr lang="en-US" err="1"/>
              <a:t>leslie</a:t>
            </a:r>
            <a:r>
              <a:rPr lang="en-US"/>
              <a:t> martinez </a:t>
            </a:r>
          </a:p>
        </p:txBody>
      </p:sp>
      <p:sp>
        <p:nvSpPr>
          <p:cNvPr id="5" name="Slide Number Placeholder 4">
            <a:extLst>
              <a:ext uri="{FF2B5EF4-FFF2-40B4-BE49-F238E27FC236}">
                <a16:creationId xmlns:a16="http://schemas.microsoft.com/office/drawing/2014/main" id="{1189276D-9FBD-4DD3-989C-E89D314A841D}"/>
              </a:ext>
            </a:extLst>
          </p:cNvPr>
          <p:cNvSpPr>
            <a:spLocks noGrp="1"/>
          </p:cNvSpPr>
          <p:nvPr>
            <p:ph type="sldNum" sz="quarter" idx="12"/>
          </p:nvPr>
        </p:nvSpPr>
        <p:spPr/>
        <p:txBody>
          <a:bodyPr/>
          <a:lstStyle/>
          <a:p>
            <a:fld id="{519954A3-9DFD-4C44-94BA-B95130A3BA1C}" type="slidenum">
              <a:rPr lang="en-US" dirty="0" smtClean="0"/>
              <a:t>90</a:t>
            </a:fld>
            <a:endParaRPr lang="en-US"/>
          </a:p>
        </p:txBody>
      </p:sp>
      <p:pic>
        <p:nvPicPr>
          <p:cNvPr id="7" name="Picture 8" descr="Map&#10;&#10;Description automatically generated">
            <a:extLst>
              <a:ext uri="{FF2B5EF4-FFF2-40B4-BE49-F238E27FC236}">
                <a16:creationId xmlns:a16="http://schemas.microsoft.com/office/drawing/2014/main" id="{8BBCDE78-C897-4A48-8423-39DE021D4D6E}"/>
              </a:ext>
            </a:extLst>
          </p:cNvPr>
          <p:cNvPicPr>
            <a:picLocks noChangeAspect="1"/>
          </p:cNvPicPr>
          <p:nvPr/>
        </p:nvPicPr>
        <p:blipFill>
          <a:blip r:embed="rId2"/>
          <a:stretch>
            <a:fillRect/>
          </a:stretch>
        </p:blipFill>
        <p:spPr>
          <a:xfrm>
            <a:off x="858148" y="1961368"/>
            <a:ext cx="5199068" cy="4085212"/>
          </a:xfrm>
          <a:prstGeom prst="rect">
            <a:avLst/>
          </a:prstGeom>
        </p:spPr>
      </p:pic>
      <p:pic>
        <p:nvPicPr>
          <p:cNvPr id="6" name="Picture 7" descr="Map&#10;&#10;Description automatically generated">
            <a:extLst>
              <a:ext uri="{FF2B5EF4-FFF2-40B4-BE49-F238E27FC236}">
                <a16:creationId xmlns:a16="http://schemas.microsoft.com/office/drawing/2014/main" id="{224BE223-792E-416A-B1F9-ACFDD2B8C905}"/>
              </a:ext>
            </a:extLst>
          </p:cNvPr>
          <p:cNvPicPr>
            <a:picLocks noChangeAspect="1"/>
          </p:cNvPicPr>
          <p:nvPr/>
        </p:nvPicPr>
        <p:blipFill>
          <a:blip r:embed="rId3"/>
          <a:stretch>
            <a:fillRect/>
          </a:stretch>
        </p:blipFill>
        <p:spPr>
          <a:xfrm>
            <a:off x="6100857" y="1964441"/>
            <a:ext cx="5391055" cy="4079590"/>
          </a:xfrm>
          <a:prstGeom prst="rect">
            <a:avLst/>
          </a:prstGeom>
        </p:spPr>
      </p:pic>
    </p:spTree>
    <p:extLst>
      <p:ext uri="{BB962C8B-B14F-4D97-AF65-F5344CB8AC3E}">
        <p14:creationId xmlns:p14="http://schemas.microsoft.com/office/powerpoint/2010/main" val="29726283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Roy Fonseca</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dirty="0" smtClean="0"/>
              <a:pPr/>
              <a:t>91</a:t>
            </a:fld>
            <a:endParaRPr lang="en-US"/>
          </a:p>
        </p:txBody>
      </p:sp>
      <p:sp>
        <p:nvSpPr>
          <p:cNvPr id="8" name="Content Placeholder 10">
            <a:extLst>
              <a:ext uri="{FF2B5EF4-FFF2-40B4-BE49-F238E27FC236}">
                <a16:creationId xmlns:a16="http://schemas.microsoft.com/office/drawing/2014/main" id="{C063ACF9-95E4-4721-8181-2E69716C7F1F}"/>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b="1">
                <a:solidFill>
                  <a:srgbClr val="FF0000"/>
                </a:solidFill>
                <a:ea typeface="+mn-lt"/>
                <a:cs typeface="+mn-lt"/>
              </a:rPr>
              <a:t>Project Estimate</a:t>
            </a:r>
          </a:p>
          <a:p>
            <a:pPr marL="457200" indent="-457200">
              <a:buAutoNum type="arabicPeriod"/>
            </a:pPr>
            <a:r>
              <a:rPr lang="en-US">
                <a:cs typeface="Calibri" panose="020F0502020204030204"/>
              </a:rPr>
              <a:t>Conclusion</a:t>
            </a:r>
          </a:p>
        </p:txBody>
      </p:sp>
      <p:pic>
        <p:nvPicPr>
          <p:cNvPr id="9" name="Picture 2">
            <a:extLst>
              <a:ext uri="{FF2B5EF4-FFF2-40B4-BE49-F238E27FC236}">
                <a16:creationId xmlns:a16="http://schemas.microsoft.com/office/drawing/2014/main" id="{A0717E8A-9FB9-422E-B93B-43437DA64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0888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903C-7572-45ED-9B0D-DD39E3AEA795}"/>
              </a:ext>
            </a:extLst>
          </p:cNvPr>
          <p:cNvSpPr>
            <a:spLocks noGrp="1"/>
          </p:cNvSpPr>
          <p:nvPr>
            <p:ph type="title"/>
          </p:nvPr>
        </p:nvSpPr>
        <p:spPr>
          <a:xfrm>
            <a:off x="1097280" y="338870"/>
            <a:ext cx="10058400" cy="910882"/>
          </a:xfrm>
        </p:spPr>
        <p:txBody>
          <a:bodyPr>
            <a:normAutofit/>
          </a:bodyPr>
          <a:lstStyle/>
          <a:p>
            <a:r>
              <a:rPr lang="en-US"/>
              <a:t>Project Estimate (Class 4)</a:t>
            </a:r>
          </a:p>
        </p:txBody>
      </p:sp>
      <p:sp>
        <p:nvSpPr>
          <p:cNvPr id="3" name="Content Placeholder 2">
            <a:extLst>
              <a:ext uri="{FF2B5EF4-FFF2-40B4-BE49-F238E27FC236}">
                <a16:creationId xmlns:a16="http://schemas.microsoft.com/office/drawing/2014/main" id="{2A5A2A9C-4979-4A72-A044-6081B31F9911}"/>
              </a:ext>
            </a:extLst>
          </p:cNvPr>
          <p:cNvSpPr>
            <a:spLocks noGrp="1"/>
          </p:cNvSpPr>
          <p:nvPr>
            <p:ph idx="1"/>
          </p:nvPr>
        </p:nvSpPr>
        <p:spPr>
          <a:xfrm>
            <a:off x="1097280" y="1417320"/>
            <a:ext cx="10058400" cy="4023360"/>
          </a:xfrm>
        </p:spPr>
        <p:txBody>
          <a:bodyPr vert="horz" lIns="0" tIns="45720" rIns="0" bIns="45720" rtlCol="0">
            <a:normAutofit/>
          </a:bodyPr>
          <a:lstStyle/>
          <a:p>
            <a:pPr lvl="2"/>
            <a:endParaRPr lang="en-US"/>
          </a:p>
          <a:p>
            <a:pPr lvl="2"/>
            <a:endParaRPr lang="en-US"/>
          </a:p>
        </p:txBody>
      </p:sp>
      <p:sp>
        <p:nvSpPr>
          <p:cNvPr id="4" name="Footer Placeholder 3">
            <a:extLst>
              <a:ext uri="{FF2B5EF4-FFF2-40B4-BE49-F238E27FC236}">
                <a16:creationId xmlns:a16="http://schemas.microsoft.com/office/drawing/2014/main" id="{DA70A4F4-5F64-45E5-A938-431A379552A4}"/>
              </a:ext>
            </a:extLst>
          </p:cNvPr>
          <p:cNvSpPr>
            <a:spLocks noGrp="1"/>
          </p:cNvSpPr>
          <p:nvPr>
            <p:ph type="ftr" sz="quarter" idx="11"/>
          </p:nvPr>
        </p:nvSpPr>
        <p:spPr>
          <a:xfrm>
            <a:off x="3684597" y="6499715"/>
            <a:ext cx="4822804" cy="365126"/>
          </a:xfrm>
        </p:spPr>
        <p:txBody>
          <a:bodyPr>
            <a:normAutofit lnSpcReduction="10000"/>
          </a:bodyPr>
          <a:lstStyle/>
          <a:p>
            <a:r>
              <a:rPr lang="en-US"/>
              <a:t>SPEAKER: Roy Fonseca</a:t>
            </a:r>
          </a:p>
        </p:txBody>
      </p:sp>
      <p:sp>
        <p:nvSpPr>
          <p:cNvPr id="5" name="Slide Number Placeholder 4">
            <a:extLst>
              <a:ext uri="{FF2B5EF4-FFF2-40B4-BE49-F238E27FC236}">
                <a16:creationId xmlns:a16="http://schemas.microsoft.com/office/drawing/2014/main" id="{8DC3E1CA-1117-44F7-B41E-302A73783C10}"/>
              </a:ext>
            </a:extLst>
          </p:cNvPr>
          <p:cNvSpPr>
            <a:spLocks noGrp="1"/>
          </p:cNvSpPr>
          <p:nvPr>
            <p:ph type="sldNum" sz="quarter" idx="12"/>
          </p:nvPr>
        </p:nvSpPr>
        <p:spPr>
          <a:xfrm>
            <a:off x="9843655" y="6499716"/>
            <a:ext cx="1312025" cy="365125"/>
          </a:xfrm>
        </p:spPr>
        <p:txBody>
          <a:bodyPr>
            <a:normAutofit lnSpcReduction="10000"/>
          </a:bodyPr>
          <a:lstStyle/>
          <a:p>
            <a:fld id="{519954A3-9DFD-4C44-94BA-B95130A3BA1C}" type="slidenum">
              <a:rPr lang="en-US" dirty="0" smtClean="0"/>
              <a:pPr/>
              <a:t>92</a:t>
            </a:fld>
            <a:endParaRPr lang="en-US"/>
          </a:p>
        </p:txBody>
      </p:sp>
      <p:graphicFrame>
        <p:nvGraphicFramePr>
          <p:cNvPr id="28" name="Table 28">
            <a:extLst>
              <a:ext uri="{FF2B5EF4-FFF2-40B4-BE49-F238E27FC236}">
                <a16:creationId xmlns:a16="http://schemas.microsoft.com/office/drawing/2014/main" id="{2839A907-F9C9-438D-9366-E7B647873C83}"/>
              </a:ext>
            </a:extLst>
          </p:cNvPr>
          <p:cNvGraphicFramePr>
            <a:graphicFrameLocks noGrp="1"/>
          </p:cNvGraphicFramePr>
          <p:nvPr>
            <p:extLst>
              <p:ext uri="{D42A27DB-BD31-4B8C-83A1-F6EECF244321}">
                <p14:modId xmlns:p14="http://schemas.microsoft.com/office/powerpoint/2010/main" val="2377687207"/>
              </p:ext>
            </p:extLst>
          </p:nvPr>
        </p:nvGraphicFramePr>
        <p:xfrm>
          <a:off x="1097280" y="1351417"/>
          <a:ext cx="10058401" cy="5003586"/>
        </p:xfrm>
        <a:graphic>
          <a:graphicData uri="http://schemas.openxmlformats.org/drawingml/2006/table">
            <a:tbl>
              <a:tblPr firstRow="1" bandRow="1">
                <a:tableStyleId>{5C22544A-7EE6-4342-B048-85BDC9FD1C3A}</a:tableStyleId>
              </a:tblPr>
              <a:tblGrid>
                <a:gridCol w="492626">
                  <a:extLst>
                    <a:ext uri="{9D8B030D-6E8A-4147-A177-3AD203B41FA5}">
                      <a16:colId xmlns:a16="http://schemas.microsoft.com/office/drawing/2014/main" val="3019156517"/>
                    </a:ext>
                  </a:extLst>
                </a:gridCol>
                <a:gridCol w="5799752">
                  <a:extLst>
                    <a:ext uri="{9D8B030D-6E8A-4147-A177-3AD203B41FA5}">
                      <a16:colId xmlns:a16="http://schemas.microsoft.com/office/drawing/2014/main" val="1195539980"/>
                    </a:ext>
                  </a:extLst>
                </a:gridCol>
                <a:gridCol w="733168">
                  <a:extLst>
                    <a:ext uri="{9D8B030D-6E8A-4147-A177-3AD203B41FA5}">
                      <a16:colId xmlns:a16="http://schemas.microsoft.com/office/drawing/2014/main" val="939150221"/>
                    </a:ext>
                  </a:extLst>
                </a:gridCol>
                <a:gridCol w="650790">
                  <a:extLst>
                    <a:ext uri="{9D8B030D-6E8A-4147-A177-3AD203B41FA5}">
                      <a16:colId xmlns:a16="http://schemas.microsoft.com/office/drawing/2014/main" val="611956868"/>
                    </a:ext>
                  </a:extLst>
                </a:gridCol>
                <a:gridCol w="1219200">
                  <a:extLst>
                    <a:ext uri="{9D8B030D-6E8A-4147-A177-3AD203B41FA5}">
                      <a16:colId xmlns:a16="http://schemas.microsoft.com/office/drawing/2014/main" val="3886840074"/>
                    </a:ext>
                  </a:extLst>
                </a:gridCol>
                <a:gridCol w="1162865">
                  <a:extLst>
                    <a:ext uri="{9D8B030D-6E8A-4147-A177-3AD203B41FA5}">
                      <a16:colId xmlns:a16="http://schemas.microsoft.com/office/drawing/2014/main" val="4219591102"/>
                    </a:ext>
                  </a:extLst>
                </a:gridCol>
              </a:tblGrid>
              <a:tr h="305563">
                <a:tc>
                  <a:txBody>
                    <a:bodyPr/>
                    <a:lstStyle/>
                    <a:p>
                      <a:pPr algn="ctr" fontAlgn="ctr"/>
                      <a:r>
                        <a:rPr lang="en-US" sz="1000" b="1" i="0" u="none" strike="noStrike">
                          <a:solidFill>
                            <a:srgbClr val="FFFFFF"/>
                          </a:solidFill>
                          <a:effectLst/>
                          <a:latin typeface="Arial" panose="020B0604020202020204" pitchFamily="34" charset="0"/>
                        </a:rPr>
                        <a:t>ITEM</a:t>
                      </a:r>
                    </a:p>
                  </a:txBody>
                  <a:tcPr marL="7620" marR="7620" marT="7620" anchor="ctr"/>
                </a:tc>
                <a:tc>
                  <a:txBody>
                    <a:bodyPr/>
                    <a:lstStyle/>
                    <a:p>
                      <a:pPr algn="ctr" fontAlgn="b"/>
                      <a:r>
                        <a:rPr lang="en-US" sz="1000" b="1" i="0" u="none" strike="noStrike">
                          <a:solidFill>
                            <a:srgbClr val="FFFFFF"/>
                          </a:solidFill>
                          <a:effectLst/>
                          <a:latin typeface="Arial" panose="020B0604020202020204" pitchFamily="34" charset="0"/>
                        </a:rPr>
                        <a:t>DESCRIPTION</a:t>
                      </a:r>
                    </a:p>
                  </a:txBody>
                  <a:tcPr marL="7620" marR="7620" marT="7620" anchor="b"/>
                </a:tc>
                <a:tc>
                  <a:txBody>
                    <a:bodyPr/>
                    <a:lstStyle/>
                    <a:p>
                      <a:pPr algn="ctr" fontAlgn="ctr"/>
                      <a:r>
                        <a:rPr lang="en-US" sz="1000" b="1" i="0" u="none" strike="noStrike">
                          <a:solidFill>
                            <a:srgbClr val="FFFFFF"/>
                          </a:solidFill>
                          <a:effectLst/>
                          <a:latin typeface="Arial" panose="020B0604020202020204" pitchFamily="34" charset="0"/>
                        </a:rPr>
                        <a:t>UNIT</a:t>
                      </a:r>
                    </a:p>
                  </a:txBody>
                  <a:tcPr marL="7620" marR="7620" marT="7620" anchor="ctr"/>
                </a:tc>
                <a:tc>
                  <a:txBody>
                    <a:bodyPr/>
                    <a:lstStyle/>
                    <a:p>
                      <a:pPr algn="ctr" fontAlgn="ctr"/>
                      <a:r>
                        <a:rPr lang="en-US" sz="1000" b="1" i="0" u="none" strike="noStrike">
                          <a:solidFill>
                            <a:srgbClr val="FFFFFF"/>
                          </a:solidFill>
                          <a:effectLst/>
                          <a:latin typeface="Arial" panose="020B0604020202020204" pitchFamily="34" charset="0"/>
                        </a:rPr>
                        <a:t>QTY</a:t>
                      </a:r>
                    </a:p>
                  </a:txBody>
                  <a:tcPr marL="7620" marR="7620" marT="7620" anchor="ctr"/>
                </a:tc>
                <a:tc>
                  <a:txBody>
                    <a:bodyPr/>
                    <a:lstStyle/>
                    <a:p>
                      <a:pPr algn="ctr" fontAlgn="ctr"/>
                      <a:r>
                        <a:rPr lang="en-US" sz="1000" b="1" i="0" u="none" strike="noStrike">
                          <a:solidFill>
                            <a:srgbClr val="FFFFFF"/>
                          </a:solidFill>
                          <a:effectLst/>
                          <a:latin typeface="Arial" panose="020B0604020202020204" pitchFamily="34" charset="0"/>
                        </a:rPr>
                        <a:t>UNIT PRICE</a:t>
                      </a:r>
                    </a:p>
                  </a:txBody>
                  <a:tcPr marL="7620" marR="7620" marT="7620" anchor="ctr"/>
                </a:tc>
                <a:tc>
                  <a:txBody>
                    <a:bodyPr/>
                    <a:lstStyle/>
                    <a:p>
                      <a:pPr algn="ctr" fontAlgn="ctr"/>
                      <a:r>
                        <a:rPr lang="en-US" sz="1000" b="1" i="0" u="none" strike="noStrike">
                          <a:solidFill>
                            <a:srgbClr val="FFFFFF"/>
                          </a:solidFill>
                          <a:effectLst/>
                          <a:latin typeface="Arial" panose="020B0604020202020204" pitchFamily="34" charset="0"/>
                        </a:rPr>
                        <a:t>ITEM TOTAL</a:t>
                      </a:r>
                    </a:p>
                  </a:txBody>
                  <a:tcPr marL="7620" marR="7620" marT="7620" anchor="ctr"/>
                </a:tc>
                <a:extLst>
                  <a:ext uri="{0D108BD9-81ED-4DB2-BD59-A6C34878D82A}">
                    <a16:rowId xmlns:a16="http://schemas.microsoft.com/office/drawing/2014/main" val="147676998"/>
                  </a:ext>
                </a:extLst>
              </a:tr>
              <a:tr h="305563">
                <a:tc>
                  <a:txBody>
                    <a:bodyPr/>
                    <a:lstStyle/>
                    <a:p>
                      <a:pPr algn="ctr" fontAlgn="ctr"/>
                      <a:r>
                        <a:rPr lang="en-US" sz="1200" b="0" i="0" u="none" strike="noStrike">
                          <a:solidFill>
                            <a:srgbClr val="000000"/>
                          </a:solidFill>
                          <a:effectLst/>
                          <a:latin typeface="Arial"/>
                        </a:rPr>
                        <a:t>1 </a:t>
                      </a: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Excavate/Backfill Dam</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CY</a:t>
                      </a:r>
                    </a:p>
                  </a:txBody>
                  <a:tcPr marL="7620" marR="7620" marT="7620" anchor="ctr"/>
                </a:tc>
                <a:tc>
                  <a:txBody>
                    <a:bodyPr/>
                    <a:lstStyle/>
                    <a:p>
                      <a:pPr algn="ctr" fontAlgn="ctr"/>
                      <a:r>
                        <a:rPr lang="en-US" sz="1200" b="0" i="0" u="none" strike="noStrike">
                          <a:solidFill>
                            <a:srgbClr val="000000"/>
                          </a:solidFill>
                          <a:effectLst/>
                          <a:latin typeface="Arial"/>
                        </a:rPr>
                        <a:t>91,451</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$27,435,300.00 </a:t>
                      </a:r>
                    </a:p>
                  </a:txBody>
                  <a:tcPr marL="7620" marR="7620" marT="7620" anchor="ctr"/>
                </a:tc>
                <a:extLst>
                  <a:ext uri="{0D108BD9-81ED-4DB2-BD59-A6C34878D82A}">
                    <a16:rowId xmlns:a16="http://schemas.microsoft.com/office/drawing/2014/main" val="1644076990"/>
                  </a:ext>
                </a:extLst>
              </a:tr>
              <a:tr h="346078">
                <a:tc>
                  <a:txBody>
                    <a:bodyPr/>
                    <a:lstStyle/>
                    <a:p>
                      <a:pPr algn="ctr" fontAlgn="ctr"/>
                      <a:r>
                        <a:rPr lang="en-US" sz="1200" b="0" i="0" u="none" strike="noStrike">
                          <a:solidFill>
                            <a:srgbClr val="000000"/>
                          </a:solidFill>
                          <a:effectLst/>
                          <a:latin typeface="Arial"/>
                        </a:rPr>
                        <a:t>2 </a:t>
                      </a: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Construction of a new 2-lane undivided road on mountainous terrain                                                    (Dam Access Rd)</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MI</a:t>
                      </a:r>
                    </a:p>
                  </a:txBody>
                  <a:tcPr marL="7620" marR="7620" marT="7620" anchor="ctr"/>
                </a:tc>
                <a:tc>
                  <a:txBody>
                    <a:bodyPr/>
                    <a:lstStyle/>
                    <a:p>
                      <a:pPr algn="ctr" fontAlgn="ctr"/>
                      <a:r>
                        <a:rPr lang="en-US" sz="1200" b="0" i="0" u="none" strike="noStrike">
                          <a:solidFill>
                            <a:srgbClr val="000000"/>
                          </a:solidFill>
                          <a:effectLst/>
                          <a:latin typeface="Arial"/>
                        </a:rPr>
                        <a:t>0.13</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$4,000,000.00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$520,000.00 </a:t>
                      </a:r>
                    </a:p>
                  </a:txBody>
                  <a:tcPr marL="7620" marR="7620" marT="7620" anchor="ctr"/>
                </a:tc>
                <a:extLst>
                  <a:ext uri="{0D108BD9-81ED-4DB2-BD59-A6C34878D82A}">
                    <a16:rowId xmlns:a16="http://schemas.microsoft.com/office/drawing/2014/main" val="3578784585"/>
                  </a:ext>
                </a:extLst>
              </a:tr>
              <a:tr h="305563">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Excavation/Backfill of Dam Access Rd</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CY</a:t>
                      </a:r>
                    </a:p>
                  </a:txBody>
                  <a:tcPr marL="7620" marR="7620" marT="7620" anchor="ctr"/>
                </a:tc>
                <a:tc>
                  <a:txBody>
                    <a:bodyPr/>
                    <a:lstStyle/>
                    <a:p>
                      <a:pPr algn="ctr" fontAlgn="ctr"/>
                      <a:r>
                        <a:rPr lang="en-US" sz="1200" b="0" i="0" u="none" strike="noStrike">
                          <a:solidFill>
                            <a:srgbClr val="000000"/>
                          </a:solidFill>
                          <a:effectLst/>
                          <a:latin typeface="Arial"/>
                        </a:rPr>
                        <a:t>38,435</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$11,530,500.00 </a:t>
                      </a:r>
                    </a:p>
                  </a:txBody>
                  <a:tcPr marL="7620" marR="7620" marT="7620" anchor="ctr"/>
                </a:tc>
                <a:extLst>
                  <a:ext uri="{0D108BD9-81ED-4DB2-BD59-A6C34878D82A}">
                    <a16:rowId xmlns:a16="http://schemas.microsoft.com/office/drawing/2014/main" val="2329785055"/>
                  </a:ext>
                </a:extLst>
              </a:tr>
              <a:tr h="351112">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Construction of a new 2-lane undivided road on mountainous terrain                                            (Water Tank Access Rd)</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MI</a:t>
                      </a:r>
                    </a:p>
                  </a:txBody>
                  <a:tcPr marL="7620" marR="7620" marT="7620" anchor="ctr"/>
                </a:tc>
                <a:tc>
                  <a:txBody>
                    <a:bodyPr/>
                    <a:lstStyle/>
                    <a:p>
                      <a:pPr algn="ctr" fontAlgn="ctr"/>
                      <a:r>
                        <a:rPr lang="en-US" sz="1200" b="0" i="0" u="none" strike="noStrike">
                          <a:solidFill>
                            <a:srgbClr val="000000"/>
                          </a:solidFill>
                          <a:effectLst/>
                          <a:latin typeface="Arial"/>
                        </a:rPr>
                        <a:t>0.10</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$4,000,000.00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$400,000.00 </a:t>
                      </a:r>
                    </a:p>
                  </a:txBody>
                  <a:tcPr marL="7620" marR="7620" marT="7620" anchor="ctr"/>
                </a:tc>
                <a:extLst>
                  <a:ext uri="{0D108BD9-81ED-4DB2-BD59-A6C34878D82A}">
                    <a16:rowId xmlns:a16="http://schemas.microsoft.com/office/drawing/2014/main" val="778996776"/>
                  </a:ext>
                </a:extLst>
              </a:tr>
              <a:tr h="305563">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Excavation/Backfill of Water Tank Access Rd</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CY</a:t>
                      </a:r>
                    </a:p>
                  </a:txBody>
                  <a:tcPr marL="7620" marR="7620" marT="7620" anchor="ctr"/>
                </a:tc>
                <a:tc>
                  <a:txBody>
                    <a:bodyPr/>
                    <a:lstStyle/>
                    <a:p>
                      <a:pPr algn="ctr" fontAlgn="ctr"/>
                      <a:r>
                        <a:rPr lang="en-US" sz="1200" b="0" i="0" u="none" strike="noStrike">
                          <a:solidFill>
                            <a:srgbClr val="000000"/>
                          </a:solidFill>
                          <a:effectLst/>
                          <a:latin typeface="Arial"/>
                        </a:rPr>
                        <a:t>1619</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$485,700.00 </a:t>
                      </a:r>
                    </a:p>
                  </a:txBody>
                  <a:tcPr marL="7620" marR="7620" marT="7620" marB="0" anchor="ctr"/>
                </a:tc>
                <a:extLst>
                  <a:ext uri="{0D108BD9-81ED-4DB2-BD59-A6C34878D82A}">
                    <a16:rowId xmlns:a16="http://schemas.microsoft.com/office/drawing/2014/main" val="2517471309"/>
                  </a:ext>
                </a:extLst>
              </a:tr>
              <a:tr h="0">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Construction of a new 2-lane undivided road on mountainous terrain                                            (Intake Tower Access Rd)</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MI</a:t>
                      </a:r>
                    </a:p>
                  </a:txBody>
                  <a:tcPr marL="7620" marR="7620" marT="7620" anchor="ctr"/>
                </a:tc>
                <a:tc>
                  <a:txBody>
                    <a:bodyPr/>
                    <a:lstStyle/>
                    <a:p>
                      <a:pPr algn="ctr" fontAlgn="ctr"/>
                      <a:r>
                        <a:rPr lang="en-US" sz="1200" b="0" i="0" u="none" strike="noStrike">
                          <a:solidFill>
                            <a:srgbClr val="000000"/>
                          </a:solidFill>
                          <a:effectLst/>
                          <a:latin typeface="Arial"/>
                        </a:rPr>
                        <a:t>0.05</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$4,000,000.00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$200,000.00 </a:t>
                      </a:r>
                    </a:p>
                  </a:txBody>
                  <a:tcPr marL="7620" marR="7620" marT="7620" marB="0" anchor="ctr"/>
                </a:tc>
                <a:extLst>
                  <a:ext uri="{0D108BD9-81ED-4DB2-BD59-A6C34878D82A}">
                    <a16:rowId xmlns:a16="http://schemas.microsoft.com/office/drawing/2014/main" val="1000078579"/>
                  </a:ext>
                </a:extLst>
              </a:tr>
              <a:tr h="345328">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Excavation/Backfill of Intake Tower Access Rd</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CY</a:t>
                      </a:r>
                    </a:p>
                  </a:txBody>
                  <a:tcPr marL="7620" marR="7620" marT="7620" anchor="ctr"/>
                </a:tc>
                <a:tc>
                  <a:txBody>
                    <a:bodyPr/>
                    <a:lstStyle/>
                    <a:p>
                      <a:pPr algn="ctr" fontAlgn="ctr"/>
                      <a:r>
                        <a:rPr lang="en-US" sz="1200" b="0" i="0" u="none" strike="noStrike">
                          <a:solidFill>
                            <a:srgbClr val="000000"/>
                          </a:solidFill>
                          <a:effectLst/>
                          <a:latin typeface="Arial"/>
                        </a:rPr>
                        <a:t>38,435</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$11,530,500.00 </a:t>
                      </a:r>
                    </a:p>
                  </a:txBody>
                  <a:tcPr marL="7620" marR="7620" marT="7620" anchor="ctr"/>
                </a:tc>
                <a:extLst>
                  <a:ext uri="{0D108BD9-81ED-4DB2-BD59-A6C34878D82A}">
                    <a16:rowId xmlns:a16="http://schemas.microsoft.com/office/drawing/2014/main" val="2886884808"/>
                  </a:ext>
                </a:extLst>
              </a:tr>
              <a:tr h="345328">
                <a:tc>
                  <a:txBody>
                    <a:bodyPr/>
                    <a:lstStyle/>
                    <a:p>
                      <a:pPr algn="ctr" fontAlgn="ctr"/>
                      <a:r>
                        <a:rPr lang="en-US" sz="1200" b="0" i="0" u="none" strike="noStrike">
                          <a:solidFill>
                            <a:srgbClr val="000000"/>
                          </a:solidFill>
                          <a:effectLst/>
                          <a:latin typeface="Arial"/>
                        </a:rPr>
                        <a:t>3 </a:t>
                      </a: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Pipeline 18" (Including Excavation/Backfill, and Installation)</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LF</a:t>
                      </a:r>
                    </a:p>
                  </a:txBody>
                  <a:tcPr marL="7620" marR="7620" marT="7620" anchor="ctr"/>
                </a:tc>
                <a:tc>
                  <a:txBody>
                    <a:bodyPr/>
                    <a:lstStyle/>
                    <a:p>
                      <a:pPr algn="ctr" fontAlgn="ctr"/>
                      <a:r>
                        <a:rPr lang="en-US" sz="1200" b="0" i="0" u="none" strike="noStrike">
                          <a:solidFill>
                            <a:srgbClr val="000000"/>
                          </a:solidFill>
                          <a:effectLst/>
                          <a:latin typeface="Arial"/>
                        </a:rPr>
                        <a:t>3,147</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$1,120.00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$3,524,640.00 </a:t>
                      </a:r>
                    </a:p>
                  </a:txBody>
                  <a:tcPr marL="7620" marR="7620" marT="7620" anchor="ctr"/>
                </a:tc>
                <a:extLst>
                  <a:ext uri="{0D108BD9-81ED-4DB2-BD59-A6C34878D82A}">
                    <a16:rowId xmlns:a16="http://schemas.microsoft.com/office/drawing/2014/main" val="3774762937"/>
                  </a:ext>
                </a:extLst>
              </a:tr>
              <a:tr h="305563">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Pipeline 36" (Including Excavation/Backfill, and Installation)</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LF</a:t>
                      </a:r>
                    </a:p>
                  </a:txBody>
                  <a:tcPr marL="7620" marR="7620" marT="7620" anchor="ctr"/>
                </a:tc>
                <a:tc>
                  <a:txBody>
                    <a:bodyPr/>
                    <a:lstStyle/>
                    <a:p>
                      <a:pPr algn="ctr" fontAlgn="ctr"/>
                      <a:r>
                        <a:rPr lang="en-US" sz="1200" b="0" i="0" u="none" strike="noStrike">
                          <a:solidFill>
                            <a:srgbClr val="000000"/>
                          </a:solidFill>
                          <a:effectLst/>
                          <a:latin typeface="Arial"/>
                        </a:rPr>
                        <a:t>330</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$5,800.00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$1,914,000.00 </a:t>
                      </a:r>
                    </a:p>
                  </a:txBody>
                  <a:tcPr marL="7620" marR="7620" marT="7620" anchor="ctr"/>
                </a:tc>
                <a:extLst>
                  <a:ext uri="{0D108BD9-81ED-4DB2-BD59-A6C34878D82A}">
                    <a16:rowId xmlns:a16="http://schemas.microsoft.com/office/drawing/2014/main" val="1924347112"/>
                  </a:ext>
                </a:extLst>
              </a:tr>
              <a:tr h="305563">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Pump Station </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EA</a:t>
                      </a:r>
                    </a:p>
                  </a:txBody>
                  <a:tcPr marL="7620" marR="7620" marT="7620" anchor="ctr"/>
                </a:tc>
                <a:tc>
                  <a:txBody>
                    <a:bodyPr/>
                    <a:lstStyle/>
                    <a:p>
                      <a:pPr algn="ctr" fontAlgn="ctr"/>
                      <a:r>
                        <a:rPr lang="en-US" sz="1200" b="0" i="0" u="none" strike="noStrike">
                          <a:solidFill>
                            <a:srgbClr val="000000"/>
                          </a:solidFill>
                          <a:effectLst/>
                          <a:latin typeface="Arial"/>
                        </a:rPr>
                        <a:t>1</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$3,000,000.00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$3,000,000.00 </a:t>
                      </a:r>
                    </a:p>
                  </a:txBody>
                  <a:tcPr marL="7620" marR="7620" marT="7620" anchor="ctr"/>
                </a:tc>
                <a:extLst>
                  <a:ext uri="{0D108BD9-81ED-4DB2-BD59-A6C34878D82A}">
                    <a16:rowId xmlns:a16="http://schemas.microsoft.com/office/drawing/2014/main" val="465847197"/>
                  </a:ext>
                </a:extLst>
              </a:tr>
              <a:tr h="305563">
                <a:tc>
                  <a:txBody>
                    <a:bodyPr/>
                    <a:lstStyle/>
                    <a:p>
                      <a:pPr algn="ctr" fontAlgn="ct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Water Tank</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EA</a:t>
                      </a:r>
                    </a:p>
                  </a:txBody>
                  <a:tcPr marL="7620" marR="7620" marT="7620" anchor="ctr"/>
                </a:tc>
                <a:tc>
                  <a:txBody>
                    <a:bodyPr/>
                    <a:lstStyle/>
                    <a:p>
                      <a:pPr algn="ctr" fontAlgn="ctr"/>
                      <a:r>
                        <a:rPr lang="en-US" sz="1200" b="0" i="0" u="none" strike="noStrike">
                          <a:solidFill>
                            <a:srgbClr val="000000"/>
                          </a:solidFill>
                          <a:effectLst/>
                          <a:latin typeface="Arial"/>
                        </a:rPr>
                        <a:t>2</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$1,500,000.00 </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$3,000,000.00 </a:t>
                      </a:r>
                    </a:p>
                  </a:txBody>
                  <a:tcPr marL="7620" marR="7620" marT="7620" anchor="ctr"/>
                </a:tc>
                <a:extLst>
                  <a:ext uri="{0D108BD9-81ED-4DB2-BD59-A6C34878D82A}">
                    <a16:rowId xmlns:a16="http://schemas.microsoft.com/office/drawing/2014/main" val="4191352429"/>
                  </a:ext>
                </a:extLst>
              </a:tr>
              <a:tr h="305563">
                <a:tc>
                  <a:txBody>
                    <a:bodyPr/>
                    <a:lstStyle/>
                    <a:p>
                      <a:pPr algn="ctr" fontAlgn="ctr"/>
                      <a:r>
                        <a:rPr lang="en-US" sz="1200" b="0" i="0" u="none" strike="noStrike">
                          <a:solidFill>
                            <a:srgbClr val="000000"/>
                          </a:solidFill>
                          <a:effectLst/>
                          <a:latin typeface="Arial"/>
                        </a:rPr>
                        <a:t>4 </a:t>
                      </a: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Intake Structure Contruction</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LS</a:t>
                      </a:r>
                    </a:p>
                  </a:txBody>
                  <a:tcPr marL="7620" marR="7620" marT="7620" anchor="ctr"/>
                </a:tc>
                <a:tc>
                  <a:txBody>
                    <a:bodyPr/>
                    <a:lstStyle/>
                    <a:p>
                      <a:pPr algn="ctr" fontAlgn="ctr"/>
                      <a:r>
                        <a:rPr lang="en-US" sz="1200" b="0" i="0" u="none" strike="noStrike">
                          <a:solidFill>
                            <a:srgbClr val="000000"/>
                          </a:solidFill>
                          <a:effectLst/>
                          <a:latin typeface="Arial"/>
                        </a:rPr>
                        <a:t>1</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$528,800.00 </a:t>
                      </a:r>
                    </a:p>
                  </a:txBody>
                  <a:tcPr marL="7620" marR="7620" marT="7620" marB="0" anchor="ctr"/>
                </a:tc>
                <a:tc>
                  <a:txBody>
                    <a:bodyPr/>
                    <a:lstStyle/>
                    <a:p>
                      <a:pPr algn="r" fontAlgn="ctr"/>
                      <a:r>
                        <a:rPr lang="en-US" sz="1200" b="0" i="0" u="none" strike="noStrike">
                          <a:solidFill>
                            <a:srgbClr val="000000"/>
                          </a:solidFill>
                          <a:effectLst/>
                          <a:latin typeface="Arial" panose="020B0604020202020204" pitchFamily="34" charset="0"/>
                        </a:rPr>
                        <a:t>$528,800.00 </a:t>
                      </a:r>
                    </a:p>
                  </a:txBody>
                  <a:tcPr marL="7620" marR="7620" marT="7620" marB="0" anchor="ctr"/>
                </a:tc>
                <a:extLst>
                  <a:ext uri="{0D108BD9-81ED-4DB2-BD59-A6C34878D82A}">
                    <a16:rowId xmlns:a16="http://schemas.microsoft.com/office/drawing/2014/main" val="3110991939"/>
                  </a:ext>
                </a:extLst>
              </a:tr>
              <a:tr h="305563">
                <a:tc>
                  <a:txBody>
                    <a:bodyPr/>
                    <a:lstStyle/>
                    <a:p>
                      <a:pPr algn="ctr" fontAlgn="ctr"/>
                      <a:r>
                        <a:rPr lang="en-US" sz="1200" b="0" i="0" u="none" strike="noStrike">
                          <a:solidFill>
                            <a:srgbClr val="000000"/>
                          </a:solidFill>
                          <a:effectLst/>
                          <a:latin typeface="Arial"/>
                        </a:rPr>
                        <a:t>5 </a:t>
                      </a:r>
                      <a:endParaRPr lang="en-US" sz="1200" b="0" i="0" u="none" strike="noStrike">
                        <a:solidFill>
                          <a:srgbClr val="000000"/>
                        </a:solidFill>
                        <a:effectLst/>
                        <a:latin typeface="Arial" panose="020B0604020202020204" pitchFamily="34" charset="0"/>
                      </a:endParaRPr>
                    </a:p>
                  </a:txBody>
                  <a:tcPr marL="7620" marR="7620" marT="7620" anchor="ctr"/>
                </a:tc>
                <a:tc>
                  <a:txBody>
                    <a:bodyPr/>
                    <a:lstStyle/>
                    <a:p>
                      <a:pPr algn="l" fontAlgn="ctr"/>
                      <a:r>
                        <a:rPr lang="en-US" sz="1200" b="0" i="0" u="none" strike="noStrike">
                          <a:solidFill>
                            <a:srgbClr val="000000"/>
                          </a:solidFill>
                          <a:effectLst/>
                          <a:latin typeface="Arial" panose="020B0604020202020204" pitchFamily="34" charset="0"/>
                        </a:rPr>
                        <a:t>Sustainability Projects</a:t>
                      </a:r>
                    </a:p>
                  </a:txBody>
                  <a:tcPr marL="7620" marR="7620" marT="7620" anchor="ctr"/>
                </a:tc>
                <a:tc>
                  <a:txBody>
                    <a:bodyPr/>
                    <a:lstStyle/>
                    <a:p>
                      <a:pPr algn="ctr" fontAlgn="ctr"/>
                      <a:r>
                        <a:rPr lang="en-US" sz="1200" b="0" i="0" u="none" strike="noStrike">
                          <a:solidFill>
                            <a:srgbClr val="000000"/>
                          </a:solidFill>
                          <a:effectLst/>
                          <a:latin typeface="Arial" panose="020B0604020202020204" pitchFamily="34" charset="0"/>
                        </a:rPr>
                        <a:t>LS</a:t>
                      </a:r>
                    </a:p>
                  </a:txBody>
                  <a:tcPr marL="7620" marR="7620" marT="7620" anchor="ctr"/>
                </a:tc>
                <a:tc>
                  <a:txBody>
                    <a:bodyPr/>
                    <a:lstStyle/>
                    <a:p>
                      <a:pPr algn="ctr" fontAlgn="ctr"/>
                      <a:r>
                        <a:rPr lang="en-US" sz="1200" b="0" i="0" u="none" strike="noStrike">
                          <a:solidFill>
                            <a:srgbClr val="000000"/>
                          </a:solidFill>
                          <a:effectLst/>
                          <a:latin typeface="Arial"/>
                        </a:rPr>
                        <a:t>1</a:t>
                      </a:r>
                    </a:p>
                  </a:txBody>
                  <a:tcPr marL="7620" marR="7620" marT="7620" anchor="ctr"/>
                </a:tc>
                <a:tc>
                  <a:txBody>
                    <a:bodyPr/>
                    <a:lstStyle/>
                    <a:p>
                      <a:pPr algn="r" fontAlgn="ctr"/>
                      <a:r>
                        <a:rPr lang="en-US" sz="1200" b="0" i="0" u="none" strike="noStrike">
                          <a:solidFill>
                            <a:srgbClr val="000000"/>
                          </a:solidFill>
                          <a:effectLst/>
                          <a:latin typeface="Arial" panose="020B0604020202020204" pitchFamily="34" charset="0"/>
                        </a:rPr>
                        <a:t> $125,000.00 </a:t>
                      </a:r>
                    </a:p>
                  </a:txBody>
                  <a:tcPr marL="7620" marR="7620" marT="7620" marB="0" anchor="ctr"/>
                </a:tc>
                <a:tc>
                  <a:txBody>
                    <a:bodyPr/>
                    <a:lstStyle/>
                    <a:p>
                      <a:pPr algn="r" fontAlgn="ctr"/>
                      <a:r>
                        <a:rPr lang="en-US" sz="1200" b="0" i="0" u="none" strike="noStrike">
                          <a:solidFill>
                            <a:srgbClr val="000000"/>
                          </a:solidFill>
                          <a:effectLst/>
                          <a:latin typeface="Arial" panose="020B0604020202020204" pitchFamily="34" charset="0"/>
                        </a:rPr>
                        <a:t> $125,000.00 </a:t>
                      </a:r>
                    </a:p>
                  </a:txBody>
                  <a:tcPr marL="7620" marR="7620" marT="7620" marB="0" anchor="ctr"/>
                </a:tc>
                <a:extLst>
                  <a:ext uri="{0D108BD9-81ED-4DB2-BD59-A6C34878D82A}">
                    <a16:rowId xmlns:a16="http://schemas.microsoft.com/office/drawing/2014/main" val="1847308271"/>
                  </a:ext>
                </a:extLst>
              </a:tr>
              <a:tr h="305563">
                <a:tc gridSpan="6">
                  <a:txBody>
                    <a:bodyPr/>
                    <a:lstStyle/>
                    <a:p>
                      <a:pPr algn="l" fontAlgn="ctr"/>
                      <a:r>
                        <a:rPr lang="en-US" sz="1000" b="1" i="0" u="none" strike="noStrike">
                          <a:solidFill>
                            <a:srgbClr val="000000"/>
                          </a:solidFill>
                          <a:effectLst/>
                          <a:latin typeface="Arial" panose="020B0604020202020204" pitchFamily="34" charset="0"/>
                        </a:rPr>
                        <a:t>Unit abbreviations: LF=linear foot, CY=cubic yard, LS=lump sum, EA=each, and MI=mile</a:t>
                      </a:r>
                    </a:p>
                  </a:txBody>
                  <a:tcPr marL="7620" marR="7620" marT="762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2677424"/>
                  </a:ext>
                </a:extLst>
              </a:tr>
            </a:tbl>
          </a:graphicData>
        </a:graphic>
      </p:graphicFrame>
    </p:spTree>
    <p:extLst>
      <p:ext uri="{BB962C8B-B14F-4D97-AF65-F5344CB8AC3E}">
        <p14:creationId xmlns:p14="http://schemas.microsoft.com/office/powerpoint/2010/main" val="40712652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382A-6EC9-467C-BE49-D73A58D4A4A6}"/>
              </a:ext>
            </a:extLst>
          </p:cNvPr>
          <p:cNvSpPr>
            <a:spLocks noGrp="1"/>
          </p:cNvSpPr>
          <p:nvPr>
            <p:ph type="title"/>
          </p:nvPr>
        </p:nvSpPr>
        <p:spPr/>
        <p:txBody>
          <a:bodyPr/>
          <a:lstStyle/>
          <a:p>
            <a:r>
              <a:rPr lang="en-US"/>
              <a:t>Project Estimate</a:t>
            </a:r>
          </a:p>
        </p:txBody>
      </p:sp>
      <p:graphicFrame>
        <p:nvGraphicFramePr>
          <p:cNvPr id="6" name="Table 6">
            <a:extLst>
              <a:ext uri="{FF2B5EF4-FFF2-40B4-BE49-F238E27FC236}">
                <a16:creationId xmlns:a16="http://schemas.microsoft.com/office/drawing/2014/main" id="{5E495292-7ED1-4545-824E-971F6CF6C8FA}"/>
              </a:ext>
            </a:extLst>
          </p:cNvPr>
          <p:cNvGraphicFramePr>
            <a:graphicFrameLocks noGrp="1"/>
          </p:cNvGraphicFramePr>
          <p:nvPr>
            <p:ph idx="1"/>
            <p:extLst>
              <p:ext uri="{D42A27DB-BD31-4B8C-83A1-F6EECF244321}">
                <p14:modId xmlns:p14="http://schemas.microsoft.com/office/powerpoint/2010/main" val="2972244296"/>
              </p:ext>
            </p:extLst>
          </p:nvPr>
        </p:nvGraphicFramePr>
        <p:xfrm>
          <a:off x="1096963" y="1417637"/>
          <a:ext cx="10058399" cy="2929776"/>
        </p:xfrm>
        <a:graphic>
          <a:graphicData uri="http://schemas.openxmlformats.org/drawingml/2006/table">
            <a:tbl>
              <a:tblPr firstRow="1" bandRow="1">
                <a:tableStyleId>{5C22544A-7EE6-4342-B048-85BDC9FD1C3A}</a:tableStyleId>
              </a:tblPr>
              <a:tblGrid>
                <a:gridCol w="3796314">
                  <a:extLst>
                    <a:ext uri="{9D8B030D-6E8A-4147-A177-3AD203B41FA5}">
                      <a16:colId xmlns:a16="http://schemas.microsoft.com/office/drawing/2014/main" val="443591850"/>
                    </a:ext>
                  </a:extLst>
                </a:gridCol>
                <a:gridCol w="2909286">
                  <a:extLst>
                    <a:ext uri="{9D8B030D-6E8A-4147-A177-3AD203B41FA5}">
                      <a16:colId xmlns:a16="http://schemas.microsoft.com/office/drawing/2014/main" val="1463342364"/>
                    </a:ext>
                  </a:extLst>
                </a:gridCol>
                <a:gridCol w="3352799">
                  <a:extLst>
                    <a:ext uri="{9D8B030D-6E8A-4147-A177-3AD203B41FA5}">
                      <a16:colId xmlns:a16="http://schemas.microsoft.com/office/drawing/2014/main" val="2071651323"/>
                    </a:ext>
                  </a:extLst>
                </a:gridCol>
              </a:tblGrid>
              <a:tr h="488296">
                <a:tc>
                  <a:txBody>
                    <a:bodyPr/>
                    <a:lstStyle/>
                    <a:p>
                      <a:pPr algn="ctr" fontAlgn="ctr"/>
                      <a:endParaRPr lang="en-US" sz="1600" b="1" i="0" u="none" strike="noStrike" kern="1200">
                        <a:solidFill>
                          <a:srgbClr val="000000"/>
                        </a:solidFill>
                        <a:effectLst/>
                        <a:latin typeface="Arial" panose="020B0604020202020204" pitchFamily="34" charset="0"/>
                        <a:ea typeface="+mn-ea"/>
                        <a:cs typeface="+mn-cs"/>
                      </a:endParaRPr>
                    </a:p>
                  </a:txBody>
                  <a:tcPr marL="7620" marR="7620" marT="7620" anchor="ctr"/>
                </a:tc>
                <a:tc>
                  <a:txBody>
                    <a:bodyPr/>
                    <a:lstStyle/>
                    <a:p>
                      <a:pPr algn="r" fontAlgn="b"/>
                      <a:endParaRPr lang="en-US" sz="1400" b="0" i="0" u="none" strike="noStrike">
                        <a:solidFill>
                          <a:srgbClr val="000000"/>
                        </a:solidFill>
                        <a:effectLst/>
                        <a:latin typeface="Arial" panose="020B0604020202020204" pitchFamily="34" charset="0"/>
                      </a:endParaRPr>
                    </a:p>
                  </a:txBody>
                  <a:tcPr marL="7620" marR="7620" marT="7620" anchor="b"/>
                </a:tc>
                <a:tc>
                  <a:txBody>
                    <a:bodyPr/>
                    <a:lstStyle/>
                    <a:p>
                      <a:pPr algn="r" fontAlgn="ctr"/>
                      <a:endParaRPr lang="en-US" sz="1200" b="0" i="0" u="none" strike="noStrike">
                        <a:solidFill>
                          <a:srgbClr val="000000"/>
                        </a:solidFill>
                        <a:effectLst/>
                        <a:latin typeface="Arial" panose="020B0604020202020204" pitchFamily="34" charset="0"/>
                      </a:endParaRPr>
                    </a:p>
                  </a:txBody>
                  <a:tcPr marL="7620" marR="7620" marT="7620" anchor="ctr"/>
                </a:tc>
                <a:extLst>
                  <a:ext uri="{0D108BD9-81ED-4DB2-BD59-A6C34878D82A}">
                    <a16:rowId xmlns:a16="http://schemas.microsoft.com/office/drawing/2014/main" val="2880413961"/>
                  </a:ext>
                </a:extLst>
              </a:tr>
              <a:tr h="488296">
                <a:tc>
                  <a:txBody>
                    <a:bodyPr/>
                    <a:lstStyle/>
                    <a:p>
                      <a:pPr algn="r" fontAlgn="ctr"/>
                      <a:r>
                        <a:rPr lang="en-US" sz="1400" b="1" i="0" u="none" strike="noStrike" kern="1200">
                          <a:solidFill>
                            <a:srgbClr val="000000"/>
                          </a:solidFill>
                          <a:effectLst/>
                          <a:latin typeface="Arial" panose="020B0604020202020204" pitchFamily="34" charset="0"/>
                          <a:ea typeface="+mn-ea"/>
                          <a:cs typeface="+mn-cs"/>
                        </a:rPr>
                        <a:t>Contingency</a:t>
                      </a:r>
                    </a:p>
                  </a:txBody>
                  <a:tcPr marL="7620" marR="7620" marT="7620" anchor="ctr"/>
                </a:tc>
                <a:tc>
                  <a:txBody>
                    <a:bodyPr/>
                    <a:lstStyle/>
                    <a:p>
                      <a:pPr algn="r" fontAlgn="b"/>
                      <a:r>
                        <a:rPr lang="en-US" sz="1400" b="0" i="0" u="none" strike="noStrike">
                          <a:solidFill>
                            <a:srgbClr val="000000"/>
                          </a:solidFill>
                          <a:effectLst/>
                          <a:latin typeface="Arial" panose="020B0604020202020204" pitchFamily="34" charset="0"/>
                        </a:rPr>
                        <a:t>30%</a:t>
                      </a:r>
                    </a:p>
                  </a:txBody>
                  <a:tcPr marL="7620" marR="7620" marT="7620" anchor="b"/>
                </a:tc>
                <a:tc>
                  <a:txBody>
                    <a:bodyPr/>
                    <a:lstStyle/>
                    <a:p>
                      <a:pPr algn="r" fontAlgn="ctr"/>
                      <a:r>
                        <a:rPr lang="en-US" sz="1400" b="0" i="0" u="none" strike="noStrike">
                          <a:solidFill>
                            <a:srgbClr val="000000"/>
                          </a:solidFill>
                          <a:effectLst/>
                          <a:latin typeface="Arial" panose="020B0604020202020204" pitchFamily="34" charset="0"/>
                        </a:rPr>
                        <a:t> $16,525,662.00 </a:t>
                      </a:r>
                    </a:p>
                  </a:txBody>
                  <a:tcPr marL="7620" marR="7620" marT="7620" anchor="ctr"/>
                </a:tc>
                <a:extLst>
                  <a:ext uri="{0D108BD9-81ED-4DB2-BD59-A6C34878D82A}">
                    <a16:rowId xmlns:a16="http://schemas.microsoft.com/office/drawing/2014/main" val="4236648254"/>
                  </a:ext>
                </a:extLst>
              </a:tr>
              <a:tr h="488296">
                <a:tc>
                  <a:txBody>
                    <a:bodyPr/>
                    <a:lstStyle/>
                    <a:p>
                      <a:pPr algn="r" fontAlgn="ctr"/>
                      <a:r>
                        <a:rPr lang="en-US" sz="1400" b="1" i="0" u="none" strike="noStrike">
                          <a:solidFill>
                            <a:srgbClr val="000000"/>
                          </a:solidFill>
                          <a:effectLst/>
                          <a:latin typeface="Arial" panose="020B0604020202020204" pitchFamily="34" charset="0"/>
                        </a:rPr>
                        <a:t> TOTAL CONSTRUCTION ESTIMATE</a:t>
                      </a:r>
                    </a:p>
                  </a:txBody>
                  <a:tcPr marL="7620" marR="7620" marT="7620" anchor="ctr"/>
                </a:tc>
                <a:tc>
                  <a:txBody>
                    <a:bodyPr/>
                    <a:lstStyle/>
                    <a:p>
                      <a:pPr algn="ctr" fontAlgn="ctr"/>
                      <a:endParaRPr lang="en-US" sz="1400" b="1" i="0" u="sng" strike="noStrike">
                        <a:solidFill>
                          <a:srgbClr val="000000"/>
                        </a:solidFill>
                        <a:effectLst/>
                        <a:latin typeface="Arial" panose="020B0604020202020204" pitchFamily="34" charset="0"/>
                      </a:endParaRPr>
                    </a:p>
                  </a:txBody>
                  <a:tcPr marL="7620" marR="7620" marT="7620" anchor="ctr"/>
                </a:tc>
                <a:tc>
                  <a:txBody>
                    <a:bodyPr/>
                    <a:lstStyle/>
                    <a:p>
                      <a:pPr algn="r" fontAlgn="ctr"/>
                      <a:r>
                        <a:rPr lang="en-US" sz="2000" b="1" i="0" u="sng" strike="noStrike">
                          <a:solidFill>
                            <a:srgbClr val="000000"/>
                          </a:solidFill>
                          <a:effectLst/>
                          <a:latin typeface="Arial" panose="020B0604020202020204" pitchFamily="34" charset="0"/>
                        </a:rPr>
                        <a:t> $71,611,202.00 </a:t>
                      </a:r>
                    </a:p>
                  </a:txBody>
                  <a:tcPr marL="7620" marR="7620" marT="7620" marB="0" anchor="ctr"/>
                </a:tc>
                <a:extLst>
                  <a:ext uri="{0D108BD9-81ED-4DB2-BD59-A6C34878D82A}">
                    <a16:rowId xmlns:a16="http://schemas.microsoft.com/office/drawing/2014/main" val="3532501158"/>
                  </a:ext>
                </a:extLst>
              </a:tr>
              <a:tr h="488296">
                <a:tc>
                  <a:txBody>
                    <a:bodyPr/>
                    <a:lstStyle/>
                    <a:p>
                      <a:pPr algn="r" fontAlgn="ctr"/>
                      <a:r>
                        <a:rPr lang="en-US" sz="1400" b="1" i="0" u="none" strike="noStrike">
                          <a:solidFill>
                            <a:srgbClr val="000000"/>
                          </a:solidFill>
                          <a:effectLst/>
                          <a:latin typeface="Arial" panose="020B0604020202020204" pitchFamily="34" charset="0"/>
                        </a:rPr>
                        <a:t>Design Estimate</a:t>
                      </a:r>
                    </a:p>
                  </a:txBody>
                  <a:tcPr marL="7620" marR="7620" marT="7620" anchor="ctr"/>
                </a:tc>
                <a:tc>
                  <a:txBody>
                    <a:bodyPr/>
                    <a:lstStyle/>
                    <a:p>
                      <a:pPr algn="r" fontAlgn="b"/>
                      <a:r>
                        <a:rPr lang="en-US" sz="1400" b="0" i="0" u="none" strike="noStrike">
                          <a:solidFill>
                            <a:srgbClr val="000000"/>
                          </a:solidFill>
                          <a:effectLst/>
                          <a:latin typeface="Arial" panose="020B0604020202020204" pitchFamily="34" charset="0"/>
                        </a:rPr>
                        <a:t>15%</a:t>
                      </a:r>
                    </a:p>
                  </a:txBody>
                  <a:tcPr marL="7620" marR="7620" marT="7620" anchor="b"/>
                </a:tc>
                <a:tc>
                  <a:txBody>
                    <a:bodyPr/>
                    <a:lstStyle/>
                    <a:p>
                      <a:pPr algn="r" fontAlgn="b"/>
                      <a:r>
                        <a:rPr lang="en-US" sz="1400" b="0" i="0" u="none" strike="noStrike">
                          <a:solidFill>
                            <a:srgbClr val="000000"/>
                          </a:solidFill>
                          <a:effectLst/>
                          <a:latin typeface="Arial" panose="020B0604020202020204" pitchFamily="34" charset="0"/>
                        </a:rPr>
                        <a:t>$10,741,680.30</a:t>
                      </a:r>
                    </a:p>
                  </a:txBody>
                  <a:tcPr marL="7620" marR="7620" marT="7620" marB="0" anchor="b"/>
                </a:tc>
                <a:extLst>
                  <a:ext uri="{0D108BD9-81ED-4DB2-BD59-A6C34878D82A}">
                    <a16:rowId xmlns:a16="http://schemas.microsoft.com/office/drawing/2014/main" val="4018843947"/>
                  </a:ext>
                </a:extLst>
              </a:tr>
              <a:tr h="488296">
                <a:tc>
                  <a:txBody>
                    <a:bodyPr/>
                    <a:lstStyle/>
                    <a:p>
                      <a:pPr algn="r" fontAlgn="b"/>
                      <a:r>
                        <a:rPr lang="en-US" sz="1400" b="1" i="0" u="none" strike="noStrike">
                          <a:solidFill>
                            <a:srgbClr val="000000"/>
                          </a:solidFill>
                          <a:effectLst/>
                          <a:latin typeface="Arial" panose="020B0604020202020204" pitchFamily="34" charset="0"/>
                        </a:rPr>
                        <a:t>Environmental</a:t>
                      </a:r>
                    </a:p>
                  </a:txBody>
                  <a:tcPr marL="7620" marR="7620" marT="7620" anchor="b"/>
                </a:tc>
                <a:tc>
                  <a:txBody>
                    <a:bodyPr/>
                    <a:lstStyle/>
                    <a:p>
                      <a:pPr algn="r" fontAlgn="b"/>
                      <a:r>
                        <a:rPr lang="en-US" sz="1400" b="0" i="0" u="none" strike="noStrike">
                          <a:solidFill>
                            <a:srgbClr val="000000"/>
                          </a:solidFill>
                          <a:effectLst/>
                          <a:latin typeface="Arial" panose="020B0604020202020204" pitchFamily="34" charset="0"/>
                        </a:rPr>
                        <a:t>15%</a:t>
                      </a:r>
                    </a:p>
                  </a:txBody>
                  <a:tcPr marL="7620" marR="7620" marT="762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Arial" panose="020B0604020202020204" pitchFamily="34" charset="0"/>
                        </a:rPr>
                        <a:t>$10,741,680.30</a:t>
                      </a:r>
                    </a:p>
                  </a:txBody>
                  <a:tcPr marL="7620" marR="7620" marT="7620" marB="0" anchor="b"/>
                </a:tc>
                <a:extLst>
                  <a:ext uri="{0D108BD9-81ED-4DB2-BD59-A6C34878D82A}">
                    <a16:rowId xmlns:a16="http://schemas.microsoft.com/office/drawing/2014/main" val="4239037967"/>
                  </a:ext>
                </a:extLst>
              </a:tr>
              <a:tr h="488296">
                <a:tc>
                  <a:txBody>
                    <a:bodyPr/>
                    <a:lstStyle/>
                    <a:p>
                      <a:pPr algn="r" fontAlgn="b"/>
                      <a:r>
                        <a:rPr lang="en-US" sz="1400" b="1" i="0" u="none" strike="noStrike">
                          <a:solidFill>
                            <a:srgbClr val="000000"/>
                          </a:solidFill>
                          <a:effectLst/>
                          <a:latin typeface="Arial" panose="020B0604020202020204" pitchFamily="34" charset="0"/>
                        </a:rPr>
                        <a:t>Total Project Estimate</a:t>
                      </a:r>
                    </a:p>
                  </a:txBody>
                  <a:tcPr marL="7620" marR="7620" marT="7620" anchor="b"/>
                </a:tc>
                <a:tc>
                  <a:txBody>
                    <a:bodyPr/>
                    <a:lstStyle/>
                    <a:p>
                      <a:pPr algn="l" fontAlgn="b"/>
                      <a:endParaRPr lang="en-US" sz="1400" b="0" i="0" u="none" strike="noStrike">
                        <a:solidFill>
                          <a:srgbClr val="000000"/>
                        </a:solidFill>
                        <a:effectLst/>
                        <a:latin typeface="Arial" panose="020B0604020202020204" pitchFamily="34" charset="0"/>
                      </a:endParaRPr>
                    </a:p>
                  </a:txBody>
                  <a:tcPr marL="7620" marR="7620" marT="7620" anchor="b"/>
                </a:tc>
                <a:tc>
                  <a:txBody>
                    <a:bodyPr/>
                    <a:lstStyle/>
                    <a:p>
                      <a:pPr algn="r" fontAlgn="b"/>
                      <a:r>
                        <a:rPr lang="en-US" sz="2000" b="1" i="0" u="sng" strike="noStrike">
                          <a:solidFill>
                            <a:srgbClr val="000000"/>
                          </a:solidFill>
                          <a:effectLst/>
                          <a:latin typeface="Arial" panose="020B0604020202020204" pitchFamily="34" charset="0"/>
                        </a:rPr>
                        <a:t>$93,094,562.60</a:t>
                      </a:r>
                    </a:p>
                  </a:txBody>
                  <a:tcPr marL="7620" marR="7620" marT="7620" marB="0" anchor="b"/>
                </a:tc>
                <a:extLst>
                  <a:ext uri="{0D108BD9-81ED-4DB2-BD59-A6C34878D82A}">
                    <a16:rowId xmlns:a16="http://schemas.microsoft.com/office/drawing/2014/main" val="3956512017"/>
                  </a:ext>
                </a:extLst>
              </a:tr>
            </a:tbl>
          </a:graphicData>
        </a:graphic>
      </p:graphicFrame>
      <p:sp>
        <p:nvSpPr>
          <p:cNvPr id="4" name="Footer Placeholder 3">
            <a:extLst>
              <a:ext uri="{FF2B5EF4-FFF2-40B4-BE49-F238E27FC236}">
                <a16:creationId xmlns:a16="http://schemas.microsoft.com/office/drawing/2014/main" id="{87D20ABC-4EE2-49B7-972B-76D25D1E1D99}"/>
              </a:ext>
            </a:extLst>
          </p:cNvPr>
          <p:cNvSpPr>
            <a:spLocks noGrp="1"/>
          </p:cNvSpPr>
          <p:nvPr>
            <p:ph type="ftr" sz="quarter" idx="11"/>
          </p:nvPr>
        </p:nvSpPr>
        <p:spPr/>
        <p:txBody>
          <a:bodyPr/>
          <a:lstStyle/>
          <a:p>
            <a:r>
              <a:rPr lang="en-US"/>
              <a:t>SPEAKER: </a:t>
            </a:r>
            <a:r>
              <a:rPr lang="en-US" err="1"/>
              <a:t>roy</a:t>
            </a:r>
            <a:r>
              <a:rPr lang="en-US"/>
              <a:t> </a:t>
            </a:r>
            <a:r>
              <a:rPr lang="en-US" err="1"/>
              <a:t>fonseca</a:t>
            </a:r>
            <a:endParaRPr lang="en-US"/>
          </a:p>
        </p:txBody>
      </p:sp>
      <p:sp>
        <p:nvSpPr>
          <p:cNvPr id="5" name="Slide Number Placeholder 4">
            <a:extLst>
              <a:ext uri="{FF2B5EF4-FFF2-40B4-BE49-F238E27FC236}">
                <a16:creationId xmlns:a16="http://schemas.microsoft.com/office/drawing/2014/main" id="{1A419F7A-5DA2-4C77-A925-45701A4B54AC}"/>
              </a:ext>
            </a:extLst>
          </p:cNvPr>
          <p:cNvSpPr>
            <a:spLocks noGrp="1"/>
          </p:cNvSpPr>
          <p:nvPr>
            <p:ph type="sldNum" sz="quarter" idx="12"/>
          </p:nvPr>
        </p:nvSpPr>
        <p:spPr/>
        <p:txBody>
          <a:bodyPr/>
          <a:lstStyle/>
          <a:p>
            <a:fld id="{519954A3-9DFD-4C44-94BA-B95130A3BA1C}" type="slidenum">
              <a:rPr lang="en-US" dirty="0" smtClean="0"/>
              <a:t>93</a:t>
            </a:fld>
            <a:endParaRPr lang="en-US"/>
          </a:p>
        </p:txBody>
      </p:sp>
    </p:spTree>
    <p:extLst>
      <p:ext uri="{BB962C8B-B14F-4D97-AF65-F5344CB8AC3E}">
        <p14:creationId xmlns:p14="http://schemas.microsoft.com/office/powerpoint/2010/main" val="583745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roy</a:t>
            </a:r>
            <a:r>
              <a:rPr lang="en-US"/>
              <a:t> </a:t>
            </a:r>
            <a:r>
              <a:rPr lang="en-US" err="1"/>
              <a:t>fonseca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dirty="0" smtClean="0"/>
              <a:pPr/>
              <a:t>94</a:t>
            </a:fld>
            <a:endParaRPr lang="en-US"/>
          </a:p>
        </p:txBody>
      </p:sp>
      <p:sp>
        <p:nvSpPr>
          <p:cNvPr id="8" name="Content Placeholder 10">
            <a:extLst>
              <a:ext uri="{FF2B5EF4-FFF2-40B4-BE49-F238E27FC236}">
                <a16:creationId xmlns:a16="http://schemas.microsoft.com/office/drawing/2014/main" id="{43C8A2E8-2D54-4303-845D-DB64DDFED95E}"/>
              </a:ext>
            </a:extLst>
          </p:cNvPr>
          <p:cNvSpPr>
            <a:spLocks noGrp="1"/>
          </p:cNvSpPr>
          <p:nvPr>
            <p:ph idx="1"/>
          </p:nvPr>
        </p:nvSpPr>
        <p:spPr>
          <a:xfrm>
            <a:off x="514917" y="1389939"/>
            <a:ext cx="10640763" cy="4976995"/>
          </a:xfrm>
        </p:spPr>
        <p:txBody>
          <a:bodyPr vert="horz" lIns="0" tIns="45720" rIns="0" bIns="45720" rtlCol="0" anchor="t">
            <a:normAutofit fontScale="55000" lnSpcReduction="20000"/>
          </a:bodyPr>
          <a:lstStyle/>
          <a:p>
            <a:pPr marL="457200" indent="-457200">
              <a:buFont typeface="+mj-lt"/>
              <a:buAutoNum type="arabicPeriod"/>
            </a:pPr>
            <a:r>
              <a:rPr lang="en-US">
                <a:ea typeface="+mn-lt"/>
                <a:cs typeface="+mn-lt"/>
              </a:rPr>
              <a:t>Project Background and </a:t>
            </a:r>
            <a:r>
              <a:rPr lang="en-US">
                <a:solidFill>
                  <a:srgbClr val="262626"/>
                </a:solidFill>
                <a:ea typeface="+mn-lt"/>
                <a:cs typeface="+mn-lt"/>
              </a:rPr>
              <a:t>Project Statement</a:t>
            </a:r>
          </a:p>
          <a:p>
            <a:pPr marL="457200" indent="-457200">
              <a:buFont typeface="+mj-lt"/>
              <a:buAutoNum type="arabicPeriod"/>
            </a:pPr>
            <a:r>
              <a:rPr lang="en-US">
                <a:ea typeface="+mn-lt"/>
                <a:cs typeface="+mn-lt"/>
              </a:rPr>
              <a:t>Reservoir Capacity </a:t>
            </a:r>
            <a:r>
              <a:rPr lang="en-US">
                <a:solidFill>
                  <a:srgbClr val="262626"/>
                </a:solidFill>
                <a:ea typeface="+mn-lt"/>
                <a:cs typeface="+mn-lt"/>
              </a:rPr>
              <a:t>and</a:t>
            </a:r>
            <a:r>
              <a:rPr lang="en-US">
                <a:ea typeface="+mn-lt"/>
                <a:cs typeface="+mn-lt"/>
              </a:rPr>
              <a:t> Water</a:t>
            </a:r>
            <a:r>
              <a:rPr lang="en-US">
                <a:solidFill>
                  <a:srgbClr val="262626"/>
                </a:solidFill>
                <a:ea typeface="+mn-lt"/>
                <a:cs typeface="+mn-lt"/>
              </a:rPr>
              <a:t> D</a:t>
            </a:r>
            <a:r>
              <a:rPr lang="en-US">
                <a:ea typeface="+mn-lt"/>
                <a:cs typeface="+mn-lt"/>
              </a:rPr>
              <a:t>emand</a:t>
            </a:r>
            <a:endParaRPr lang="en-US">
              <a:cs typeface="Calibri" panose="020F0502020204030204"/>
            </a:endParaRPr>
          </a:p>
          <a:p>
            <a:pPr marL="457200" indent="-457200">
              <a:buFont typeface="+mj-lt"/>
              <a:buAutoNum type="arabicPeriod"/>
            </a:pPr>
            <a:r>
              <a:rPr lang="en-US">
                <a:ea typeface="+mn-lt"/>
                <a:cs typeface="+mn-lt"/>
              </a:rPr>
              <a:t>Dam</a:t>
            </a:r>
            <a:endParaRPr lang="en-US">
              <a:cs typeface="Calibri"/>
            </a:endParaRPr>
          </a:p>
          <a:p>
            <a:pPr marL="457200" indent="-457200">
              <a:buFont typeface="+mj-lt"/>
              <a:buAutoNum type="arabicPeriod"/>
            </a:pPr>
            <a:r>
              <a:rPr lang="en-US">
                <a:ea typeface="+mn-lt"/>
                <a:cs typeface="+mn-lt"/>
              </a:rPr>
              <a:t>Spillway</a:t>
            </a:r>
          </a:p>
          <a:p>
            <a:pPr marL="457200" indent="-457200">
              <a:buFont typeface="+mj-lt"/>
              <a:buAutoNum type="arabicPeriod"/>
            </a:pPr>
            <a:r>
              <a:rPr lang="en-US">
                <a:ea typeface="+mn-lt"/>
                <a:cs typeface="+mn-lt"/>
              </a:rPr>
              <a:t>Outlet Works</a:t>
            </a:r>
            <a:endParaRPr lang="en-US">
              <a:cs typeface="Calibri" panose="020F0502020204030204"/>
            </a:endParaRPr>
          </a:p>
          <a:p>
            <a:pPr marL="457200" indent="-457200">
              <a:buFont typeface="+mj-lt"/>
              <a:buAutoNum type="arabicPeriod"/>
            </a:pPr>
            <a:r>
              <a:rPr lang="en-US">
                <a:cs typeface="Calibri" panose="020F0502020204030204"/>
              </a:rPr>
              <a:t>Pipeline System</a:t>
            </a:r>
          </a:p>
          <a:p>
            <a:pPr marL="457200" indent="-457200">
              <a:buAutoNum type="arabicPeriod"/>
            </a:pPr>
            <a:r>
              <a:rPr lang="en-US">
                <a:cs typeface="Calibri" panose="020F0502020204030204"/>
              </a:rPr>
              <a:t>Pump</a:t>
            </a:r>
            <a:r>
              <a:rPr lang="en-US">
                <a:ea typeface="+mn-lt"/>
                <a:cs typeface="+mn-lt"/>
              </a:rPr>
              <a:t> Station</a:t>
            </a:r>
            <a:endParaRPr lang="en-US">
              <a:cs typeface="Calibri" panose="020F0502020204030204"/>
            </a:endParaRPr>
          </a:p>
          <a:p>
            <a:pPr marL="457200" indent="-457200">
              <a:buFont typeface="+mj-lt"/>
              <a:buAutoNum type="arabicPeriod"/>
            </a:pPr>
            <a:r>
              <a:rPr lang="en-US">
                <a:ea typeface="+mn-lt"/>
                <a:cs typeface="+mn-lt"/>
              </a:rPr>
              <a:t>Water Tank</a:t>
            </a:r>
            <a:endParaRPr lang="en-US">
              <a:cs typeface="Calibri" panose="020F0502020204030204"/>
            </a:endParaRPr>
          </a:p>
          <a:p>
            <a:pPr marL="457200" indent="-457200">
              <a:buFont typeface="+mj-lt"/>
              <a:buAutoNum type="arabicPeriod"/>
            </a:pPr>
            <a:r>
              <a:rPr lang="en-US">
                <a:ea typeface="+mn-lt"/>
                <a:cs typeface="+mn-lt"/>
              </a:rPr>
              <a:t>Road (Intake tower, Dam Access, Water Tank Access)</a:t>
            </a:r>
            <a:endParaRPr lang="en-US">
              <a:cs typeface="Calibri" panose="020F0502020204030204"/>
            </a:endParaRPr>
          </a:p>
          <a:p>
            <a:pPr marL="457200" indent="-457200">
              <a:buFont typeface="+mj-lt"/>
              <a:buAutoNum type="arabicPeriod"/>
            </a:pPr>
            <a:r>
              <a:rPr lang="en-US">
                <a:ea typeface="+mn-lt"/>
                <a:cs typeface="+mn-lt"/>
              </a:rPr>
              <a:t>Environmental, Sustainability, and Constructability</a:t>
            </a:r>
          </a:p>
          <a:p>
            <a:pPr marL="457200" indent="-457200">
              <a:buFont typeface="+mj-lt"/>
              <a:buAutoNum type="arabicPeriod"/>
            </a:pPr>
            <a:r>
              <a:rPr lang="en-US">
                <a:ea typeface="+mn-lt"/>
                <a:cs typeface="+mn-lt"/>
              </a:rPr>
              <a:t>Project Estimate</a:t>
            </a:r>
          </a:p>
          <a:p>
            <a:pPr marL="457200" indent="-457200">
              <a:buAutoNum type="arabicPeriod"/>
            </a:pPr>
            <a:r>
              <a:rPr lang="en-US" b="1">
                <a:solidFill>
                  <a:srgbClr val="FF0000"/>
                </a:solidFill>
                <a:cs typeface="Calibri" panose="020F0502020204030204"/>
              </a:rPr>
              <a:t>Conclusion</a:t>
            </a:r>
          </a:p>
        </p:txBody>
      </p:sp>
      <p:pic>
        <p:nvPicPr>
          <p:cNvPr id="9" name="Picture 2">
            <a:extLst>
              <a:ext uri="{FF2B5EF4-FFF2-40B4-BE49-F238E27FC236}">
                <a16:creationId xmlns:a16="http://schemas.microsoft.com/office/drawing/2014/main" id="{0DA2151E-5E52-4399-AD9E-DA3549519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60" y="1604226"/>
            <a:ext cx="5570131" cy="454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89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903C-7572-45ED-9B0D-DD39E3AEA795}"/>
              </a:ext>
            </a:extLst>
          </p:cNvPr>
          <p:cNvSpPr>
            <a:spLocks noGrp="1"/>
          </p:cNvSpPr>
          <p:nvPr>
            <p:ph type="title"/>
          </p:nvPr>
        </p:nvSpPr>
        <p:spPr>
          <a:xfrm>
            <a:off x="1097280" y="338870"/>
            <a:ext cx="10058400" cy="910882"/>
          </a:xfrm>
        </p:spPr>
        <p:txBody>
          <a:bodyPr>
            <a:normAutofit/>
          </a:bodyPr>
          <a:lstStyle/>
          <a:p>
            <a:r>
              <a:rPr lang="en-US"/>
              <a:t>Conclusion</a:t>
            </a:r>
          </a:p>
        </p:txBody>
      </p:sp>
      <p:sp>
        <p:nvSpPr>
          <p:cNvPr id="3" name="Content Placeholder 2">
            <a:extLst>
              <a:ext uri="{FF2B5EF4-FFF2-40B4-BE49-F238E27FC236}">
                <a16:creationId xmlns:a16="http://schemas.microsoft.com/office/drawing/2014/main" id="{2A5A2A9C-4979-4A72-A044-6081B31F9911}"/>
              </a:ext>
            </a:extLst>
          </p:cNvPr>
          <p:cNvSpPr>
            <a:spLocks noGrp="1"/>
          </p:cNvSpPr>
          <p:nvPr>
            <p:ph idx="1"/>
          </p:nvPr>
        </p:nvSpPr>
        <p:spPr>
          <a:xfrm>
            <a:off x="1097280" y="1417320"/>
            <a:ext cx="10058400" cy="4023360"/>
          </a:xfrm>
        </p:spPr>
        <p:txBody>
          <a:bodyPr vert="horz" lIns="0" tIns="45720" rIns="0" bIns="45720" rtlCol="0">
            <a:normAutofit/>
          </a:bodyPr>
          <a:lstStyle/>
          <a:p>
            <a:pPr lvl="2"/>
            <a:endParaRPr lang="en-US"/>
          </a:p>
          <a:p>
            <a:pPr lvl="2"/>
            <a:endParaRPr lang="en-US"/>
          </a:p>
        </p:txBody>
      </p:sp>
      <p:sp>
        <p:nvSpPr>
          <p:cNvPr id="4" name="Footer Placeholder 3">
            <a:extLst>
              <a:ext uri="{FF2B5EF4-FFF2-40B4-BE49-F238E27FC236}">
                <a16:creationId xmlns:a16="http://schemas.microsoft.com/office/drawing/2014/main" id="{DA70A4F4-5F64-45E5-A938-431A379552A4}"/>
              </a:ext>
            </a:extLst>
          </p:cNvPr>
          <p:cNvSpPr>
            <a:spLocks noGrp="1"/>
          </p:cNvSpPr>
          <p:nvPr>
            <p:ph type="ftr" sz="quarter" idx="11"/>
          </p:nvPr>
        </p:nvSpPr>
        <p:spPr>
          <a:xfrm>
            <a:off x="3684597" y="6499715"/>
            <a:ext cx="4822804" cy="365126"/>
          </a:xfrm>
        </p:spPr>
        <p:txBody>
          <a:bodyPr>
            <a:normAutofit lnSpcReduction="10000"/>
          </a:bodyPr>
          <a:lstStyle/>
          <a:p>
            <a:r>
              <a:rPr lang="en-US"/>
              <a:t>SPEAKER: </a:t>
            </a:r>
            <a:r>
              <a:rPr lang="en-US" err="1"/>
              <a:t>roy</a:t>
            </a:r>
            <a:r>
              <a:rPr lang="en-US"/>
              <a:t> </a:t>
            </a:r>
            <a:r>
              <a:rPr lang="en-US" err="1"/>
              <a:t>fonseca</a:t>
            </a:r>
            <a:endParaRPr lang="en-US"/>
          </a:p>
        </p:txBody>
      </p:sp>
      <p:sp>
        <p:nvSpPr>
          <p:cNvPr id="5" name="Slide Number Placeholder 4">
            <a:extLst>
              <a:ext uri="{FF2B5EF4-FFF2-40B4-BE49-F238E27FC236}">
                <a16:creationId xmlns:a16="http://schemas.microsoft.com/office/drawing/2014/main" id="{8DC3E1CA-1117-44F7-B41E-302A73783C10}"/>
              </a:ext>
            </a:extLst>
          </p:cNvPr>
          <p:cNvSpPr>
            <a:spLocks noGrp="1"/>
          </p:cNvSpPr>
          <p:nvPr>
            <p:ph type="sldNum" sz="quarter" idx="12"/>
          </p:nvPr>
        </p:nvSpPr>
        <p:spPr>
          <a:xfrm>
            <a:off x="9843655" y="6499716"/>
            <a:ext cx="1312025" cy="365125"/>
          </a:xfrm>
        </p:spPr>
        <p:txBody>
          <a:bodyPr>
            <a:normAutofit lnSpcReduction="10000"/>
          </a:bodyPr>
          <a:lstStyle/>
          <a:p>
            <a:fld id="{519954A3-9DFD-4C44-94BA-B95130A3BA1C}" type="slidenum">
              <a:rPr lang="en-US" dirty="0"/>
              <a:pPr/>
              <a:t>95</a:t>
            </a:fld>
            <a:endParaRPr lang="en-US"/>
          </a:p>
        </p:txBody>
      </p:sp>
      <p:sp>
        <p:nvSpPr>
          <p:cNvPr id="6" name="TextBox 5">
            <a:extLst>
              <a:ext uri="{FF2B5EF4-FFF2-40B4-BE49-F238E27FC236}">
                <a16:creationId xmlns:a16="http://schemas.microsoft.com/office/drawing/2014/main" id="{87B785F5-9C1A-4E77-A995-2F37D92B7C7C}"/>
              </a:ext>
            </a:extLst>
          </p:cNvPr>
          <p:cNvSpPr txBox="1"/>
          <p:nvPr/>
        </p:nvSpPr>
        <p:spPr>
          <a:xfrm>
            <a:off x="1177538" y="1368311"/>
            <a:ext cx="10058400" cy="4801314"/>
          </a:xfrm>
          <a:prstGeom prst="rect">
            <a:avLst/>
          </a:prstGeom>
          <a:noFill/>
        </p:spPr>
        <p:txBody>
          <a:bodyPr wrap="square" rtlCol="0">
            <a:spAutoFit/>
          </a:bodyPr>
          <a:lstStyle/>
          <a:p>
            <a:r>
              <a:rPr lang="en-US" i="0" u="none" strike="noStrike">
                <a:solidFill>
                  <a:srgbClr val="262626"/>
                </a:solidFill>
                <a:effectLst/>
                <a:latin typeface="Calibri" panose="020F0502020204030204" pitchFamily="34" charset="0"/>
              </a:rPr>
              <a:t>The </a:t>
            </a:r>
            <a:r>
              <a:rPr lang="en-US" i="0" u="none" strike="noStrike" err="1">
                <a:solidFill>
                  <a:srgbClr val="262626"/>
                </a:solidFill>
                <a:effectLst/>
                <a:latin typeface="Calibri" panose="020F0502020204030204" pitchFamily="34" charset="0"/>
              </a:rPr>
              <a:t>Cajalco</a:t>
            </a:r>
            <a:r>
              <a:rPr lang="en-US" i="0" u="none" strike="noStrike">
                <a:solidFill>
                  <a:srgbClr val="262626"/>
                </a:solidFill>
                <a:effectLst/>
                <a:latin typeface="Calibri" panose="020F0502020204030204" pitchFamily="34" charset="0"/>
              </a:rPr>
              <a:t> Road Dam analysis shows that, the water demand of 54.75 million gallons/month is met</a:t>
            </a:r>
            <a:r>
              <a:rPr lang="en-US" i="0">
                <a:solidFill>
                  <a:srgbClr val="000000"/>
                </a:solidFill>
                <a:effectLst/>
                <a:latin typeface="Calibri" panose="020F0502020204030204" pitchFamily="34" charset="0"/>
              </a:rPr>
              <a:t>​.</a:t>
            </a:r>
          </a:p>
          <a:p>
            <a:pPr marL="285750" indent="-285750">
              <a:buFont typeface="Arial" panose="020B0604020202020204" pitchFamily="34" charset="0"/>
              <a:buChar char="•"/>
            </a:pPr>
            <a:r>
              <a:rPr lang="en-US" b="0" i="0">
                <a:solidFill>
                  <a:srgbClr val="000000"/>
                </a:solidFill>
                <a:effectLst/>
                <a:latin typeface="Calibri" panose="020F0502020204030204" pitchFamily="34" charset="0"/>
              </a:rPr>
              <a:t>Dam </a:t>
            </a:r>
            <a:r>
              <a:rPr lang="en-US">
                <a:solidFill>
                  <a:srgbClr val="000000"/>
                </a:solidFill>
                <a:latin typeface="Calibri" panose="020F0502020204030204" pitchFamily="34" charset="0"/>
              </a:rPr>
              <a:t>Design:</a:t>
            </a:r>
          </a:p>
          <a:p>
            <a:pPr marL="742950" lvl="1" indent="-285750">
              <a:buFont typeface="Arial" panose="020B0604020202020204" pitchFamily="34" charset="0"/>
              <a:buChar char="•"/>
            </a:pPr>
            <a:r>
              <a:rPr lang="en-US" b="0" i="0">
                <a:solidFill>
                  <a:srgbClr val="000000"/>
                </a:solidFill>
                <a:effectLst/>
                <a:latin typeface="Calibri" panose="020F0502020204030204" pitchFamily="34" charset="0"/>
              </a:rPr>
              <a:t>Em</a:t>
            </a:r>
            <a:r>
              <a:rPr lang="en-US">
                <a:solidFill>
                  <a:srgbClr val="000000"/>
                </a:solidFill>
                <a:latin typeface="Calibri" panose="020F0502020204030204" pitchFamily="34" charset="0"/>
              </a:rPr>
              <a:t>bankment Dam</a:t>
            </a:r>
          </a:p>
          <a:p>
            <a:pPr marL="742950" lvl="1" indent="-285750">
              <a:buFont typeface="Arial" panose="020B0604020202020204" pitchFamily="34" charset="0"/>
              <a:buChar char="•"/>
            </a:pPr>
            <a:r>
              <a:rPr lang="en-US" b="0" i="0">
                <a:solidFill>
                  <a:srgbClr val="000000"/>
                </a:solidFill>
                <a:effectLst/>
                <a:latin typeface="Calibri" panose="020F0502020204030204" pitchFamily="34" charset="0"/>
              </a:rPr>
              <a:t>Spillway</a:t>
            </a:r>
          </a:p>
          <a:p>
            <a:pPr marL="742950" lvl="1" indent="-285750">
              <a:buFont typeface="Arial" panose="020B0604020202020204" pitchFamily="34" charset="0"/>
              <a:buChar char="•"/>
            </a:pPr>
            <a:r>
              <a:rPr lang="en-US">
                <a:solidFill>
                  <a:srgbClr val="000000"/>
                </a:solidFill>
                <a:latin typeface="Calibri" panose="020F0502020204030204" pitchFamily="34" charset="0"/>
              </a:rPr>
              <a:t>Outlet Works</a:t>
            </a:r>
          </a:p>
          <a:p>
            <a:pPr marL="285750" indent="-285750">
              <a:buFont typeface="Arial" panose="020B0604020202020204" pitchFamily="34" charset="0"/>
              <a:buChar char="•"/>
            </a:pPr>
            <a:r>
              <a:rPr lang="en-US">
                <a:solidFill>
                  <a:srgbClr val="000000"/>
                </a:solidFill>
                <a:latin typeface="Calibri" panose="020F0502020204030204" pitchFamily="34" charset="0"/>
              </a:rPr>
              <a:t>Water Conveyance System Design</a:t>
            </a:r>
          </a:p>
          <a:p>
            <a:pPr marL="742950" lvl="1" indent="-285750">
              <a:buFont typeface="Arial" panose="020B0604020202020204" pitchFamily="34" charset="0"/>
              <a:buChar char="•"/>
            </a:pPr>
            <a:r>
              <a:rPr lang="en-US">
                <a:solidFill>
                  <a:srgbClr val="000000"/>
                </a:solidFill>
                <a:latin typeface="Calibri" panose="020F0502020204030204" pitchFamily="34" charset="0"/>
              </a:rPr>
              <a:t>Pumps</a:t>
            </a:r>
          </a:p>
          <a:p>
            <a:pPr marL="742950" lvl="1" indent="-285750">
              <a:buFont typeface="Arial" panose="020B0604020202020204" pitchFamily="34" charset="0"/>
              <a:buChar char="•"/>
            </a:pPr>
            <a:r>
              <a:rPr lang="en-US">
                <a:solidFill>
                  <a:srgbClr val="000000"/>
                </a:solidFill>
                <a:latin typeface="Calibri" panose="020F0502020204030204" pitchFamily="34" charset="0"/>
              </a:rPr>
              <a:t>Pipeline System</a:t>
            </a:r>
          </a:p>
          <a:p>
            <a:pPr marL="742950" lvl="1" indent="-285750">
              <a:buFont typeface="Arial" panose="020B0604020202020204" pitchFamily="34" charset="0"/>
              <a:buChar char="•"/>
            </a:pPr>
            <a:r>
              <a:rPr lang="en-US">
                <a:solidFill>
                  <a:srgbClr val="000000"/>
                </a:solidFill>
                <a:latin typeface="Calibri" panose="020F0502020204030204" pitchFamily="34" charset="0"/>
              </a:rPr>
              <a:t>2EA Water Storage Tanks</a:t>
            </a:r>
            <a:endParaRPr lang="en-US" b="0" i="0">
              <a:solidFill>
                <a:srgbClr val="000000"/>
              </a:solidFill>
              <a:effectLst/>
              <a:latin typeface="Arial" panose="020B0604020202020204" pitchFamily="34" charset="0"/>
            </a:endParaRPr>
          </a:p>
          <a:p>
            <a:pPr marL="285750" indent="-285750">
              <a:buFont typeface="Arial" panose="020B0604020202020204" pitchFamily="34" charset="0"/>
              <a:buChar char="•"/>
            </a:pPr>
            <a:r>
              <a:rPr lang="en-US" b="0" i="0">
                <a:solidFill>
                  <a:srgbClr val="000000"/>
                </a:solidFill>
                <a:effectLst/>
                <a:latin typeface="Calibri" panose="020F0502020204030204" pitchFamily="34" charset="0"/>
              </a:rPr>
              <a:t>Preliminary Designs:</a:t>
            </a:r>
          </a:p>
          <a:p>
            <a:pPr marL="742950" lvl="1" indent="-285750">
              <a:buFont typeface="Arial" panose="020B0604020202020204" pitchFamily="34" charset="0"/>
              <a:buChar char="•"/>
            </a:pPr>
            <a:r>
              <a:rPr lang="en-US" b="0" i="0">
                <a:solidFill>
                  <a:srgbClr val="000000"/>
                </a:solidFill>
                <a:effectLst/>
                <a:latin typeface="Calibri" panose="020F0502020204030204" pitchFamily="34" charset="0"/>
              </a:rPr>
              <a:t>Geotechnical</a:t>
            </a:r>
          </a:p>
          <a:p>
            <a:pPr marL="742950" lvl="1" indent="-285750">
              <a:buFont typeface="Arial" panose="020B0604020202020204" pitchFamily="34" charset="0"/>
              <a:buChar char="•"/>
            </a:pPr>
            <a:r>
              <a:rPr lang="en-US" b="0" i="0">
                <a:solidFill>
                  <a:srgbClr val="000000"/>
                </a:solidFill>
                <a:effectLst/>
                <a:latin typeface="Calibri" panose="020F0502020204030204" pitchFamily="34" charset="0"/>
              </a:rPr>
              <a:t>Structural</a:t>
            </a:r>
          </a:p>
          <a:p>
            <a:pPr marL="742950" lvl="1" indent="-285750">
              <a:buFont typeface="Arial" panose="020B0604020202020204" pitchFamily="34" charset="0"/>
              <a:buChar char="•"/>
            </a:pPr>
            <a:r>
              <a:rPr lang="en-US" b="0" i="0">
                <a:solidFill>
                  <a:srgbClr val="000000"/>
                </a:solidFill>
                <a:effectLst/>
                <a:latin typeface="Calibri" panose="020F0502020204030204" pitchFamily="34" charset="0"/>
              </a:rPr>
              <a:t>Hydrological</a:t>
            </a:r>
          </a:p>
          <a:p>
            <a:pPr marL="742950" lvl="1" indent="-285750">
              <a:buFont typeface="Arial" panose="020B0604020202020204" pitchFamily="34" charset="0"/>
              <a:buChar char="•"/>
            </a:pPr>
            <a:r>
              <a:rPr lang="en-US">
                <a:solidFill>
                  <a:srgbClr val="000000"/>
                </a:solidFill>
                <a:latin typeface="Calibri" panose="020F0502020204030204" pitchFamily="34" charset="0"/>
              </a:rPr>
              <a:t>Environmental Analysis</a:t>
            </a:r>
          </a:p>
          <a:p>
            <a:pPr marL="742950" lvl="1" indent="-285750">
              <a:buFont typeface="Arial" panose="020B0604020202020204" pitchFamily="34" charset="0"/>
              <a:buChar char="•"/>
            </a:pPr>
            <a:endParaRPr lang="en-US" b="0" i="0">
              <a:solidFill>
                <a:srgbClr val="000000"/>
              </a:solidFill>
              <a:effectLst/>
              <a:latin typeface="Calibri" panose="020F0502020204030204" pitchFamily="34" charset="0"/>
            </a:endParaRPr>
          </a:p>
          <a:p>
            <a:pPr marL="742950" lvl="1" indent="-285750">
              <a:buFont typeface="Arial" panose="020B0604020202020204" pitchFamily="34" charset="0"/>
              <a:buChar char="•"/>
            </a:pPr>
            <a:endParaRPr lang="en-US" i="0">
              <a:solidFill>
                <a:srgbClr val="000000"/>
              </a:solidFill>
              <a:effectLst/>
              <a:latin typeface="Calibri" panose="020F0502020204030204" pitchFamily="34" charset="0"/>
            </a:endParaRPr>
          </a:p>
          <a:p>
            <a:endParaRPr lang="en-US"/>
          </a:p>
        </p:txBody>
      </p:sp>
      <p:sp>
        <p:nvSpPr>
          <p:cNvPr id="7" name="Content Placeholder 2">
            <a:extLst>
              <a:ext uri="{FF2B5EF4-FFF2-40B4-BE49-F238E27FC236}">
                <a16:creationId xmlns:a16="http://schemas.microsoft.com/office/drawing/2014/main" id="{583EFCEA-4F88-4AEE-A8AB-B81CC7EEE05A}"/>
              </a:ext>
            </a:extLst>
          </p:cNvPr>
          <p:cNvSpPr txBox="1">
            <a:spLocks/>
          </p:cNvSpPr>
          <p:nvPr/>
        </p:nvSpPr>
        <p:spPr>
          <a:xfrm>
            <a:off x="1097280" y="1417320"/>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Arial" panose="020B0604020202020204" pitchFamily="34" charset="0"/>
              <a:buChar char="•"/>
              <a:defRPr sz="32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endParaRPr lang="en-US"/>
          </a:p>
          <a:p>
            <a:pPr lvl="2"/>
            <a:endParaRPr lang="en-US"/>
          </a:p>
        </p:txBody>
      </p:sp>
      <p:pic>
        <p:nvPicPr>
          <p:cNvPr id="8" name="Picture 10" descr="A picture containing cage&#10;&#10;Description automatically generated">
            <a:extLst>
              <a:ext uri="{FF2B5EF4-FFF2-40B4-BE49-F238E27FC236}">
                <a16:creationId xmlns:a16="http://schemas.microsoft.com/office/drawing/2014/main" id="{BEC7118A-44A8-484D-8584-02C35C231B95}"/>
              </a:ext>
            </a:extLst>
          </p:cNvPr>
          <p:cNvPicPr>
            <a:picLocks noChangeAspect="1"/>
          </p:cNvPicPr>
          <p:nvPr/>
        </p:nvPicPr>
        <p:blipFill>
          <a:blip r:embed="rId2"/>
          <a:stretch>
            <a:fillRect/>
          </a:stretch>
        </p:blipFill>
        <p:spPr>
          <a:xfrm>
            <a:off x="5034268" y="3675118"/>
            <a:ext cx="2680073" cy="1176850"/>
          </a:xfrm>
          <a:prstGeom prst="rect">
            <a:avLst/>
          </a:prstGeom>
        </p:spPr>
      </p:pic>
      <p:pic>
        <p:nvPicPr>
          <p:cNvPr id="10" name="Picture 27" descr="Chart&#10;&#10;Description automatically generated">
            <a:extLst>
              <a:ext uri="{FF2B5EF4-FFF2-40B4-BE49-F238E27FC236}">
                <a16:creationId xmlns:a16="http://schemas.microsoft.com/office/drawing/2014/main" id="{F5364CB6-6639-418A-9499-841BE0C06046}"/>
              </a:ext>
            </a:extLst>
          </p:cNvPr>
          <p:cNvPicPr>
            <a:picLocks noChangeAspect="1"/>
          </p:cNvPicPr>
          <p:nvPr/>
        </p:nvPicPr>
        <p:blipFill>
          <a:blip r:embed="rId3"/>
          <a:stretch>
            <a:fillRect/>
          </a:stretch>
        </p:blipFill>
        <p:spPr>
          <a:xfrm>
            <a:off x="8093260" y="3675119"/>
            <a:ext cx="3390117" cy="1176850"/>
          </a:xfrm>
          <a:prstGeom prst="rect">
            <a:avLst/>
          </a:prstGeom>
        </p:spPr>
      </p:pic>
      <p:pic>
        <p:nvPicPr>
          <p:cNvPr id="13" name="Picture 12">
            <a:extLst>
              <a:ext uri="{FF2B5EF4-FFF2-40B4-BE49-F238E27FC236}">
                <a16:creationId xmlns:a16="http://schemas.microsoft.com/office/drawing/2014/main" id="{9F92BA95-AFA4-443F-8F2E-856BFA413806}"/>
              </a:ext>
            </a:extLst>
          </p:cNvPr>
          <p:cNvPicPr>
            <a:picLocks noChangeAspect="1"/>
          </p:cNvPicPr>
          <p:nvPr/>
        </p:nvPicPr>
        <p:blipFill>
          <a:blip r:embed="rId4"/>
          <a:stretch>
            <a:fillRect/>
          </a:stretch>
        </p:blipFill>
        <p:spPr>
          <a:xfrm>
            <a:off x="5677659" y="4851968"/>
            <a:ext cx="4479596" cy="1579087"/>
          </a:xfrm>
          <a:prstGeom prst="rect">
            <a:avLst/>
          </a:prstGeom>
        </p:spPr>
      </p:pic>
      <p:pic>
        <p:nvPicPr>
          <p:cNvPr id="14" name="Picture 13">
            <a:extLst>
              <a:ext uri="{FF2B5EF4-FFF2-40B4-BE49-F238E27FC236}">
                <a16:creationId xmlns:a16="http://schemas.microsoft.com/office/drawing/2014/main" id="{B8A2FC76-0280-4EA8-B83F-CF45C4105DEE}"/>
              </a:ext>
            </a:extLst>
          </p:cNvPr>
          <p:cNvPicPr>
            <a:picLocks noChangeAspect="1"/>
          </p:cNvPicPr>
          <p:nvPr/>
        </p:nvPicPr>
        <p:blipFill>
          <a:blip r:embed="rId5"/>
          <a:stretch>
            <a:fillRect/>
          </a:stretch>
        </p:blipFill>
        <p:spPr>
          <a:xfrm>
            <a:off x="4845454" y="1887473"/>
            <a:ext cx="3247806" cy="1526214"/>
          </a:xfrm>
          <a:prstGeom prst="rect">
            <a:avLst/>
          </a:prstGeom>
        </p:spPr>
      </p:pic>
      <p:pic>
        <p:nvPicPr>
          <p:cNvPr id="15" name="Picture 14">
            <a:extLst>
              <a:ext uri="{FF2B5EF4-FFF2-40B4-BE49-F238E27FC236}">
                <a16:creationId xmlns:a16="http://schemas.microsoft.com/office/drawing/2014/main" id="{CF939E2A-19FC-43AA-A523-BB01DEE95C41}"/>
              </a:ext>
            </a:extLst>
          </p:cNvPr>
          <p:cNvPicPr>
            <a:picLocks noChangeAspect="1"/>
          </p:cNvPicPr>
          <p:nvPr/>
        </p:nvPicPr>
        <p:blipFill>
          <a:blip r:embed="rId6"/>
          <a:stretch>
            <a:fillRect/>
          </a:stretch>
        </p:blipFill>
        <p:spPr>
          <a:xfrm>
            <a:off x="8254315" y="1887795"/>
            <a:ext cx="3146854" cy="1575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1692409"/>
      </p:ext>
    </p:extLst>
  </p:cSld>
  <p:clrMapOvr>
    <a:masterClrMapping/>
  </p:clrMapOvr>
</p:sld>
</file>

<file path=ppt/theme/theme1.xml><?xml version="1.0" encoding="utf-8"?>
<a:theme xmlns:a="http://schemas.openxmlformats.org/drawingml/2006/main" name="Retrospect">
  <a:themeElements>
    <a:clrScheme name="Custom 5">
      <a:dk1>
        <a:sysClr val="windowText" lastClr="000000"/>
      </a:dk1>
      <a:lt1>
        <a:sysClr val="window" lastClr="FFFFFF"/>
      </a:lt1>
      <a:dk2>
        <a:srgbClr val="344068"/>
      </a:dk2>
      <a:lt2>
        <a:srgbClr val="D9E0E6"/>
      </a:lt2>
      <a:accent1>
        <a:srgbClr val="7F7F7F"/>
      </a:accent1>
      <a:accent2>
        <a:srgbClr val="FFCC00"/>
      </a:accent2>
      <a:accent3>
        <a:srgbClr val="28C4CC"/>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Custom 5">
      <a:dk1>
        <a:sysClr val="windowText" lastClr="000000"/>
      </a:dk1>
      <a:lt1>
        <a:sysClr val="window" lastClr="FFFFFF"/>
      </a:lt1>
      <a:dk2>
        <a:srgbClr val="344068"/>
      </a:dk2>
      <a:lt2>
        <a:srgbClr val="D9E0E6"/>
      </a:lt2>
      <a:accent1>
        <a:srgbClr val="7F7F7F"/>
      </a:accent1>
      <a:accent2>
        <a:srgbClr val="FFCC00"/>
      </a:accent2>
      <a:accent3>
        <a:srgbClr val="28C4CC"/>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95</Slides>
  <Notes>57</Notes>
  <HiddenSlides>0</HiddenSlides>
  <ScaleCrop>false</ScaleCrop>
  <HeadingPairs>
    <vt:vector size="4" baseType="variant">
      <vt:variant>
        <vt:lpstr>Theme</vt:lpstr>
      </vt:variant>
      <vt:variant>
        <vt:i4>2</vt:i4>
      </vt:variant>
      <vt:variant>
        <vt:lpstr>Slide Titles</vt:lpstr>
      </vt:variant>
      <vt:variant>
        <vt:i4>95</vt:i4>
      </vt:variant>
    </vt:vector>
  </HeadingPairs>
  <TitlesOfParts>
    <vt:vector size="97" baseType="lpstr">
      <vt:lpstr>Retrospect</vt:lpstr>
      <vt:lpstr>Retrospect</vt:lpstr>
      <vt:lpstr>Cajalco Road Dam</vt:lpstr>
      <vt:lpstr>Outline</vt:lpstr>
      <vt:lpstr>Outline</vt:lpstr>
      <vt:lpstr>PowerPoint Presentation</vt:lpstr>
      <vt:lpstr>Problem Statement</vt:lpstr>
      <vt:lpstr>Purpose</vt:lpstr>
      <vt:lpstr>Methodology</vt:lpstr>
      <vt:lpstr>Outline</vt:lpstr>
      <vt:lpstr>Rippl Method</vt:lpstr>
      <vt:lpstr>Reservoir Capacity and Supply Rates</vt:lpstr>
      <vt:lpstr>Outline</vt:lpstr>
      <vt:lpstr>Embankment Dam</vt:lpstr>
      <vt:lpstr>Faults and Seismic Data </vt:lpstr>
      <vt:lpstr>Seismic Parameters </vt:lpstr>
      <vt:lpstr>Structural Analysis of the Dam</vt:lpstr>
      <vt:lpstr>Structural Analysis of the Dam</vt:lpstr>
      <vt:lpstr>Structural Analysis of the Dam</vt:lpstr>
      <vt:lpstr>Slope Stability (Bishop’s Simplified Method)</vt:lpstr>
      <vt:lpstr>Dam Design</vt:lpstr>
      <vt:lpstr>Drainage Method</vt:lpstr>
      <vt:lpstr>Seepage</vt:lpstr>
      <vt:lpstr>Outline</vt:lpstr>
      <vt:lpstr>Open-Chute Spillway</vt:lpstr>
      <vt:lpstr>Spillway: Hydraulic Assesment</vt:lpstr>
      <vt:lpstr>Spillway Capacity</vt:lpstr>
      <vt:lpstr>Spillway Crest: Critical Flow</vt:lpstr>
      <vt:lpstr>Downstream Face: Supercritical Flow</vt:lpstr>
      <vt:lpstr>Energy Dissipation</vt:lpstr>
      <vt:lpstr>Basin Configuration</vt:lpstr>
      <vt:lpstr>Recommended Basin Measurements</vt:lpstr>
      <vt:lpstr>Recommended Basin Measurements</vt:lpstr>
      <vt:lpstr>Channel Cross- Sections </vt:lpstr>
      <vt:lpstr>Water Surface Profiles</vt:lpstr>
      <vt:lpstr>Structural Analysis of the Spillway</vt:lpstr>
      <vt:lpstr>Structural Analysis of the Spillway</vt:lpstr>
      <vt:lpstr>Outline</vt:lpstr>
      <vt:lpstr>Outlet Works: Inclined Intake Tower</vt:lpstr>
      <vt:lpstr>Outlet Works: Emergency Release Criteria</vt:lpstr>
      <vt:lpstr>Outlet Works: Intake Configuration</vt:lpstr>
      <vt:lpstr>Outlet Works: Slope Stability </vt:lpstr>
      <vt:lpstr>Outlet Works: Structural Analysis</vt:lpstr>
      <vt:lpstr>Outlet Works: Structural Analysis</vt:lpstr>
      <vt:lpstr>Outline</vt:lpstr>
      <vt:lpstr>Pipeline Alignment</vt:lpstr>
      <vt:lpstr>Pipeline Design</vt:lpstr>
      <vt:lpstr>Pipeline Design</vt:lpstr>
      <vt:lpstr>Pipeline Design</vt:lpstr>
      <vt:lpstr>Outline</vt:lpstr>
      <vt:lpstr>Pump Station</vt:lpstr>
      <vt:lpstr>Pump Station​ Cont.</vt:lpstr>
      <vt:lpstr>Pump Station Location Rendering</vt:lpstr>
      <vt:lpstr>Pump Station ​Structure</vt:lpstr>
      <vt:lpstr>Outline</vt:lpstr>
      <vt:lpstr>Water Tank Capacity Analysis</vt:lpstr>
      <vt:lpstr>Water Tank Capacity Buffer </vt:lpstr>
      <vt:lpstr>Water Tank Capacity Calculation</vt:lpstr>
      <vt:lpstr>Water Tank Capacity Design</vt:lpstr>
      <vt:lpstr>Water Tank Design (Determining Loads)</vt:lpstr>
      <vt:lpstr>Water Tank Design (Dead Loads)</vt:lpstr>
      <vt:lpstr>Water Tank Design (Water Loads)</vt:lpstr>
      <vt:lpstr>Water Tank Design (Seismic Loads)</vt:lpstr>
      <vt:lpstr>Water Tank Design (Wind Loads)</vt:lpstr>
      <vt:lpstr>Water Tank Design (Total Loads per tank)</vt:lpstr>
      <vt:lpstr>Water Tank Design (SAP2000 Analysis)</vt:lpstr>
      <vt:lpstr>Water Tank Design (SAP2000 Analysis)</vt:lpstr>
      <vt:lpstr>Water Tank Design (SAP2000 Animation)</vt:lpstr>
      <vt:lpstr>Water Tank Foundation Calculation</vt:lpstr>
      <vt:lpstr>Water Tank Foundation Calculation</vt:lpstr>
      <vt:lpstr>Water Tank Foundation Drawings</vt:lpstr>
      <vt:lpstr>Water Tank Foundation Drawings</vt:lpstr>
      <vt:lpstr>Water Tank Foundation Anchors</vt:lpstr>
      <vt:lpstr>Outline</vt:lpstr>
      <vt:lpstr>Road Design Specifications – Dam Site</vt:lpstr>
      <vt:lpstr>Access Road – Dam Site</vt:lpstr>
      <vt:lpstr>PowerPoint Presentation</vt:lpstr>
      <vt:lpstr>Road Design Specifications – Water Tank</vt:lpstr>
      <vt:lpstr>Access Road – Water Tank</vt:lpstr>
      <vt:lpstr>PowerPoint Presentation</vt:lpstr>
      <vt:lpstr>Access Road – Intake Tower </vt:lpstr>
      <vt:lpstr>PowerPoint Presentation</vt:lpstr>
      <vt:lpstr>Outline</vt:lpstr>
      <vt:lpstr>California Environmental Quality Act </vt:lpstr>
      <vt:lpstr>Aesthetics  Air Quality </vt:lpstr>
      <vt:lpstr>Biological Resources Greenhouse Gas Emissions  Noise </vt:lpstr>
      <vt:lpstr>Sustainability </vt:lpstr>
      <vt:lpstr>Sustainability </vt:lpstr>
      <vt:lpstr>Constructability </vt:lpstr>
      <vt:lpstr>Constructability </vt:lpstr>
      <vt:lpstr>Constructability </vt:lpstr>
      <vt:lpstr>Constructability </vt:lpstr>
      <vt:lpstr>Outline</vt:lpstr>
      <vt:lpstr>Project Estimate (Class 4)</vt:lpstr>
      <vt:lpstr>Project Estimate</vt:lpstr>
      <vt:lpstr>Outline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Cajalco  Road  Dam</dc:title>
  <dc:creator>Solis, Ana R</dc:creator>
  <cp:revision>1</cp:revision>
  <dcterms:created xsi:type="dcterms:W3CDTF">2020-12-01T01:33:06Z</dcterms:created>
  <dcterms:modified xsi:type="dcterms:W3CDTF">2021-05-05T00:36:53Z</dcterms:modified>
</cp:coreProperties>
</file>