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embeddedFontLst>
    <p:embeddedFont>
      <p:font typeface="Comfortaa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2F483-E30C-9AF3-CD55-DC49CB7A9949}" v="37" dt="2020-11-20T22:00:3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63"/>
  </p:normalViewPr>
  <p:slideViewPr>
    <p:cSldViewPr snapToGrid="0">
      <p:cViewPr varScale="1">
        <p:scale>
          <a:sx n="103" d="100"/>
          <a:sy n="103" d="100"/>
        </p:scale>
        <p:origin x="1464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 Stay on Preview Mode! (Presentation mode will remove food items)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 on Slide 2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554705645c319e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554705645c319e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0112"/>
          <a:stretch/>
        </p:blipFill>
        <p:spPr>
          <a:xfrm>
            <a:off x="-509311" y="1374880"/>
            <a:ext cx="803451" cy="103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l="12985" t="4628" r="13935" b="8866"/>
          <a:stretch/>
        </p:blipFill>
        <p:spPr>
          <a:xfrm>
            <a:off x="9791077" y="3195257"/>
            <a:ext cx="689796" cy="56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t="6454" r="9222"/>
          <a:stretch/>
        </p:blipFill>
        <p:spPr>
          <a:xfrm>
            <a:off x="-512539" y="2451520"/>
            <a:ext cx="950344" cy="86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88936" y="4774318"/>
            <a:ext cx="867639" cy="84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29012" y="6475754"/>
            <a:ext cx="779096" cy="11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 l="27192" t="6032" r="29068" b="12114"/>
          <a:stretch/>
        </p:blipFill>
        <p:spPr>
          <a:xfrm>
            <a:off x="-428721" y="5424207"/>
            <a:ext cx="752301" cy="92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41961" y="1035825"/>
            <a:ext cx="554563" cy="119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1">
            <a:alphaModFix/>
          </a:blip>
          <a:srcRect l="31316" r="32524"/>
          <a:stretch/>
        </p:blipFill>
        <p:spPr>
          <a:xfrm>
            <a:off x="-285036" y="3361909"/>
            <a:ext cx="360889" cy="105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24944" y="473561"/>
            <a:ext cx="646764" cy="7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689884" y="2293088"/>
            <a:ext cx="739272" cy="80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91047" y="3966667"/>
            <a:ext cx="964903" cy="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398950" y="4578822"/>
            <a:ext cx="726710" cy="7424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56225" y="218025"/>
            <a:ext cx="9485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Directions: Drag and drop the foods in the correct category.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719070" y="5882887"/>
            <a:ext cx="762083" cy="92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42875" y="672478"/>
            <a:ext cx="9372600" cy="53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Answer Key:</a:t>
            </a:r>
            <a:endParaRPr sz="200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42900" y="1093824"/>
            <a:ext cx="9372600" cy="1094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Happy tooth: apple, carrot, milk, nuts, water, cheese, and lettuce </a:t>
            </a:r>
            <a:endParaRPr sz="1400"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400"/>
              <a:t>Sad tooth: chips, cookie, cupcake, soda, hamburger, and donut 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222EC190B294C83BE786E342FFF6B" ma:contentTypeVersion="7" ma:contentTypeDescription="Create a new document." ma:contentTypeScope="" ma:versionID="d344c35c37ac95de1993632566253c10">
  <xsd:schema xmlns:xsd="http://www.w3.org/2001/XMLSchema" xmlns:xs="http://www.w3.org/2001/XMLSchema" xmlns:p="http://schemas.microsoft.com/office/2006/metadata/properties" xmlns:ns2="c8c9cc7b-15f0-4132-8aa6-8b6af8e88add" targetNamespace="http://schemas.microsoft.com/office/2006/metadata/properties" ma:root="true" ma:fieldsID="38275b2f1196038f187f9e757b946679" ns2:_="">
    <xsd:import namespace="c8c9cc7b-15f0-4132-8aa6-8b6af8e88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9cc7b-15f0-4132-8aa6-8b6af8e88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D72B0-B82E-4A3C-AA8E-AFD2AACE62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4A05EA-9D19-4E56-87CA-536FEE123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E1ED8-CBE1-47E3-B191-8C08E0CD5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9cc7b-15f0-4132-8aa6-8b6af8e88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Custom</PresentationFormat>
  <Paragraphs>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Answer Key: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Valtierra-Parra, Fidel R</cp:lastModifiedBy>
  <cp:revision>26</cp:revision>
  <dcterms:modified xsi:type="dcterms:W3CDTF">2020-12-14T23:48:51Z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0x0101009C2222EC190B294C83BE786E342FFF6B</vt:lpwstr>
  </property>
</Properties>
</file>