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80" r:id="rId3"/>
    <p:sldId id="267" r:id="rId4"/>
    <p:sldId id="274" r:id="rId5"/>
    <p:sldId id="275" r:id="rId6"/>
    <p:sldId id="276" r:id="rId7"/>
    <p:sldId id="277" r:id="rId8"/>
    <p:sldId id="278" r:id="rId9"/>
    <p:sldId id="273" r:id="rId10"/>
    <p:sldId id="279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4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A494A8-ECBC-45A7-A795-CB4EFB06641E}" v="905" dt="2023-01-25T17:56:08.8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538" autoAdjust="0"/>
    <p:restoredTop sz="94627" autoAdjust="0"/>
  </p:normalViewPr>
  <p:slideViewPr>
    <p:cSldViewPr snapToGrid="0">
      <p:cViewPr varScale="1">
        <p:scale>
          <a:sx n="41" d="100"/>
          <a:sy n="41" d="100"/>
        </p:scale>
        <p:origin x="48" y="1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874F6-CF38-48A0-92CC-952AD4B6755E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1834F-DAA3-4669-8AF0-7828FC610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76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Change colors for accessibility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91834F-DAA3-4669-8AF0-7828FC610A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57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“themes” in jobs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91834F-DAA3-4669-8AF0-7828FC610A3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74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userDrawn="1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 hasCustomPrompt="1"/>
          </p:nvPr>
        </p:nvSpPr>
        <p:spPr>
          <a:xfrm flipH="1">
            <a:off x="1618233" y="1616117"/>
            <a:ext cx="2191200" cy="16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10666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9" name="Google Shape;19;p3"/>
          <p:cNvSpPr txBox="1">
            <a:spLocks noGrp="1"/>
          </p:cNvSpPr>
          <p:nvPr>
            <p:ph type="title" idx="2"/>
          </p:nvPr>
        </p:nvSpPr>
        <p:spPr>
          <a:xfrm>
            <a:off x="1233400" y="3670300"/>
            <a:ext cx="5167200" cy="107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1233400" y="4764933"/>
            <a:ext cx="5292000" cy="5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" name="Google Shape;21;p3"/>
          <p:cNvSpPr/>
          <p:nvPr/>
        </p:nvSpPr>
        <p:spPr>
          <a:xfrm>
            <a:off x="3657007" y="-1399067"/>
            <a:ext cx="3368400" cy="2112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" name="Google Shape;23;p3"/>
          <p:cNvSpPr/>
          <p:nvPr/>
        </p:nvSpPr>
        <p:spPr>
          <a:xfrm flipH="1">
            <a:off x="7742918" y="6068233"/>
            <a:ext cx="3688249" cy="789760"/>
          </a:xfrm>
          <a:custGeom>
            <a:avLst/>
            <a:gdLst/>
            <a:ahLst/>
            <a:cxnLst/>
            <a:rect l="l" t="t" r="r" b="b"/>
            <a:pathLst>
              <a:path w="64744" h="29476" extrusionOk="0">
                <a:moveTo>
                  <a:pt x="35231" y="1"/>
                </a:moveTo>
                <a:cubicBezTo>
                  <a:pt x="32085" y="1"/>
                  <a:pt x="28916" y="612"/>
                  <a:pt x="26718" y="2606"/>
                </a:cubicBezTo>
                <a:cubicBezTo>
                  <a:pt x="24773" y="4399"/>
                  <a:pt x="23527" y="6831"/>
                  <a:pt x="21916" y="8898"/>
                </a:cubicBezTo>
                <a:cubicBezTo>
                  <a:pt x="19575" y="11876"/>
                  <a:pt x="17022" y="13578"/>
                  <a:pt x="13496" y="14946"/>
                </a:cubicBezTo>
                <a:cubicBezTo>
                  <a:pt x="8268" y="16952"/>
                  <a:pt x="2858" y="18746"/>
                  <a:pt x="882" y="24551"/>
                </a:cubicBezTo>
                <a:cubicBezTo>
                  <a:pt x="335" y="26132"/>
                  <a:pt x="61" y="27804"/>
                  <a:pt x="0" y="29475"/>
                </a:cubicBezTo>
                <a:lnTo>
                  <a:pt x="64743" y="29475"/>
                </a:lnTo>
                <a:cubicBezTo>
                  <a:pt x="64378" y="27712"/>
                  <a:pt x="64014" y="25980"/>
                  <a:pt x="63558" y="24247"/>
                </a:cubicBezTo>
                <a:cubicBezTo>
                  <a:pt x="60792" y="13700"/>
                  <a:pt x="52190" y="2423"/>
                  <a:pt x="40913" y="539"/>
                </a:cubicBezTo>
                <a:cubicBezTo>
                  <a:pt x="39195" y="245"/>
                  <a:pt x="37218" y="1"/>
                  <a:pt x="3523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" name="Google Shape;24;p3"/>
          <p:cNvSpPr/>
          <p:nvPr/>
        </p:nvSpPr>
        <p:spPr>
          <a:xfrm rot="10800000">
            <a:off x="-18" y="-7"/>
            <a:ext cx="728852" cy="1785276"/>
          </a:xfrm>
          <a:custGeom>
            <a:avLst/>
            <a:gdLst/>
            <a:ahLst/>
            <a:cxnLst/>
            <a:rect l="l" t="t" r="r" b="b"/>
            <a:pathLst>
              <a:path w="12615" h="40327" extrusionOk="0">
                <a:moveTo>
                  <a:pt x="12615" y="0"/>
                </a:moveTo>
                <a:cubicBezTo>
                  <a:pt x="11976" y="61"/>
                  <a:pt x="11369" y="183"/>
                  <a:pt x="10761" y="396"/>
                </a:cubicBezTo>
                <a:cubicBezTo>
                  <a:pt x="8572" y="1095"/>
                  <a:pt x="6596" y="2280"/>
                  <a:pt x="4925" y="3861"/>
                </a:cubicBezTo>
                <a:cubicBezTo>
                  <a:pt x="2067" y="6444"/>
                  <a:pt x="396" y="10061"/>
                  <a:pt x="213" y="13922"/>
                </a:cubicBezTo>
                <a:cubicBezTo>
                  <a:pt x="1" y="17903"/>
                  <a:pt x="1763" y="21551"/>
                  <a:pt x="2007" y="25502"/>
                </a:cubicBezTo>
                <a:cubicBezTo>
                  <a:pt x="2250" y="28937"/>
                  <a:pt x="2159" y="32676"/>
                  <a:pt x="3830" y="35776"/>
                </a:cubicBezTo>
                <a:cubicBezTo>
                  <a:pt x="5317" y="38549"/>
                  <a:pt x="8604" y="40327"/>
                  <a:pt x="11771" y="40327"/>
                </a:cubicBezTo>
                <a:cubicBezTo>
                  <a:pt x="11972" y="40327"/>
                  <a:pt x="12172" y="40319"/>
                  <a:pt x="12372" y="40305"/>
                </a:cubicBezTo>
                <a:lnTo>
                  <a:pt x="12615" y="40275"/>
                </a:lnTo>
                <a:lnTo>
                  <a:pt x="1261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AD8F1CDE-4A1B-4BED-A763-0AC0D401D7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0862"/>
            <a:ext cx="2776756" cy="63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925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 userDrawn="1">
  <p:cSld name="Quote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6"/>
          <p:cNvSpPr txBox="1">
            <a:spLocks noGrp="1"/>
          </p:cNvSpPr>
          <p:nvPr>
            <p:ph type="title"/>
          </p:nvPr>
        </p:nvSpPr>
        <p:spPr>
          <a:xfrm>
            <a:off x="3069733" y="4015133"/>
            <a:ext cx="60852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25" name="Google Shape;225;p16"/>
          <p:cNvSpPr txBox="1">
            <a:spLocks noGrp="1"/>
          </p:cNvSpPr>
          <p:nvPr>
            <p:ph type="subTitle" idx="1"/>
          </p:nvPr>
        </p:nvSpPr>
        <p:spPr>
          <a:xfrm>
            <a:off x="1960533" y="2105233"/>
            <a:ext cx="8303600" cy="184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6" name="Google Shape;226;p16"/>
          <p:cNvSpPr/>
          <p:nvPr/>
        </p:nvSpPr>
        <p:spPr>
          <a:xfrm>
            <a:off x="-1056012" y="335833"/>
            <a:ext cx="2112000" cy="2112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7" name="Google Shape;227;p16"/>
          <p:cNvSpPr/>
          <p:nvPr/>
        </p:nvSpPr>
        <p:spPr>
          <a:xfrm>
            <a:off x="11010841" y="764870"/>
            <a:ext cx="1200911" cy="1035497"/>
          </a:xfrm>
          <a:custGeom>
            <a:avLst/>
            <a:gdLst/>
            <a:ahLst/>
            <a:cxnLst/>
            <a:rect l="l" t="t" r="r" b="b"/>
            <a:pathLst>
              <a:path w="27965" h="23064" extrusionOk="0">
                <a:moveTo>
                  <a:pt x="10573" y="0"/>
                </a:moveTo>
                <a:cubicBezTo>
                  <a:pt x="10163" y="0"/>
                  <a:pt x="9749" y="26"/>
                  <a:pt x="9332" y="83"/>
                </a:cubicBezTo>
                <a:cubicBezTo>
                  <a:pt x="6870" y="387"/>
                  <a:pt x="4651" y="1602"/>
                  <a:pt x="3040" y="3457"/>
                </a:cubicBezTo>
                <a:cubicBezTo>
                  <a:pt x="0" y="7043"/>
                  <a:pt x="243" y="12119"/>
                  <a:pt x="2948" y="15828"/>
                </a:cubicBezTo>
                <a:cubicBezTo>
                  <a:pt x="5562" y="19354"/>
                  <a:pt x="9848" y="21177"/>
                  <a:pt x="14012" y="22120"/>
                </a:cubicBezTo>
                <a:cubicBezTo>
                  <a:pt x="16827" y="22758"/>
                  <a:pt x="19697" y="23064"/>
                  <a:pt x="22570" y="23064"/>
                </a:cubicBezTo>
                <a:cubicBezTo>
                  <a:pt x="22706" y="23064"/>
                  <a:pt x="22843" y="23063"/>
                  <a:pt x="22979" y="23062"/>
                </a:cubicBezTo>
                <a:cubicBezTo>
                  <a:pt x="24651" y="23031"/>
                  <a:pt x="26292" y="22940"/>
                  <a:pt x="27964" y="22697"/>
                </a:cubicBezTo>
                <a:lnTo>
                  <a:pt x="27934" y="1967"/>
                </a:lnTo>
                <a:cubicBezTo>
                  <a:pt x="26900" y="2484"/>
                  <a:pt x="25806" y="2788"/>
                  <a:pt x="24681" y="2940"/>
                </a:cubicBezTo>
                <a:cubicBezTo>
                  <a:pt x="24142" y="3011"/>
                  <a:pt x="23619" y="3045"/>
                  <a:pt x="23108" y="3045"/>
                </a:cubicBezTo>
                <a:cubicBezTo>
                  <a:pt x="21228" y="3045"/>
                  <a:pt x="19506" y="2586"/>
                  <a:pt x="17690" y="1846"/>
                </a:cubicBezTo>
                <a:cubicBezTo>
                  <a:pt x="15372" y="934"/>
                  <a:pt x="13032" y="0"/>
                  <a:pt x="1057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8" name="Google Shape;228;p16"/>
          <p:cNvSpPr/>
          <p:nvPr/>
        </p:nvSpPr>
        <p:spPr>
          <a:xfrm>
            <a:off x="-103732" y="5914166"/>
            <a:ext cx="2164608" cy="943821"/>
          </a:xfrm>
          <a:custGeom>
            <a:avLst/>
            <a:gdLst/>
            <a:ahLst/>
            <a:cxnLst/>
            <a:rect l="l" t="t" r="r" b="b"/>
            <a:pathLst>
              <a:path w="64744" h="29476" extrusionOk="0">
                <a:moveTo>
                  <a:pt x="35231" y="1"/>
                </a:moveTo>
                <a:cubicBezTo>
                  <a:pt x="32085" y="1"/>
                  <a:pt x="28916" y="612"/>
                  <a:pt x="26718" y="2606"/>
                </a:cubicBezTo>
                <a:cubicBezTo>
                  <a:pt x="24773" y="4399"/>
                  <a:pt x="23527" y="6831"/>
                  <a:pt x="21916" y="8898"/>
                </a:cubicBezTo>
                <a:cubicBezTo>
                  <a:pt x="19575" y="11876"/>
                  <a:pt x="17022" y="13578"/>
                  <a:pt x="13496" y="14946"/>
                </a:cubicBezTo>
                <a:cubicBezTo>
                  <a:pt x="8268" y="16952"/>
                  <a:pt x="2858" y="18746"/>
                  <a:pt x="882" y="24551"/>
                </a:cubicBezTo>
                <a:cubicBezTo>
                  <a:pt x="335" y="26132"/>
                  <a:pt x="61" y="27804"/>
                  <a:pt x="0" y="29475"/>
                </a:cubicBezTo>
                <a:lnTo>
                  <a:pt x="64743" y="29475"/>
                </a:lnTo>
                <a:cubicBezTo>
                  <a:pt x="64378" y="27712"/>
                  <a:pt x="64014" y="25980"/>
                  <a:pt x="63558" y="24247"/>
                </a:cubicBezTo>
                <a:cubicBezTo>
                  <a:pt x="60792" y="13700"/>
                  <a:pt x="52190" y="2423"/>
                  <a:pt x="40913" y="539"/>
                </a:cubicBezTo>
                <a:cubicBezTo>
                  <a:pt x="39195" y="245"/>
                  <a:pt x="37218" y="1"/>
                  <a:pt x="3523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29" name="Google Shape;229;p16"/>
          <p:cNvGrpSpPr/>
          <p:nvPr/>
        </p:nvGrpSpPr>
        <p:grpSpPr>
          <a:xfrm>
            <a:off x="11141515" y="5755593"/>
            <a:ext cx="1050723" cy="1102528"/>
            <a:chOff x="8284078" y="4241171"/>
            <a:chExt cx="859932" cy="902331"/>
          </a:xfrm>
          <a:solidFill>
            <a:schemeClr val="accent4"/>
          </a:solidFill>
        </p:grpSpPr>
        <p:sp>
          <p:nvSpPr>
            <p:cNvPr id="230" name="Google Shape;230;p16"/>
            <p:cNvSpPr/>
            <p:nvPr/>
          </p:nvSpPr>
          <p:spPr>
            <a:xfrm>
              <a:off x="8459007" y="4241171"/>
              <a:ext cx="685003" cy="902331"/>
            </a:xfrm>
            <a:custGeom>
              <a:avLst/>
              <a:gdLst/>
              <a:ahLst/>
              <a:cxnLst/>
              <a:rect l="l" t="t" r="r" b="b"/>
              <a:pathLst>
                <a:path w="42920" h="56537" extrusionOk="0">
                  <a:moveTo>
                    <a:pt x="42920" y="1"/>
                  </a:moveTo>
                  <a:cubicBezTo>
                    <a:pt x="39272" y="1794"/>
                    <a:pt x="33862" y="1247"/>
                    <a:pt x="29546" y="1794"/>
                  </a:cubicBezTo>
                  <a:cubicBezTo>
                    <a:pt x="21673" y="2767"/>
                    <a:pt x="14469" y="8207"/>
                    <a:pt x="16475" y="15563"/>
                  </a:cubicBezTo>
                  <a:cubicBezTo>
                    <a:pt x="17509" y="19241"/>
                    <a:pt x="19819" y="22463"/>
                    <a:pt x="20245" y="26293"/>
                  </a:cubicBezTo>
                  <a:cubicBezTo>
                    <a:pt x="20640" y="29575"/>
                    <a:pt x="20153" y="33253"/>
                    <a:pt x="17600" y="35867"/>
                  </a:cubicBezTo>
                  <a:cubicBezTo>
                    <a:pt x="15260" y="38238"/>
                    <a:pt x="11430" y="39302"/>
                    <a:pt x="8542" y="41095"/>
                  </a:cubicBezTo>
                  <a:cubicBezTo>
                    <a:pt x="5320" y="43071"/>
                    <a:pt x="3375" y="45685"/>
                    <a:pt x="2007" y="48846"/>
                  </a:cubicBezTo>
                  <a:cubicBezTo>
                    <a:pt x="974" y="51308"/>
                    <a:pt x="305" y="53892"/>
                    <a:pt x="1" y="56536"/>
                  </a:cubicBezTo>
                  <a:lnTo>
                    <a:pt x="42920" y="56536"/>
                  </a:lnTo>
                  <a:lnTo>
                    <a:pt x="4292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" name="Google Shape;231;p16"/>
            <p:cNvSpPr/>
            <p:nvPr/>
          </p:nvSpPr>
          <p:spPr>
            <a:xfrm>
              <a:off x="8284078" y="4494085"/>
              <a:ext cx="289626" cy="301915"/>
            </a:xfrm>
            <a:custGeom>
              <a:avLst/>
              <a:gdLst/>
              <a:ahLst/>
              <a:cxnLst/>
              <a:rect l="l" t="t" r="r" b="b"/>
              <a:pathLst>
                <a:path w="18147" h="18917" extrusionOk="0">
                  <a:moveTo>
                    <a:pt x="7022" y="0"/>
                  </a:moveTo>
                  <a:cubicBezTo>
                    <a:pt x="6657" y="0"/>
                    <a:pt x="6291" y="29"/>
                    <a:pt x="5927" y="88"/>
                  </a:cubicBezTo>
                  <a:cubicBezTo>
                    <a:pt x="1642" y="787"/>
                    <a:pt x="152" y="4617"/>
                    <a:pt x="547" y="8386"/>
                  </a:cubicBezTo>
                  <a:cubicBezTo>
                    <a:pt x="0" y="11334"/>
                    <a:pt x="365" y="14495"/>
                    <a:pt x="2341" y="16410"/>
                  </a:cubicBezTo>
                  <a:cubicBezTo>
                    <a:pt x="4049" y="18071"/>
                    <a:pt x="6443" y="18916"/>
                    <a:pt x="8838" y="18916"/>
                  </a:cubicBezTo>
                  <a:cubicBezTo>
                    <a:pt x="11088" y="18916"/>
                    <a:pt x="13337" y="18170"/>
                    <a:pt x="15016" y="16653"/>
                  </a:cubicBezTo>
                  <a:cubicBezTo>
                    <a:pt x="18146" y="13827"/>
                    <a:pt x="17235" y="7930"/>
                    <a:pt x="15107" y="4738"/>
                  </a:cubicBezTo>
                  <a:cubicBezTo>
                    <a:pt x="13415" y="2173"/>
                    <a:pt x="10229" y="0"/>
                    <a:pt x="70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D0003879-9F19-403D-8385-0B4A790BCE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0862"/>
            <a:ext cx="2776756" cy="63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554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 2" userDrawn="1">
  <p:cSld name="Title only  2"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8"/>
          <p:cNvSpPr/>
          <p:nvPr/>
        </p:nvSpPr>
        <p:spPr>
          <a:xfrm flipH="1">
            <a:off x="9116656" y="6235634"/>
            <a:ext cx="2121877" cy="667140"/>
          </a:xfrm>
          <a:custGeom>
            <a:avLst/>
            <a:gdLst/>
            <a:ahLst/>
            <a:cxnLst/>
            <a:rect l="l" t="t" r="r" b="b"/>
            <a:pathLst>
              <a:path w="64744" h="29476" extrusionOk="0">
                <a:moveTo>
                  <a:pt x="35231" y="1"/>
                </a:moveTo>
                <a:cubicBezTo>
                  <a:pt x="32085" y="1"/>
                  <a:pt x="28916" y="612"/>
                  <a:pt x="26718" y="2606"/>
                </a:cubicBezTo>
                <a:cubicBezTo>
                  <a:pt x="24773" y="4399"/>
                  <a:pt x="23527" y="6831"/>
                  <a:pt x="21916" y="8898"/>
                </a:cubicBezTo>
                <a:cubicBezTo>
                  <a:pt x="19575" y="11876"/>
                  <a:pt x="17022" y="13578"/>
                  <a:pt x="13496" y="14946"/>
                </a:cubicBezTo>
                <a:cubicBezTo>
                  <a:pt x="8268" y="16952"/>
                  <a:pt x="2858" y="18746"/>
                  <a:pt x="882" y="24551"/>
                </a:cubicBezTo>
                <a:cubicBezTo>
                  <a:pt x="335" y="26132"/>
                  <a:pt x="61" y="27804"/>
                  <a:pt x="0" y="29475"/>
                </a:cubicBezTo>
                <a:lnTo>
                  <a:pt x="64743" y="29475"/>
                </a:lnTo>
                <a:cubicBezTo>
                  <a:pt x="64378" y="27712"/>
                  <a:pt x="64014" y="25980"/>
                  <a:pt x="63558" y="24247"/>
                </a:cubicBezTo>
                <a:cubicBezTo>
                  <a:pt x="60792" y="13700"/>
                  <a:pt x="52190" y="2423"/>
                  <a:pt x="40913" y="539"/>
                </a:cubicBezTo>
                <a:cubicBezTo>
                  <a:pt x="39195" y="245"/>
                  <a:pt x="37218" y="1"/>
                  <a:pt x="3523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53" name="Google Shape;253;p18"/>
          <p:cNvGrpSpPr/>
          <p:nvPr/>
        </p:nvGrpSpPr>
        <p:grpSpPr>
          <a:xfrm rot="-1419544">
            <a:off x="356682" y="5923110"/>
            <a:ext cx="659052" cy="823969"/>
            <a:chOff x="4113805" y="1914894"/>
            <a:chExt cx="310609" cy="388334"/>
          </a:xfrm>
          <a:solidFill>
            <a:schemeClr val="accent1"/>
          </a:solidFill>
        </p:grpSpPr>
        <p:sp>
          <p:nvSpPr>
            <p:cNvPr id="254" name="Google Shape;254;p18"/>
            <p:cNvSpPr/>
            <p:nvPr/>
          </p:nvSpPr>
          <p:spPr>
            <a:xfrm rot="10800000">
              <a:off x="4124111" y="2063174"/>
              <a:ext cx="300303" cy="240054"/>
            </a:xfrm>
            <a:custGeom>
              <a:avLst/>
              <a:gdLst/>
              <a:ahLst/>
              <a:cxnLst/>
              <a:rect l="l" t="t" r="r" b="b"/>
              <a:pathLst>
                <a:path w="18816" h="15041" extrusionOk="0">
                  <a:moveTo>
                    <a:pt x="8063" y="1"/>
                  </a:moveTo>
                  <a:cubicBezTo>
                    <a:pt x="7072" y="1"/>
                    <a:pt x="6117" y="208"/>
                    <a:pt x="5259" y="679"/>
                  </a:cubicBezTo>
                  <a:cubicBezTo>
                    <a:pt x="1642" y="2685"/>
                    <a:pt x="1" y="7701"/>
                    <a:pt x="1794" y="11470"/>
                  </a:cubicBezTo>
                  <a:cubicBezTo>
                    <a:pt x="2975" y="13966"/>
                    <a:pt x="6134" y="15040"/>
                    <a:pt x="9030" y="15040"/>
                  </a:cubicBezTo>
                  <a:cubicBezTo>
                    <a:pt x="10083" y="15040"/>
                    <a:pt x="11101" y="14898"/>
                    <a:pt x="11976" y="14631"/>
                  </a:cubicBezTo>
                  <a:cubicBezTo>
                    <a:pt x="14925" y="13719"/>
                    <a:pt x="17873" y="11135"/>
                    <a:pt x="18299" y="7944"/>
                  </a:cubicBezTo>
                  <a:cubicBezTo>
                    <a:pt x="18815" y="4083"/>
                    <a:pt x="15898" y="1834"/>
                    <a:pt x="12615" y="1226"/>
                  </a:cubicBezTo>
                  <a:cubicBezTo>
                    <a:pt x="11150" y="476"/>
                    <a:pt x="9564" y="1"/>
                    <a:pt x="80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18"/>
            <p:cNvSpPr/>
            <p:nvPr/>
          </p:nvSpPr>
          <p:spPr>
            <a:xfrm rot="10800000">
              <a:off x="4170205" y="1914894"/>
              <a:ext cx="164947" cy="134112"/>
            </a:xfrm>
            <a:custGeom>
              <a:avLst/>
              <a:gdLst/>
              <a:ahLst/>
              <a:cxnLst/>
              <a:rect l="l" t="t" r="r" b="b"/>
              <a:pathLst>
                <a:path w="10335" h="8403" extrusionOk="0">
                  <a:moveTo>
                    <a:pt x="4729" y="0"/>
                  </a:moveTo>
                  <a:cubicBezTo>
                    <a:pt x="3990" y="0"/>
                    <a:pt x="3259" y="131"/>
                    <a:pt x="2554" y="465"/>
                  </a:cubicBezTo>
                  <a:cubicBezTo>
                    <a:pt x="0" y="1711"/>
                    <a:pt x="152" y="4659"/>
                    <a:pt x="1611" y="6726"/>
                  </a:cubicBezTo>
                  <a:cubicBezTo>
                    <a:pt x="2388" y="7794"/>
                    <a:pt x="3474" y="8403"/>
                    <a:pt x="4617" y="8403"/>
                  </a:cubicBezTo>
                  <a:cubicBezTo>
                    <a:pt x="5264" y="8403"/>
                    <a:pt x="5929" y="8208"/>
                    <a:pt x="6566" y="7790"/>
                  </a:cubicBezTo>
                  <a:cubicBezTo>
                    <a:pt x="8055" y="6817"/>
                    <a:pt x="8967" y="5176"/>
                    <a:pt x="9970" y="3778"/>
                  </a:cubicBezTo>
                  <a:cubicBezTo>
                    <a:pt x="10244" y="3413"/>
                    <a:pt x="10335" y="2988"/>
                    <a:pt x="10244" y="2562"/>
                  </a:cubicBezTo>
                  <a:cubicBezTo>
                    <a:pt x="10335" y="1893"/>
                    <a:pt x="9940" y="1255"/>
                    <a:pt x="9301" y="1073"/>
                  </a:cubicBezTo>
                  <a:cubicBezTo>
                    <a:pt x="7860" y="578"/>
                    <a:pt x="6279" y="0"/>
                    <a:pt x="47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" name="Google Shape;256;p18"/>
            <p:cNvSpPr/>
            <p:nvPr/>
          </p:nvSpPr>
          <p:spPr>
            <a:xfrm rot="10800000">
              <a:off x="4113805" y="2041632"/>
              <a:ext cx="66872" cy="48215"/>
            </a:xfrm>
            <a:custGeom>
              <a:avLst/>
              <a:gdLst/>
              <a:ahLst/>
              <a:cxnLst/>
              <a:rect l="l" t="t" r="r" b="b"/>
              <a:pathLst>
                <a:path w="4190" h="3021" extrusionOk="0">
                  <a:moveTo>
                    <a:pt x="2167" y="0"/>
                  </a:moveTo>
                  <a:cubicBezTo>
                    <a:pt x="1061" y="0"/>
                    <a:pt x="0" y="1323"/>
                    <a:pt x="899" y="2446"/>
                  </a:cubicBezTo>
                  <a:cubicBezTo>
                    <a:pt x="1217" y="2852"/>
                    <a:pt x="1617" y="3020"/>
                    <a:pt x="2011" y="3020"/>
                  </a:cubicBezTo>
                  <a:cubicBezTo>
                    <a:pt x="3122" y="3020"/>
                    <a:pt x="4190" y="1683"/>
                    <a:pt x="3270" y="562"/>
                  </a:cubicBezTo>
                  <a:cubicBezTo>
                    <a:pt x="2953" y="165"/>
                    <a:pt x="2557" y="0"/>
                    <a:pt x="2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57" name="Google Shape;257;p18"/>
          <p:cNvSpPr/>
          <p:nvPr/>
        </p:nvSpPr>
        <p:spPr>
          <a:xfrm rot="6680405">
            <a:off x="10729827" y="1094556"/>
            <a:ext cx="1436648" cy="1035915"/>
          </a:xfrm>
          <a:custGeom>
            <a:avLst/>
            <a:gdLst/>
            <a:ahLst/>
            <a:cxnLst/>
            <a:rect l="l" t="t" r="r" b="b"/>
            <a:pathLst>
              <a:path w="4190" h="3021" extrusionOk="0">
                <a:moveTo>
                  <a:pt x="2167" y="0"/>
                </a:moveTo>
                <a:cubicBezTo>
                  <a:pt x="1061" y="0"/>
                  <a:pt x="0" y="1323"/>
                  <a:pt x="899" y="2446"/>
                </a:cubicBezTo>
                <a:cubicBezTo>
                  <a:pt x="1217" y="2852"/>
                  <a:pt x="1617" y="3020"/>
                  <a:pt x="2011" y="3020"/>
                </a:cubicBezTo>
                <a:cubicBezTo>
                  <a:pt x="3122" y="3020"/>
                  <a:pt x="4190" y="1683"/>
                  <a:pt x="3270" y="562"/>
                </a:cubicBezTo>
                <a:cubicBezTo>
                  <a:pt x="2953" y="165"/>
                  <a:pt x="2557" y="0"/>
                  <a:pt x="21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8" name="Google Shape;258;p18"/>
          <p:cNvSpPr/>
          <p:nvPr/>
        </p:nvSpPr>
        <p:spPr>
          <a:xfrm rot="-5399761">
            <a:off x="3002790" y="-829961"/>
            <a:ext cx="605141" cy="1847111"/>
          </a:xfrm>
          <a:custGeom>
            <a:avLst/>
            <a:gdLst/>
            <a:ahLst/>
            <a:cxnLst/>
            <a:rect l="l" t="t" r="r" b="b"/>
            <a:pathLst>
              <a:path w="12615" h="40327" extrusionOk="0">
                <a:moveTo>
                  <a:pt x="12615" y="0"/>
                </a:moveTo>
                <a:cubicBezTo>
                  <a:pt x="11976" y="61"/>
                  <a:pt x="11369" y="183"/>
                  <a:pt x="10761" y="396"/>
                </a:cubicBezTo>
                <a:cubicBezTo>
                  <a:pt x="8572" y="1095"/>
                  <a:pt x="6596" y="2280"/>
                  <a:pt x="4925" y="3861"/>
                </a:cubicBezTo>
                <a:cubicBezTo>
                  <a:pt x="2067" y="6444"/>
                  <a:pt x="396" y="10061"/>
                  <a:pt x="213" y="13922"/>
                </a:cubicBezTo>
                <a:cubicBezTo>
                  <a:pt x="1" y="17903"/>
                  <a:pt x="1763" y="21551"/>
                  <a:pt x="2007" y="25502"/>
                </a:cubicBezTo>
                <a:cubicBezTo>
                  <a:pt x="2250" y="28937"/>
                  <a:pt x="2159" y="32676"/>
                  <a:pt x="3830" y="35776"/>
                </a:cubicBezTo>
                <a:cubicBezTo>
                  <a:pt x="5317" y="38549"/>
                  <a:pt x="8604" y="40327"/>
                  <a:pt x="11771" y="40327"/>
                </a:cubicBezTo>
                <a:cubicBezTo>
                  <a:pt x="11972" y="40327"/>
                  <a:pt x="12172" y="40319"/>
                  <a:pt x="12372" y="40305"/>
                </a:cubicBezTo>
                <a:lnTo>
                  <a:pt x="12615" y="40275"/>
                </a:lnTo>
                <a:lnTo>
                  <a:pt x="1261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9" name="Google Shape;259;p18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1FE38E3D-9298-422F-8B79-78C47247B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0862"/>
            <a:ext cx="2776756" cy="63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593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userDrawn="1">
  <p:cSld name="Title and text"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9"/>
          <p:cNvSpPr/>
          <p:nvPr/>
        </p:nvSpPr>
        <p:spPr>
          <a:xfrm flipH="1">
            <a:off x="9116656" y="6148934"/>
            <a:ext cx="2121877" cy="667140"/>
          </a:xfrm>
          <a:custGeom>
            <a:avLst/>
            <a:gdLst/>
            <a:ahLst/>
            <a:cxnLst/>
            <a:rect l="l" t="t" r="r" b="b"/>
            <a:pathLst>
              <a:path w="64744" h="29476" extrusionOk="0">
                <a:moveTo>
                  <a:pt x="35231" y="1"/>
                </a:moveTo>
                <a:cubicBezTo>
                  <a:pt x="32085" y="1"/>
                  <a:pt x="28916" y="612"/>
                  <a:pt x="26718" y="2606"/>
                </a:cubicBezTo>
                <a:cubicBezTo>
                  <a:pt x="24773" y="4399"/>
                  <a:pt x="23527" y="6831"/>
                  <a:pt x="21916" y="8898"/>
                </a:cubicBezTo>
                <a:cubicBezTo>
                  <a:pt x="19575" y="11876"/>
                  <a:pt x="17022" y="13578"/>
                  <a:pt x="13496" y="14946"/>
                </a:cubicBezTo>
                <a:cubicBezTo>
                  <a:pt x="8268" y="16952"/>
                  <a:pt x="2858" y="18746"/>
                  <a:pt x="882" y="24551"/>
                </a:cubicBezTo>
                <a:cubicBezTo>
                  <a:pt x="335" y="26132"/>
                  <a:pt x="61" y="27804"/>
                  <a:pt x="0" y="29475"/>
                </a:cubicBezTo>
                <a:lnTo>
                  <a:pt x="64743" y="29475"/>
                </a:lnTo>
                <a:cubicBezTo>
                  <a:pt x="64378" y="27712"/>
                  <a:pt x="64014" y="25980"/>
                  <a:pt x="63558" y="24247"/>
                </a:cubicBezTo>
                <a:cubicBezTo>
                  <a:pt x="60792" y="13700"/>
                  <a:pt x="52190" y="2423"/>
                  <a:pt x="40913" y="539"/>
                </a:cubicBezTo>
                <a:cubicBezTo>
                  <a:pt x="39195" y="245"/>
                  <a:pt x="37218" y="1"/>
                  <a:pt x="3523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67" name="Google Shape;267;p19"/>
          <p:cNvGrpSpPr/>
          <p:nvPr/>
        </p:nvGrpSpPr>
        <p:grpSpPr>
          <a:xfrm rot="-1419544">
            <a:off x="356682" y="5836410"/>
            <a:ext cx="659052" cy="823969"/>
            <a:chOff x="4113805" y="1914894"/>
            <a:chExt cx="310609" cy="388334"/>
          </a:xfrm>
          <a:solidFill>
            <a:schemeClr val="accent1"/>
          </a:solidFill>
        </p:grpSpPr>
        <p:sp>
          <p:nvSpPr>
            <p:cNvPr id="268" name="Google Shape;268;p19"/>
            <p:cNvSpPr/>
            <p:nvPr/>
          </p:nvSpPr>
          <p:spPr>
            <a:xfrm rot="10800000">
              <a:off x="4124111" y="2063174"/>
              <a:ext cx="300303" cy="240054"/>
            </a:xfrm>
            <a:custGeom>
              <a:avLst/>
              <a:gdLst/>
              <a:ahLst/>
              <a:cxnLst/>
              <a:rect l="l" t="t" r="r" b="b"/>
              <a:pathLst>
                <a:path w="18816" h="15041" extrusionOk="0">
                  <a:moveTo>
                    <a:pt x="8063" y="1"/>
                  </a:moveTo>
                  <a:cubicBezTo>
                    <a:pt x="7072" y="1"/>
                    <a:pt x="6117" y="208"/>
                    <a:pt x="5259" y="679"/>
                  </a:cubicBezTo>
                  <a:cubicBezTo>
                    <a:pt x="1642" y="2685"/>
                    <a:pt x="1" y="7701"/>
                    <a:pt x="1794" y="11470"/>
                  </a:cubicBezTo>
                  <a:cubicBezTo>
                    <a:pt x="2975" y="13966"/>
                    <a:pt x="6134" y="15040"/>
                    <a:pt x="9030" y="15040"/>
                  </a:cubicBezTo>
                  <a:cubicBezTo>
                    <a:pt x="10083" y="15040"/>
                    <a:pt x="11101" y="14898"/>
                    <a:pt x="11976" y="14631"/>
                  </a:cubicBezTo>
                  <a:cubicBezTo>
                    <a:pt x="14925" y="13719"/>
                    <a:pt x="17873" y="11135"/>
                    <a:pt x="18299" y="7944"/>
                  </a:cubicBezTo>
                  <a:cubicBezTo>
                    <a:pt x="18815" y="4083"/>
                    <a:pt x="15898" y="1834"/>
                    <a:pt x="12615" y="1226"/>
                  </a:cubicBezTo>
                  <a:cubicBezTo>
                    <a:pt x="11150" y="476"/>
                    <a:pt x="9564" y="1"/>
                    <a:pt x="80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9" name="Google Shape;269;p19"/>
            <p:cNvSpPr/>
            <p:nvPr/>
          </p:nvSpPr>
          <p:spPr>
            <a:xfrm rot="10800000">
              <a:off x="4170205" y="1914894"/>
              <a:ext cx="164947" cy="134112"/>
            </a:xfrm>
            <a:custGeom>
              <a:avLst/>
              <a:gdLst/>
              <a:ahLst/>
              <a:cxnLst/>
              <a:rect l="l" t="t" r="r" b="b"/>
              <a:pathLst>
                <a:path w="10335" h="8403" extrusionOk="0">
                  <a:moveTo>
                    <a:pt x="4729" y="0"/>
                  </a:moveTo>
                  <a:cubicBezTo>
                    <a:pt x="3990" y="0"/>
                    <a:pt x="3259" y="131"/>
                    <a:pt x="2554" y="465"/>
                  </a:cubicBezTo>
                  <a:cubicBezTo>
                    <a:pt x="0" y="1711"/>
                    <a:pt x="152" y="4659"/>
                    <a:pt x="1611" y="6726"/>
                  </a:cubicBezTo>
                  <a:cubicBezTo>
                    <a:pt x="2388" y="7794"/>
                    <a:pt x="3474" y="8403"/>
                    <a:pt x="4617" y="8403"/>
                  </a:cubicBezTo>
                  <a:cubicBezTo>
                    <a:pt x="5264" y="8403"/>
                    <a:pt x="5929" y="8208"/>
                    <a:pt x="6566" y="7790"/>
                  </a:cubicBezTo>
                  <a:cubicBezTo>
                    <a:pt x="8055" y="6817"/>
                    <a:pt x="8967" y="5176"/>
                    <a:pt x="9970" y="3778"/>
                  </a:cubicBezTo>
                  <a:cubicBezTo>
                    <a:pt x="10244" y="3413"/>
                    <a:pt x="10335" y="2988"/>
                    <a:pt x="10244" y="2562"/>
                  </a:cubicBezTo>
                  <a:cubicBezTo>
                    <a:pt x="10335" y="1893"/>
                    <a:pt x="9940" y="1255"/>
                    <a:pt x="9301" y="1073"/>
                  </a:cubicBezTo>
                  <a:cubicBezTo>
                    <a:pt x="7860" y="578"/>
                    <a:pt x="6279" y="0"/>
                    <a:pt x="47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" name="Google Shape;270;p19"/>
            <p:cNvSpPr/>
            <p:nvPr/>
          </p:nvSpPr>
          <p:spPr>
            <a:xfrm rot="10800000">
              <a:off x="4113805" y="2041632"/>
              <a:ext cx="66872" cy="48215"/>
            </a:xfrm>
            <a:custGeom>
              <a:avLst/>
              <a:gdLst/>
              <a:ahLst/>
              <a:cxnLst/>
              <a:rect l="l" t="t" r="r" b="b"/>
              <a:pathLst>
                <a:path w="4190" h="3021" extrusionOk="0">
                  <a:moveTo>
                    <a:pt x="2167" y="0"/>
                  </a:moveTo>
                  <a:cubicBezTo>
                    <a:pt x="1061" y="0"/>
                    <a:pt x="0" y="1323"/>
                    <a:pt x="899" y="2446"/>
                  </a:cubicBezTo>
                  <a:cubicBezTo>
                    <a:pt x="1217" y="2852"/>
                    <a:pt x="1617" y="3020"/>
                    <a:pt x="2011" y="3020"/>
                  </a:cubicBezTo>
                  <a:cubicBezTo>
                    <a:pt x="3122" y="3020"/>
                    <a:pt x="4190" y="1683"/>
                    <a:pt x="3270" y="562"/>
                  </a:cubicBezTo>
                  <a:cubicBezTo>
                    <a:pt x="2953" y="165"/>
                    <a:pt x="2557" y="0"/>
                    <a:pt x="2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71" name="Google Shape;271;p19"/>
          <p:cNvSpPr/>
          <p:nvPr/>
        </p:nvSpPr>
        <p:spPr>
          <a:xfrm rot="6680405">
            <a:off x="10729827" y="1007856"/>
            <a:ext cx="1436648" cy="1035915"/>
          </a:xfrm>
          <a:custGeom>
            <a:avLst/>
            <a:gdLst/>
            <a:ahLst/>
            <a:cxnLst/>
            <a:rect l="l" t="t" r="r" b="b"/>
            <a:pathLst>
              <a:path w="4190" h="3021" extrusionOk="0">
                <a:moveTo>
                  <a:pt x="2167" y="0"/>
                </a:moveTo>
                <a:cubicBezTo>
                  <a:pt x="1061" y="0"/>
                  <a:pt x="0" y="1323"/>
                  <a:pt x="899" y="2446"/>
                </a:cubicBezTo>
                <a:cubicBezTo>
                  <a:pt x="1217" y="2852"/>
                  <a:pt x="1617" y="3020"/>
                  <a:pt x="2011" y="3020"/>
                </a:cubicBezTo>
                <a:cubicBezTo>
                  <a:pt x="3122" y="3020"/>
                  <a:pt x="4190" y="1683"/>
                  <a:pt x="3270" y="562"/>
                </a:cubicBezTo>
                <a:cubicBezTo>
                  <a:pt x="2953" y="165"/>
                  <a:pt x="2557" y="0"/>
                  <a:pt x="216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2" name="Google Shape;272;p19"/>
          <p:cNvSpPr/>
          <p:nvPr/>
        </p:nvSpPr>
        <p:spPr>
          <a:xfrm rot="-5399761">
            <a:off x="3002790" y="-916661"/>
            <a:ext cx="605141" cy="1847111"/>
          </a:xfrm>
          <a:custGeom>
            <a:avLst/>
            <a:gdLst/>
            <a:ahLst/>
            <a:cxnLst/>
            <a:rect l="l" t="t" r="r" b="b"/>
            <a:pathLst>
              <a:path w="12615" h="40327" extrusionOk="0">
                <a:moveTo>
                  <a:pt x="12615" y="0"/>
                </a:moveTo>
                <a:cubicBezTo>
                  <a:pt x="11976" y="61"/>
                  <a:pt x="11369" y="183"/>
                  <a:pt x="10761" y="396"/>
                </a:cubicBezTo>
                <a:cubicBezTo>
                  <a:pt x="8572" y="1095"/>
                  <a:pt x="6596" y="2280"/>
                  <a:pt x="4925" y="3861"/>
                </a:cubicBezTo>
                <a:cubicBezTo>
                  <a:pt x="2067" y="6444"/>
                  <a:pt x="396" y="10061"/>
                  <a:pt x="213" y="13922"/>
                </a:cubicBezTo>
                <a:cubicBezTo>
                  <a:pt x="1" y="17903"/>
                  <a:pt x="1763" y="21551"/>
                  <a:pt x="2007" y="25502"/>
                </a:cubicBezTo>
                <a:cubicBezTo>
                  <a:pt x="2250" y="28937"/>
                  <a:pt x="2159" y="32676"/>
                  <a:pt x="3830" y="35776"/>
                </a:cubicBezTo>
                <a:cubicBezTo>
                  <a:pt x="5317" y="38549"/>
                  <a:pt x="8604" y="40327"/>
                  <a:pt x="11771" y="40327"/>
                </a:cubicBezTo>
                <a:cubicBezTo>
                  <a:pt x="11972" y="40327"/>
                  <a:pt x="12172" y="40319"/>
                  <a:pt x="12372" y="40305"/>
                </a:cubicBezTo>
                <a:lnTo>
                  <a:pt x="12615" y="40275"/>
                </a:lnTo>
                <a:lnTo>
                  <a:pt x="1261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3" name="Google Shape;273;p19"/>
          <p:cNvSpPr txBox="1">
            <a:spLocks noGrp="1"/>
          </p:cNvSpPr>
          <p:nvPr>
            <p:ph type="subTitle" idx="1"/>
          </p:nvPr>
        </p:nvSpPr>
        <p:spPr>
          <a:xfrm>
            <a:off x="2593200" y="1610700"/>
            <a:ext cx="7005600" cy="37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2667" b="1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2667" b="1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2667" b="1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2667" b="1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2667" b="1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2667" b="1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2667" b="1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2667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74" name="Google Shape;274;p19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6" name="Picture 15" descr="Text&#10;&#10;Description automatically generated">
            <a:extLst>
              <a:ext uri="{FF2B5EF4-FFF2-40B4-BE49-F238E27FC236}">
                <a16:creationId xmlns:a16="http://schemas.microsoft.com/office/drawing/2014/main" id="{E7384C12-DF09-47AD-9F77-3F7C90243C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0862"/>
            <a:ext cx="2776756" cy="63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217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1/26/2023</a:t>
            </a:fld>
            <a:endParaRPr lang="en-US"/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id="{B9C7D753-86CB-4816-A123-8343EC2A6E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86528" y="6290535"/>
            <a:ext cx="2496312" cy="567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642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/>
          <a:lstStyle/>
          <a:p>
            <a:fld id="{4BE1D723-8F53-4F53-90B0-1982A396982E}" type="datetime1">
              <a:rPr lang="en-US" smtClean="0"/>
              <a:t>1/26/2023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4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userDrawn="1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subTitle" idx="1"/>
          </p:nvPr>
        </p:nvSpPr>
        <p:spPr>
          <a:xfrm>
            <a:off x="5962133" y="4363500"/>
            <a:ext cx="5276400" cy="126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600"/>
              <a:buNone/>
              <a:defRPr sz="2133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5962133" y="1397284"/>
            <a:ext cx="5237200" cy="296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667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" name="Google Shape;31;p4"/>
          <p:cNvSpPr/>
          <p:nvPr userDrawn="1"/>
        </p:nvSpPr>
        <p:spPr>
          <a:xfrm>
            <a:off x="11440521" y="594333"/>
            <a:ext cx="2112000" cy="2112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" name="Google Shape;33;p4"/>
          <p:cNvSpPr/>
          <p:nvPr userDrawn="1"/>
        </p:nvSpPr>
        <p:spPr>
          <a:xfrm flipH="1">
            <a:off x="7692047" y="6015434"/>
            <a:ext cx="4113187" cy="880841"/>
          </a:xfrm>
          <a:custGeom>
            <a:avLst/>
            <a:gdLst/>
            <a:ahLst/>
            <a:cxnLst/>
            <a:rect l="l" t="t" r="r" b="b"/>
            <a:pathLst>
              <a:path w="64744" h="29476" extrusionOk="0">
                <a:moveTo>
                  <a:pt x="35231" y="1"/>
                </a:moveTo>
                <a:cubicBezTo>
                  <a:pt x="32085" y="1"/>
                  <a:pt x="28916" y="612"/>
                  <a:pt x="26718" y="2606"/>
                </a:cubicBezTo>
                <a:cubicBezTo>
                  <a:pt x="24773" y="4399"/>
                  <a:pt x="23527" y="6831"/>
                  <a:pt x="21916" y="8898"/>
                </a:cubicBezTo>
                <a:cubicBezTo>
                  <a:pt x="19575" y="11876"/>
                  <a:pt x="17022" y="13578"/>
                  <a:pt x="13496" y="14946"/>
                </a:cubicBezTo>
                <a:cubicBezTo>
                  <a:pt x="8268" y="16952"/>
                  <a:pt x="2858" y="18746"/>
                  <a:pt x="882" y="24551"/>
                </a:cubicBezTo>
                <a:cubicBezTo>
                  <a:pt x="335" y="26132"/>
                  <a:pt x="61" y="27804"/>
                  <a:pt x="0" y="29475"/>
                </a:cubicBezTo>
                <a:lnTo>
                  <a:pt x="64743" y="29475"/>
                </a:lnTo>
                <a:cubicBezTo>
                  <a:pt x="64378" y="27712"/>
                  <a:pt x="64014" y="25980"/>
                  <a:pt x="63558" y="24247"/>
                </a:cubicBezTo>
                <a:cubicBezTo>
                  <a:pt x="60792" y="13700"/>
                  <a:pt x="52190" y="2423"/>
                  <a:pt x="40913" y="539"/>
                </a:cubicBezTo>
                <a:cubicBezTo>
                  <a:pt x="39195" y="245"/>
                  <a:pt x="37218" y="1"/>
                  <a:pt x="3523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4" name="Google Shape;34;p4"/>
          <p:cNvGrpSpPr/>
          <p:nvPr userDrawn="1"/>
        </p:nvGrpSpPr>
        <p:grpSpPr>
          <a:xfrm rot="-1419696">
            <a:off x="318144" y="166979"/>
            <a:ext cx="763105" cy="954063"/>
            <a:chOff x="4113805" y="1914894"/>
            <a:chExt cx="310609" cy="388334"/>
          </a:xfrm>
          <a:solidFill>
            <a:schemeClr val="accent6"/>
          </a:solidFill>
        </p:grpSpPr>
        <p:sp>
          <p:nvSpPr>
            <p:cNvPr id="35" name="Google Shape;35;p4"/>
            <p:cNvSpPr/>
            <p:nvPr/>
          </p:nvSpPr>
          <p:spPr>
            <a:xfrm rot="10800000">
              <a:off x="4124111" y="2063174"/>
              <a:ext cx="300303" cy="240054"/>
            </a:xfrm>
            <a:custGeom>
              <a:avLst/>
              <a:gdLst/>
              <a:ahLst/>
              <a:cxnLst/>
              <a:rect l="l" t="t" r="r" b="b"/>
              <a:pathLst>
                <a:path w="18816" h="15041" extrusionOk="0">
                  <a:moveTo>
                    <a:pt x="8063" y="1"/>
                  </a:moveTo>
                  <a:cubicBezTo>
                    <a:pt x="7072" y="1"/>
                    <a:pt x="6117" y="208"/>
                    <a:pt x="5259" y="679"/>
                  </a:cubicBezTo>
                  <a:cubicBezTo>
                    <a:pt x="1642" y="2685"/>
                    <a:pt x="1" y="7701"/>
                    <a:pt x="1794" y="11470"/>
                  </a:cubicBezTo>
                  <a:cubicBezTo>
                    <a:pt x="2975" y="13966"/>
                    <a:pt x="6134" y="15040"/>
                    <a:pt x="9030" y="15040"/>
                  </a:cubicBezTo>
                  <a:cubicBezTo>
                    <a:pt x="10083" y="15040"/>
                    <a:pt x="11101" y="14898"/>
                    <a:pt x="11976" y="14631"/>
                  </a:cubicBezTo>
                  <a:cubicBezTo>
                    <a:pt x="14925" y="13719"/>
                    <a:pt x="17873" y="11135"/>
                    <a:pt x="18299" y="7944"/>
                  </a:cubicBezTo>
                  <a:cubicBezTo>
                    <a:pt x="18815" y="4083"/>
                    <a:pt x="15898" y="1834"/>
                    <a:pt x="12615" y="1226"/>
                  </a:cubicBezTo>
                  <a:cubicBezTo>
                    <a:pt x="11150" y="476"/>
                    <a:pt x="9564" y="1"/>
                    <a:pt x="80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" name="Google Shape;36;p4"/>
            <p:cNvSpPr/>
            <p:nvPr/>
          </p:nvSpPr>
          <p:spPr>
            <a:xfrm rot="10800000">
              <a:off x="4170205" y="1914894"/>
              <a:ext cx="164947" cy="134112"/>
            </a:xfrm>
            <a:custGeom>
              <a:avLst/>
              <a:gdLst/>
              <a:ahLst/>
              <a:cxnLst/>
              <a:rect l="l" t="t" r="r" b="b"/>
              <a:pathLst>
                <a:path w="10335" h="8403" extrusionOk="0">
                  <a:moveTo>
                    <a:pt x="4729" y="0"/>
                  </a:moveTo>
                  <a:cubicBezTo>
                    <a:pt x="3990" y="0"/>
                    <a:pt x="3259" y="131"/>
                    <a:pt x="2554" y="465"/>
                  </a:cubicBezTo>
                  <a:cubicBezTo>
                    <a:pt x="0" y="1711"/>
                    <a:pt x="152" y="4659"/>
                    <a:pt x="1611" y="6726"/>
                  </a:cubicBezTo>
                  <a:cubicBezTo>
                    <a:pt x="2388" y="7794"/>
                    <a:pt x="3474" y="8403"/>
                    <a:pt x="4617" y="8403"/>
                  </a:cubicBezTo>
                  <a:cubicBezTo>
                    <a:pt x="5264" y="8403"/>
                    <a:pt x="5929" y="8208"/>
                    <a:pt x="6566" y="7790"/>
                  </a:cubicBezTo>
                  <a:cubicBezTo>
                    <a:pt x="8055" y="6817"/>
                    <a:pt x="8967" y="5176"/>
                    <a:pt x="9970" y="3778"/>
                  </a:cubicBezTo>
                  <a:cubicBezTo>
                    <a:pt x="10244" y="3413"/>
                    <a:pt x="10335" y="2988"/>
                    <a:pt x="10244" y="2562"/>
                  </a:cubicBezTo>
                  <a:cubicBezTo>
                    <a:pt x="10335" y="1893"/>
                    <a:pt x="9940" y="1255"/>
                    <a:pt x="9301" y="1073"/>
                  </a:cubicBezTo>
                  <a:cubicBezTo>
                    <a:pt x="7860" y="578"/>
                    <a:pt x="6279" y="0"/>
                    <a:pt x="47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4"/>
            <p:cNvSpPr/>
            <p:nvPr/>
          </p:nvSpPr>
          <p:spPr>
            <a:xfrm rot="10800000">
              <a:off x="4113805" y="2041632"/>
              <a:ext cx="66872" cy="48215"/>
            </a:xfrm>
            <a:custGeom>
              <a:avLst/>
              <a:gdLst/>
              <a:ahLst/>
              <a:cxnLst/>
              <a:rect l="l" t="t" r="r" b="b"/>
              <a:pathLst>
                <a:path w="4190" h="3021" extrusionOk="0">
                  <a:moveTo>
                    <a:pt x="2167" y="0"/>
                  </a:moveTo>
                  <a:cubicBezTo>
                    <a:pt x="1061" y="0"/>
                    <a:pt x="0" y="1323"/>
                    <a:pt x="899" y="2446"/>
                  </a:cubicBezTo>
                  <a:cubicBezTo>
                    <a:pt x="1217" y="2852"/>
                    <a:pt x="1617" y="3020"/>
                    <a:pt x="2011" y="3020"/>
                  </a:cubicBezTo>
                  <a:cubicBezTo>
                    <a:pt x="3122" y="3020"/>
                    <a:pt x="4190" y="1683"/>
                    <a:pt x="3270" y="562"/>
                  </a:cubicBezTo>
                  <a:cubicBezTo>
                    <a:pt x="2953" y="165"/>
                    <a:pt x="2557" y="0"/>
                    <a:pt x="2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A6802188-17DD-459B-87BA-B66948A7AF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0862"/>
            <a:ext cx="2776756" cy="63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85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 userDrawn="1">
  <p:cSld name="Main poin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oogle Shape;94;p8"/>
          <p:cNvGrpSpPr/>
          <p:nvPr/>
        </p:nvGrpSpPr>
        <p:grpSpPr>
          <a:xfrm rot="10800000">
            <a:off x="5" y="1"/>
            <a:ext cx="1821803" cy="2106641"/>
            <a:chOff x="8363683" y="4241171"/>
            <a:chExt cx="780327" cy="902331"/>
          </a:xfrm>
        </p:grpSpPr>
        <p:sp>
          <p:nvSpPr>
            <p:cNvPr id="95" name="Google Shape;95;p8"/>
            <p:cNvSpPr/>
            <p:nvPr/>
          </p:nvSpPr>
          <p:spPr>
            <a:xfrm>
              <a:off x="8459007" y="4241171"/>
              <a:ext cx="685003" cy="902331"/>
            </a:xfrm>
            <a:custGeom>
              <a:avLst/>
              <a:gdLst/>
              <a:ahLst/>
              <a:cxnLst/>
              <a:rect l="l" t="t" r="r" b="b"/>
              <a:pathLst>
                <a:path w="42920" h="56537" extrusionOk="0">
                  <a:moveTo>
                    <a:pt x="42920" y="1"/>
                  </a:moveTo>
                  <a:cubicBezTo>
                    <a:pt x="39272" y="1794"/>
                    <a:pt x="33862" y="1247"/>
                    <a:pt x="29546" y="1794"/>
                  </a:cubicBezTo>
                  <a:cubicBezTo>
                    <a:pt x="21673" y="2767"/>
                    <a:pt x="14469" y="8207"/>
                    <a:pt x="16475" y="15563"/>
                  </a:cubicBezTo>
                  <a:cubicBezTo>
                    <a:pt x="17509" y="19241"/>
                    <a:pt x="19819" y="22463"/>
                    <a:pt x="20245" y="26293"/>
                  </a:cubicBezTo>
                  <a:cubicBezTo>
                    <a:pt x="20640" y="29575"/>
                    <a:pt x="20153" y="33253"/>
                    <a:pt x="17600" y="35867"/>
                  </a:cubicBezTo>
                  <a:cubicBezTo>
                    <a:pt x="15260" y="38238"/>
                    <a:pt x="11430" y="39302"/>
                    <a:pt x="8542" y="41095"/>
                  </a:cubicBezTo>
                  <a:cubicBezTo>
                    <a:pt x="5320" y="43071"/>
                    <a:pt x="3375" y="45685"/>
                    <a:pt x="2007" y="48846"/>
                  </a:cubicBezTo>
                  <a:cubicBezTo>
                    <a:pt x="974" y="51308"/>
                    <a:pt x="305" y="53892"/>
                    <a:pt x="1" y="56536"/>
                  </a:cubicBezTo>
                  <a:lnTo>
                    <a:pt x="42920" y="56536"/>
                  </a:lnTo>
                  <a:lnTo>
                    <a:pt x="4292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" name="Google Shape;96;p8"/>
            <p:cNvSpPr/>
            <p:nvPr/>
          </p:nvSpPr>
          <p:spPr>
            <a:xfrm>
              <a:off x="8363683" y="4408628"/>
              <a:ext cx="289626" cy="301915"/>
            </a:xfrm>
            <a:custGeom>
              <a:avLst/>
              <a:gdLst/>
              <a:ahLst/>
              <a:cxnLst/>
              <a:rect l="l" t="t" r="r" b="b"/>
              <a:pathLst>
                <a:path w="18147" h="18917" extrusionOk="0">
                  <a:moveTo>
                    <a:pt x="7022" y="0"/>
                  </a:moveTo>
                  <a:cubicBezTo>
                    <a:pt x="6657" y="0"/>
                    <a:pt x="6291" y="29"/>
                    <a:pt x="5927" y="88"/>
                  </a:cubicBezTo>
                  <a:cubicBezTo>
                    <a:pt x="1642" y="787"/>
                    <a:pt x="152" y="4617"/>
                    <a:pt x="547" y="8386"/>
                  </a:cubicBezTo>
                  <a:cubicBezTo>
                    <a:pt x="0" y="11334"/>
                    <a:pt x="365" y="14495"/>
                    <a:pt x="2341" y="16410"/>
                  </a:cubicBezTo>
                  <a:cubicBezTo>
                    <a:pt x="4049" y="18071"/>
                    <a:pt x="6443" y="18916"/>
                    <a:pt x="8838" y="18916"/>
                  </a:cubicBezTo>
                  <a:cubicBezTo>
                    <a:pt x="11088" y="18916"/>
                    <a:pt x="13337" y="18170"/>
                    <a:pt x="15016" y="16653"/>
                  </a:cubicBezTo>
                  <a:cubicBezTo>
                    <a:pt x="18146" y="13827"/>
                    <a:pt x="17235" y="7930"/>
                    <a:pt x="15107" y="4738"/>
                  </a:cubicBezTo>
                  <a:cubicBezTo>
                    <a:pt x="13415" y="2173"/>
                    <a:pt x="10229" y="0"/>
                    <a:pt x="70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7" name="Google Shape;97;p8"/>
          <p:cNvSpPr/>
          <p:nvPr/>
        </p:nvSpPr>
        <p:spPr>
          <a:xfrm flipH="1">
            <a:off x="10875246" y="5930500"/>
            <a:ext cx="1362921" cy="1067133"/>
          </a:xfrm>
          <a:custGeom>
            <a:avLst/>
            <a:gdLst/>
            <a:ahLst/>
            <a:cxnLst/>
            <a:rect l="l" t="t" r="r" b="b"/>
            <a:pathLst>
              <a:path w="42463" h="35862" extrusionOk="0">
                <a:moveTo>
                  <a:pt x="27687" y="0"/>
                </a:moveTo>
                <a:cubicBezTo>
                  <a:pt x="25949" y="0"/>
                  <a:pt x="24174" y="254"/>
                  <a:pt x="22432" y="694"/>
                </a:cubicBezTo>
                <a:cubicBezTo>
                  <a:pt x="18146" y="1758"/>
                  <a:pt x="14195" y="4007"/>
                  <a:pt x="9787" y="4463"/>
                </a:cubicBezTo>
                <a:cubicBezTo>
                  <a:pt x="8961" y="4536"/>
                  <a:pt x="8139" y="4573"/>
                  <a:pt x="7320" y="4573"/>
                </a:cubicBezTo>
                <a:cubicBezTo>
                  <a:pt x="5758" y="4573"/>
                  <a:pt x="4210" y="4438"/>
                  <a:pt x="2675" y="4159"/>
                </a:cubicBezTo>
                <a:cubicBezTo>
                  <a:pt x="1763" y="3977"/>
                  <a:pt x="881" y="3764"/>
                  <a:pt x="0" y="3490"/>
                </a:cubicBezTo>
                <a:lnTo>
                  <a:pt x="0" y="35862"/>
                </a:lnTo>
                <a:cubicBezTo>
                  <a:pt x="334" y="35558"/>
                  <a:pt x="638" y="35254"/>
                  <a:pt x="973" y="34980"/>
                </a:cubicBezTo>
                <a:cubicBezTo>
                  <a:pt x="2584" y="33612"/>
                  <a:pt x="4316" y="32366"/>
                  <a:pt x="6170" y="31302"/>
                </a:cubicBezTo>
                <a:cubicBezTo>
                  <a:pt x="9274" y="29454"/>
                  <a:pt x="12322" y="28696"/>
                  <a:pt x="15617" y="28696"/>
                </a:cubicBezTo>
                <a:cubicBezTo>
                  <a:pt x="16550" y="28696"/>
                  <a:pt x="17502" y="28757"/>
                  <a:pt x="18481" y="28871"/>
                </a:cubicBezTo>
                <a:cubicBezTo>
                  <a:pt x="19621" y="29003"/>
                  <a:pt x="20726" y="29063"/>
                  <a:pt x="21813" y="29063"/>
                </a:cubicBezTo>
                <a:cubicBezTo>
                  <a:pt x="24721" y="29063"/>
                  <a:pt x="27499" y="28631"/>
                  <a:pt x="30487" y="27989"/>
                </a:cubicBezTo>
                <a:cubicBezTo>
                  <a:pt x="33739" y="27260"/>
                  <a:pt x="36779" y="26044"/>
                  <a:pt x="38967" y="23065"/>
                </a:cubicBezTo>
                <a:cubicBezTo>
                  <a:pt x="42463" y="18323"/>
                  <a:pt x="42311" y="11302"/>
                  <a:pt x="39271" y="6317"/>
                </a:cubicBezTo>
                <a:cubicBezTo>
                  <a:pt x="36463" y="1710"/>
                  <a:pt x="32198" y="0"/>
                  <a:pt x="276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98" name="Google Shape;98;p8"/>
          <p:cNvGrpSpPr/>
          <p:nvPr/>
        </p:nvGrpSpPr>
        <p:grpSpPr>
          <a:xfrm rot="-1419630">
            <a:off x="11130815" y="778174"/>
            <a:ext cx="741984" cy="927655"/>
            <a:chOff x="4113805" y="1914894"/>
            <a:chExt cx="310609" cy="388334"/>
          </a:xfrm>
          <a:solidFill>
            <a:schemeClr val="accent5"/>
          </a:solidFill>
        </p:grpSpPr>
        <p:sp>
          <p:nvSpPr>
            <p:cNvPr id="99" name="Google Shape;99;p8"/>
            <p:cNvSpPr/>
            <p:nvPr/>
          </p:nvSpPr>
          <p:spPr>
            <a:xfrm rot="10800000">
              <a:off x="4124111" y="2063174"/>
              <a:ext cx="300303" cy="240054"/>
            </a:xfrm>
            <a:custGeom>
              <a:avLst/>
              <a:gdLst/>
              <a:ahLst/>
              <a:cxnLst/>
              <a:rect l="l" t="t" r="r" b="b"/>
              <a:pathLst>
                <a:path w="18816" h="15041" extrusionOk="0">
                  <a:moveTo>
                    <a:pt x="8063" y="1"/>
                  </a:moveTo>
                  <a:cubicBezTo>
                    <a:pt x="7072" y="1"/>
                    <a:pt x="6117" y="208"/>
                    <a:pt x="5259" y="679"/>
                  </a:cubicBezTo>
                  <a:cubicBezTo>
                    <a:pt x="1642" y="2685"/>
                    <a:pt x="1" y="7701"/>
                    <a:pt x="1794" y="11470"/>
                  </a:cubicBezTo>
                  <a:cubicBezTo>
                    <a:pt x="2975" y="13966"/>
                    <a:pt x="6134" y="15040"/>
                    <a:pt x="9030" y="15040"/>
                  </a:cubicBezTo>
                  <a:cubicBezTo>
                    <a:pt x="10083" y="15040"/>
                    <a:pt x="11101" y="14898"/>
                    <a:pt x="11976" y="14631"/>
                  </a:cubicBezTo>
                  <a:cubicBezTo>
                    <a:pt x="14925" y="13719"/>
                    <a:pt x="17873" y="11135"/>
                    <a:pt x="18299" y="7944"/>
                  </a:cubicBezTo>
                  <a:cubicBezTo>
                    <a:pt x="18815" y="4083"/>
                    <a:pt x="15898" y="1834"/>
                    <a:pt x="12615" y="1226"/>
                  </a:cubicBezTo>
                  <a:cubicBezTo>
                    <a:pt x="11150" y="476"/>
                    <a:pt x="9564" y="1"/>
                    <a:pt x="80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" name="Google Shape;100;p8"/>
            <p:cNvSpPr/>
            <p:nvPr/>
          </p:nvSpPr>
          <p:spPr>
            <a:xfrm rot="10800000">
              <a:off x="4170205" y="1914894"/>
              <a:ext cx="164947" cy="134112"/>
            </a:xfrm>
            <a:custGeom>
              <a:avLst/>
              <a:gdLst/>
              <a:ahLst/>
              <a:cxnLst/>
              <a:rect l="l" t="t" r="r" b="b"/>
              <a:pathLst>
                <a:path w="10335" h="8403" extrusionOk="0">
                  <a:moveTo>
                    <a:pt x="4729" y="0"/>
                  </a:moveTo>
                  <a:cubicBezTo>
                    <a:pt x="3990" y="0"/>
                    <a:pt x="3259" y="131"/>
                    <a:pt x="2554" y="465"/>
                  </a:cubicBezTo>
                  <a:cubicBezTo>
                    <a:pt x="0" y="1711"/>
                    <a:pt x="152" y="4659"/>
                    <a:pt x="1611" y="6726"/>
                  </a:cubicBezTo>
                  <a:cubicBezTo>
                    <a:pt x="2388" y="7794"/>
                    <a:pt x="3474" y="8403"/>
                    <a:pt x="4617" y="8403"/>
                  </a:cubicBezTo>
                  <a:cubicBezTo>
                    <a:pt x="5264" y="8403"/>
                    <a:pt x="5929" y="8208"/>
                    <a:pt x="6566" y="7790"/>
                  </a:cubicBezTo>
                  <a:cubicBezTo>
                    <a:pt x="8055" y="6817"/>
                    <a:pt x="8967" y="5176"/>
                    <a:pt x="9970" y="3778"/>
                  </a:cubicBezTo>
                  <a:cubicBezTo>
                    <a:pt x="10244" y="3413"/>
                    <a:pt x="10335" y="2988"/>
                    <a:pt x="10244" y="2562"/>
                  </a:cubicBezTo>
                  <a:cubicBezTo>
                    <a:pt x="10335" y="1893"/>
                    <a:pt x="9940" y="1255"/>
                    <a:pt x="9301" y="1073"/>
                  </a:cubicBezTo>
                  <a:cubicBezTo>
                    <a:pt x="7860" y="578"/>
                    <a:pt x="6279" y="0"/>
                    <a:pt x="47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" name="Google Shape;101;p8"/>
            <p:cNvSpPr/>
            <p:nvPr/>
          </p:nvSpPr>
          <p:spPr>
            <a:xfrm rot="10800000">
              <a:off x="4113805" y="2041632"/>
              <a:ext cx="66872" cy="48215"/>
            </a:xfrm>
            <a:custGeom>
              <a:avLst/>
              <a:gdLst/>
              <a:ahLst/>
              <a:cxnLst/>
              <a:rect l="l" t="t" r="r" b="b"/>
              <a:pathLst>
                <a:path w="4190" h="3021" extrusionOk="0">
                  <a:moveTo>
                    <a:pt x="2167" y="0"/>
                  </a:moveTo>
                  <a:cubicBezTo>
                    <a:pt x="1061" y="0"/>
                    <a:pt x="0" y="1323"/>
                    <a:pt x="899" y="2446"/>
                  </a:cubicBezTo>
                  <a:cubicBezTo>
                    <a:pt x="1217" y="2852"/>
                    <a:pt x="1617" y="3020"/>
                    <a:pt x="2011" y="3020"/>
                  </a:cubicBezTo>
                  <a:cubicBezTo>
                    <a:pt x="3122" y="3020"/>
                    <a:pt x="4190" y="1683"/>
                    <a:pt x="3270" y="562"/>
                  </a:cubicBezTo>
                  <a:cubicBezTo>
                    <a:pt x="2953" y="165"/>
                    <a:pt x="2557" y="0"/>
                    <a:pt x="2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2" name="Google Shape;102;p8"/>
          <p:cNvSpPr/>
          <p:nvPr/>
        </p:nvSpPr>
        <p:spPr>
          <a:xfrm rot="5400000">
            <a:off x="384813" y="5577403"/>
            <a:ext cx="910593" cy="1650584"/>
          </a:xfrm>
          <a:custGeom>
            <a:avLst/>
            <a:gdLst/>
            <a:ahLst/>
            <a:cxnLst/>
            <a:rect l="l" t="t" r="r" b="b"/>
            <a:pathLst>
              <a:path w="12615" h="40327" extrusionOk="0">
                <a:moveTo>
                  <a:pt x="12615" y="0"/>
                </a:moveTo>
                <a:cubicBezTo>
                  <a:pt x="11976" y="61"/>
                  <a:pt x="11369" y="183"/>
                  <a:pt x="10761" y="396"/>
                </a:cubicBezTo>
                <a:cubicBezTo>
                  <a:pt x="8572" y="1095"/>
                  <a:pt x="6596" y="2280"/>
                  <a:pt x="4925" y="3861"/>
                </a:cubicBezTo>
                <a:cubicBezTo>
                  <a:pt x="2067" y="6444"/>
                  <a:pt x="396" y="10061"/>
                  <a:pt x="213" y="13922"/>
                </a:cubicBezTo>
                <a:cubicBezTo>
                  <a:pt x="1" y="17903"/>
                  <a:pt x="1763" y="21551"/>
                  <a:pt x="2007" y="25502"/>
                </a:cubicBezTo>
                <a:cubicBezTo>
                  <a:pt x="2250" y="28937"/>
                  <a:pt x="2159" y="32676"/>
                  <a:pt x="3830" y="35776"/>
                </a:cubicBezTo>
                <a:cubicBezTo>
                  <a:pt x="5317" y="38549"/>
                  <a:pt x="8604" y="40327"/>
                  <a:pt x="11771" y="40327"/>
                </a:cubicBezTo>
                <a:cubicBezTo>
                  <a:pt x="11972" y="40327"/>
                  <a:pt x="12172" y="40319"/>
                  <a:pt x="12372" y="40305"/>
                </a:cubicBezTo>
                <a:lnTo>
                  <a:pt x="12615" y="40275"/>
                </a:lnTo>
                <a:lnTo>
                  <a:pt x="1261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3" name="Google Shape;103;p8"/>
          <p:cNvSpPr txBox="1">
            <a:spLocks noGrp="1"/>
          </p:cNvSpPr>
          <p:nvPr>
            <p:ph type="title"/>
          </p:nvPr>
        </p:nvSpPr>
        <p:spPr>
          <a:xfrm>
            <a:off x="1867133" y="1898900"/>
            <a:ext cx="8490400" cy="33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1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7" name="Picture 16" descr="Text&#10;&#10;Description automatically generated">
            <a:extLst>
              <a:ext uri="{FF2B5EF4-FFF2-40B4-BE49-F238E27FC236}">
                <a16:creationId xmlns:a16="http://schemas.microsoft.com/office/drawing/2014/main" id="{3AF3FE71-7FFD-4D61-ADBA-BCC9B86D1B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0862"/>
            <a:ext cx="2776756" cy="63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89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 userDrawn="1">
  <p:cSld name="Section title and description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9"/>
          <p:cNvSpPr txBox="1">
            <a:spLocks noGrp="1"/>
          </p:cNvSpPr>
          <p:nvPr>
            <p:ph type="title"/>
          </p:nvPr>
        </p:nvSpPr>
        <p:spPr>
          <a:xfrm>
            <a:off x="5760933" y="2460467"/>
            <a:ext cx="5134800" cy="100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5467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9" name="Google Shape;109;p9"/>
          <p:cNvSpPr txBox="1">
            <a:spLocks noGrp="1"/>
          </p:cNvSpPr>
          <p:nvPr>
            <p:ph type="body" idx="1"/>
          </p:nvPr>
        </p:nvSpPr>
        <p:spPr>
          <a:xfrm>
            <a:off x="5760933" y="3418200"/>
            <a:ext cx="5477600" cy="152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2133">
                <a:solidFill>
                  <a:srgbClr val="000000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Google Shape;110;p9"/>
          <p:cNvSpPr/>
          <p:nvPr/>
        </p:nvSpPr>
        <p:spPr>
          <a:xfrm flipH="1">
            <a:off x="-66" y="5902397"/>
            <a:ext cx="725491" cy="955664"/>
          </a:xfrm>
          <a:custGeom>
            <a:avLst/>
            <a:gdLst/>
            <a:ahLst/>
            <a:cxnLst/>
            <a:rect l="l" t="t" r="r" b="b"/>
            <a:pathLst>
              <a:path w="42920" h="56537" extrusionOk="0">
                <a:moveTo>
                  <a:pt x="42920" y="1"/>
                </a:moveTo>
                <a:cubicBezTo>
                  <a:pt x="39272" y="1794"/>
                  <a:pt x="33862" y="1247"/>
                  <a:pt x="29546" y="1794"/>
                </a:cubicBezTo>
                <a:cubicBezTo>
                  <a:pt x="21673" y="2767"/>
                  <a:pt x="14469" y="8207"/>
                  <a:pt x="16475" y="15563"/>
                </a:cubicBezTo>
                <a:cubicBezTo>
                  <a:pt x="17509" y="19241"/>
                  <a:pt x="19819" y="22463"/>
                  <a:pt x="20245" y="26293"/>
                </a:cubicBezTo>
                <a:cubicBezTo>
                  <a:pt x="20640" y="29575"/>
                  <a:pt x="20153" y="33253"/>
                  <a:pt x="17600" y="35867"/>
                </a:cubicBezTo>
                <a:cubicBezTo>
                  <a:pt x="15260" y="38238"/>
                  <a:pt x="11430" y="39302"/>
                  <a:pt x="8542" y="41095"/>
                </a:cubicBezTo>
                <a:cubicBezTo>
                  <a:pt x="5320" y="43071"/>
                  <a:pt x="3375" y="45685"/>
                  <a:pt x="2007" y="48846"/>
                </a:cubicBezTo>
                <a:cubicBezTo>
                  <a:pt x="974" y="51308"/>
                  <a:pt x="305" y="53892"/>
                  <a:pt x="1" y="56536"/>
                </a:cubicBezTo>
                <a:lnTo>
                  <a:pt x="42920" y="56536"/>
                </a:lnTo>
                <a:lnTo>
                  <a:pt x="4292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1" name="Google Shape;111;p9"/>
          <p:cNvSpPr/>
          <p:nvPr/>
        </p:nvSpPr>
        <p:spPr>
          <a:xfrm rot="10800000">
            <a:off x="4125571" y="-6"/>
            <a:ext cx="4452229" cy="667140"/>
          </a:xfrm>
          <a:custGeom>
            <a:avLst/>
            <a:gdLst/>
            <a:ahLst/>
            <a:cxnLst/>
            <a:rect l="l" t="t" r="r" b="b"/>
            <a:pathLst>
              <a:path w="64744" h="29476" extrusionOk="0">
                <a:moveTo>
                  <a:pt x="35231" y="1"/>
                </a:moveTo>
                <a:cubicBezTo>
                  <a:pt x="32085" y="1"/>
                  <a:pt x="28916" y="612"/>
                  <a:pt x="26718" y="2606"/>
                </a:cubicBezTo>
                <a:cubicBezTo>
                  <a:pt x="24773" y="4399"/>
                  <a:pt x="23527" y="6831"/>
                  <a:pt x="21916" y="8898"/>
                </a:cubicBezTo>
                <a:cubicBezTo>
                  <a:pt x="19575" y="11876"/>
                  <a:pt x="17022" y="13578"/>
                  <a:pt x="13496" y="14946"/>
                </a:cubicBezTo>
                <a:cubicBezTo>
                  <a:pt x="8268" y="16952"/>
                  <a:pt x="2858" y="18746"/>
                  <a:pt x="882" y="24551"/>
                </a:cubicBezTo>
                <a:cubicBezTo>
                  <a:pt x="335" y="26132"/>
                  <a:pt x="61" y="27804"/>
                  <a:pt x="0" y="29475"/>
                </a:cubicBezTo>
                <a:lnTo>
                  <a:pt x="64743" y="29475"/>
                </a:lnTo>
                <a:cubicBezTo>
                  <a:pt x="64378" y="27712"/>
                  <a:pt x="64014" y="25980"/>
                  <a:pt x="63558" y="24247"/>
                </a:cubicBezTo>
                <a:cubicBezTo>
                  <a:pt x="60792" y="13700"/>
                  <a:pt x="52190" y="2423"/>
                  <a:pt x="40913" y="539"/>
                </a:cubicBezTo>
                <a:cubicBezTo>
                  <a:pt x="39195" y="245"/>
                  <a:pt x="37218" y="1"/>
                  <a:pt x="3523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2" name="Google Shape;112;p9"/>
          <p:cNvSpPr/>
          <p:nvPr/>
        </p:nvSpPr>
        <p:spPr>
          <a:xfrm flipH="1">
            <a:off x="6468167" y="6028734"/>
            <a:ext cx="5913333" cy="1035493"/>
          </a:xfrm>
          <a:custGeom>
            <a:avLst/>
            <a:gdLst/>
            <a:ahLst/>
            <a:cxnLst/>
            <a:rect l="l" t="t" r="r" b="b"/>
            <a:pathLst>
              <a:path w="177400" h="26973" extrusionOk="0">
                <a:moveTo>
                  <a:pt x="154" y="25082"/>
                </a:moveTo>
                <a:cubicBezTo>
                  <a:pt x="-834" y="21984"/>
                  <a:pt x="3068" y="12074"/>
                  <a:pt x="7647" y="7911"/>
                </a:cubicBezTo>
                <a:cubicBezTo>
                  <a:pt x="12226" y="3748"/>
                  <a:pt x="21331" y="731"/>
                  <a:pt x="27627" y="106"/>
                </a:cubicBezTo>
                <a:cubicBezTo>
                  <a:pt x="33923" y="-518"/>
                  <a:pt x="37202" y="1719"/>
                  <a:pt x="45423" y="4164"/>
                </a:cubicBezTo>
                <a:cubicBezTo>
                  <a:pt x="53644" y="6610"/>
                  <a:pt x="66913" y="13166"/>
                  <a:pt x="76955" y="14779"/>
                </a:cubicBezTo>
                <a:cubicBezTo>
                  <a:pt x="86997" y="16392"/>
                  <a:pt x="96103" y="15455"/>
                  <a:pt x="105677" y="13842"/>
                </a:cubicBezTo>
                <a:cubicBezTo>
                  <a:pt x="115251" y="12229"/>
                  <a:pt x="126491" y="4893"/>
                  <a:pt x="134400" y="5101"/>
                </a:cubicBezTo>
                <a:cubicBezTo>
                  <a:pt x="142309" y="5309"/>
                  <a:pt x="146576" y="13270"/>
                  <a:pt x="153132" y="15091"/>
                </a:cubicBezTo>
                <a:cubicBezTo>
                  <a:pt x="159688" y="16912"/>
                  <a:pt x="169939" y="14467"/>
                  <a:pt x="173737" y="16028"/>
                </a:cubicBezTo>
                <a:cubicBezTo>
                  <a:pt x="177536" y="17589"/>
                  <a:pt x="178577" y="22844"/>
                  <a:pt x="175923" y="24457"/>
                </a:cubicBezTo>
                <a:cubicBezTo>
                  <a:pt x="173269" y="26070"/>
                  <a:pt x="167493" y="25498"/>
                  <a:pt x="157815" y="25706"/>
                </a:cubicBezTo>
                <a:cubicBezTo>
                  <a:pt x="148137" y="25914"/>
                  <a:pt x="131590" y="25862"/>
                  <a:pt x="117853" y="25706"/>
                </a:cubicBezTo>
                <a:cubicBezTo>
                  <a:pt x="104116" y="25550"/>
                  <a:pt x="89443" y="24925"/>
                  <a:pt x="75394" y="24769"/>
                </a:cubicBezTo>
                <a:cubicBezTo>
                  <a:pt x="61345" y="24613"/>
                  <a:pt x="43862" y="24481"/>
                  <a:pt x="33559" y="24769"/>
                </a:cubicBezTo>
                <a:cubicBezTo>
                  <a:pt x="23256" y="25057"/>
                  <a:pt x="19146" y="26447"/>
                  <a:pt x="13578" y="26499"/>
                </a:cubicBezTo>
                <a:cubicBezTo>
                  <a:pt x="8011" y="26551"/>
                  <a:pt x="1143" y="28180"/>
                  <a:pt x="154" y="250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pSp>
        <p:nvGrpSpPr>
          <p:cNvPr id="113" name="Google Shape;113;p9"/>
          <p:cNvGrpSpPr/>
          <p:nvPr/>
        </p:nvGrpSpPr>
        <p:grpSpPr>
          <a:xfrm rot="-1419642">
            <a:off x="334847" y="126631"/>
            <a:ext cx="511748" cy="639805"/>
            <a:chOff x="4113805" y="1914894"/>
            <a:chExt cx="310609" cy="388334"/>
          </a:xfrm>
          <a:solidFill>
            <a:schemeClr val="accent6"/>
          </a:solidFill>
        </p:grpSpPr>
        <p:sp>
          <p:nvSpPr>
            <p:cNvPr id="114" name="Google Shape;114;p9"/>
            <p:cNvSpPr/>
            <p:nvPr/>
          </p:nvSpPr>
          <p:spPr>
            <a:xfrm rot="10800000">
              <a:off x="4124111" y="2063174"/>
              <a:ext cx="300303" cy="240054"/>
            </a:xfrm>
            <a:custGeom>
              <a:avLst/>
              <a:gdLst/>
              <a:ahLst/>
              <a:cxnLst/>
              <a:rect l="l" t="t" r="r" b="b"/>
              <a:pathLst>
                <a:path w="18816" h="15041" extrusionOk="0">
                  <a:moveTo>
                    <a:pt x="8063" y="1"/>
                  </a:moveTo>
                  <a:cubicBezTo>
                    <a:pt x="7072" y="1"/>
                    <a:pt x="6117" y="208"/>
                    <a:pt x="5259" y="679"/>
                  </a:cubicBezTo>
                  <a:cubicBezTo>
                    <a:pt x="1642" y="2685"/>
                    <a:pt x="1" y="7701"/>
                    <a:pt x="1794" y="11470"/>
                  </a:cubicBezTo>
                  <a:cubicBezTo>
                    <a:pt x="2975" y="13966"/>
                    <a:pt x="6134" y="15040"/>
                    <a:pt x="9030" y="15040"/>
                  </a:cubicBezTo>
                  <a:cubicBezTo>
                    <a:pt x="10083" y="15040"/>
                    <a:pt x="11101" y="14898"/>
                    <a:pt x="11976" y="14631"/>
                  </a:cubicBezTo>
                  <a:cubicBezTo>
                    <a:pt x="14925" y="13719"/>
                    <a:pt x="17873" y="11135"/>
                    <a:pt x="18299" y="7944"/>
                  </a:cubicBezTo>
                  <a:cubicBezTo>
                    <a:pt x="18815" y="4083"/>
                    <a:pt x="15898" y="1834"/>
                    <a:pt x="12615" y="1226"/>
                  </a:cubicBezTo>
                  <a:cubicBezTo>
                    <a:pt x="11150" y="476"/>
                    <a:pt x="9564" y="1"/>
                    <a:pt x="80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9"/>
            <p:cNvSpPr/>
            <p:nvPr/>
          </p:nvSpPr>
          <p:spPr>
            <a:xfrm rot="10800000">
              <a:off x="4170205" y="1914894"/>
              <a:ext cx="164947" cy="134112"/>
            </a:xfrm>
            <a:custGeom>
              <a:avLst/>
              <a:gdLst/>
              <a:ahLst/>
              <a:cxnLst/>
              <a:rect l="l" t="t" r="r" b="b"/>
              <a:pathLst>
                <a:path w="10335" h="8403" extrusionOk="0">
                  <a:moveTo>
                    <a:pt x="4729" y="0"/>
                  </a:moveTo>
                  <a:cubicBezTo>
                    <a:pt x="3990" y="0"/>
                    <a:pt x="3259" y="131"/>
                    <a:pt x="2554" y="465"/>
                  </a:cubicBezTo>
                  <a:cubicBezTo>
                    <a:pt x="0" y="1711"/>
                    <a:pt x="152" y="4659"/>
                    <a:pt x="1611" y="6726"/>
                  </a:cubicBezTo>
                  <a:cubicBezTo>
                    <a:pt x="2388" y="7794"/>
                    <a:pt x="3474" y="8403"/>
                    <a:pt x="4617" y="8403"/>
                  </a:cubicBezTo>
                  <a:cubicBezTo>
                    <a:pt x="5264" y="8403"/>
                    <a:pt x="5929" y="8208"/>
                    <a:pt x="6566" y="7790"/>
                  </a:cubicBezTo>
                  <a:cubicBezTo>
                    <a:pt x="8055" y="6817"/>
                    <a:pt x="8967" y="5176"/>
                    <a:pt x="9970" y="3778"/>
                  </a:cubicBezTo>
                  <a:cubicBezTo>
                    <a:pt x="10244" y="3413"/>
                    <a:pt x="10335" y="2988"/>
                    <a:pt x="10244" y="2562"/>
                  </a:cubicBezTo>
                  <a:cubicBezTo>
                    <a:pt x="10335" y="1893"/>
                    <a:pt x="9940" y="1255"/>
                    <a:pt x="9301" y="1073"/>
                  </a:cubicBezTo>
                  <a:cubicBezTo>
                    <a:pt x="7860" y="578"/>
                    <a:pt x="6279" y="0"/>
                    <a:pt x="47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9"/>
            <p:cNvSpPr/>
            <p:nvPr/>
          </p:nvSpPr>
          <p:spPr>
            <a:xfrm rot="10800000">
              <a:off x="4113805" y="2041632"/>
              <a:ext cx="66872" cy="48215"/>
            </a:xfrm>
            <a:custGeom>
              <a:avLst/>
              <a:gdLst/>
              <a:ahLst/>
              <a:cxnLst/>
              <a:rect l="l" t="t" r="r" b="b"/>
              <a:pathLst>
                <a:path w="4190" h="3021" extrusionOk="0">
                  <a:moveTo>
                    <a:pt x="2167" y="0"/>
                  </a:moveTo>
                  <a:cubicBezTo>
                    <a:pt x="1061" y="0"/>
                    <a:pt x="0" y="1323"/>
                    <a:pt x="899" y="2446"/>
                  </a:cubicBezTo>
                  <a:cubicBezTo>
                    <a:pt x="1217" y="2852"/>
                    <a:pt x="1617" y="3020"/>
                    <a:pt x="2011" y="3020"/>
                  </a:cubicBezTo>
                  <a:cubicBezTo>
                    <a:pt x="3122" y="3020"/>
                    <a:pt x="4190" y="1683"/>
                    <a:pt x="3270" y="562"/>
                  </a:cubicBezTo>
                  <a:cubicBezTo>
                    <a:pt x="2953" y="165"/>
                    <a:pt x="2557" y="0"/>
                    <a:pt x="2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5F1317E1-0737-4AFF-9961-E527D0A2D1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0862"/>
            <a:ext cx="2776756" cy="63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72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 userDrawn="1">
  <p:cSld name="Caption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0"/>
          <p:cNvSpPr txBox="1">
            <a:spLocks noGrp="1"/>
          </p:cNvSpPr>
          <p:nvPr>
            <p:ph type="title"/>
          </p:nvPr>
        </p:nvSpPr>
        <p:spPr>
          <a:xfrm>
            <a:off x="1032833" y="713333"/>
            <a:ext cx="5346800" cy="14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3" name="Google Shape;123;p10"/>
          <p:cNvSpPr/>
          <p:nvPr/>
        </p:nvSpPr>
        <p:spPr>
          <a:xfrm rot="10800000">
            <a:off x="12" y="437106"/>
            <a:ext cx="728811" cy="2329825"/>
          </a:xfrm>
          <a:custGeom>
            <a:avLst/>
            <a:gdLst/>
            <a:ahLst/>
            <a:cxnLst/>
            <a:rect l="l" t="t" r="r" b="b"/>
            <a:pathLst>
              <a:path w="12615" h="40327" extrusionOk="0">
                <a:moveTo>
                  <a:pt x="12615" y="0"/>
                </a:moveTo>
                <a:cubicBezTo>
                  <a:pt x="11976" y="61"/>
                  <a:pt x="11369" y="183"/>
                  <a:pt x="10761" y="396"/>
                </a:cubicBezTo>
                <a:cubicBezTo>
                  <a:pt x="8572" y="1095"/>
                  <a:pt x="6596" y="2280"/>
                  <a:pt x="4925" y="3861"/>
                </a:cubicBezTo>
                <a:cubicBezTo>
                  <a:pt x="2067" y="6444"/>
                  <a:pt x="396" y="10061"/>
                  <a:pt x="213" y="13922"/>
                </a:cubicBezTo>
                <a:cubicBezTo>
                  <a:pt x="1" y="17903"/>
                  <a:pt x="1763" y="21551"/>
                  <a:pt x="2007" y="25502"/>
                </a:cubicBezTo>
                <a:cubicBezTo>
                  <a:pt x="2250" y="28937"/>
                  <a:pt x="2159" y="32676"/>
                  <a:pt x="3830" y="35776"/>
                </a:cubicBezTo>
                <a:cubicBezTo>
                  <a:pt x="5317" y="38549"/>
                  <a:pt x="8604" y="40327"/>
                  <a:pt x="11771" y="40327"/>
                </a:cubicBezTo>
                <a:cubicBezTo>
                  <a:pt x="11972" y="40327"/>
                  <a:pt x="12172" y="40319"/>
                  <a:pt x="12372" y="40305"/>
                </a:cubicBezTo>
                <a:lnTo>
                  <a:pt x="12615" y="40275"/>
                </a:lnTo>
                <a:lnTo>
                  <a:pt x="1261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4" name="Google Shape;124;p10"/>
          <p:cNvGrpSpPr/>
          <p:nvPr/>
        </p:nvGrpSpPr>
        <p:grpSpPr>
          <a:xfrm>
            <a:off x="11141515" y="5755593"/>
            <a:ext cx="1050723" cy="1102528"/>
            <a:chOff x="8284078" y="4241171"/>
            <a:chExt cx="859932" cy="902331"/>
          </a:xfrm>
          <a:solidFill>
            <a:schemeClr val="accent4"/>
          </a:solidFill>
        </p:grpSpPr>
        <p:sp>
          <p:nvSpPr>
            <p:cNvPr id="125" name="Google Shape;125;p10"/>
            <p:cNvSpPr/>
            <p:nvPr/>
          </p:nvSpPr>
          <p:spPr>
            <a:xfrm>
              <a:off x="8459007" y="4241171"/>
              <a:ext cx="685003" cy="902331"/>
            </a:xfrm>
            <a:custGeom>
              <a:avLst/>
              <a:gdLst/>
              <a:ahLst/>
              <a:cxnLst/>
              <a:rect l="l" t="t" r="r" b="b"/>
              <a:pathLst>
                <a:path w="42920" h="56537" extrusionOk="0">
                  <a:moveTo>
                    <a:pt x="42920" y="1"/>
                  </a:moveTo>
                  <a:cubicBezTo>
                    <a:pt x="39272" y="1794"/>
                    <a:pt x="33862" y="1247"/>
                    <a:pt x="29546" y="1794"/>
                  </a:cubicBezTo>
                  <a:cubicBezTo>
                    <a:pt x="21673" y="2767"/>
                    <a:pt x="14469" y="8207"/>
                    <a:pt x="16475" y="15563"/>
                  </a:cubicBezTo>
                  <a:cubicBezTo>
                    <a:pt x="17509" y="19241"/>
                    <a:pt x="19819" y="22463"/>
                    <a:pt x="20245" y="26293"/>
                  </a:cubicBezTo>
                  <a:cubicBezTo>
                    <a:pt x="20640" y="29575"/>
                    <a:pt x="20153" y="33253"/>
                    <a:pt x="17600" y="35867"/>
                  </a:cubicBezTo>
                  <a:cubicBezTo>
                    <a:pt x="15260" y="38238"/>
                    <a:pt x="11430" y="39302"/>
                    <a:pt x="8542" y="41095"/>
                  </a:cubicBezTo>
                  <a:cubicBezTo>
                    <a:pt x="5320" y="43071"/>
                    <a:pt x="3375" y="45685"/>
                    <a:pt x="2007" y="48846"/>
                  </a:cubicBezTo>
                  <a:cubicBezTo>
                    <a:pt x="974" y="51308"/>
                    <a:pt x="305" y="53892"/>
                    <a:pt x="1" y="56536"/>
                  </a:cubicBezTo>
                  <a:lnTo>
                    <a:pt x="42920" y="56536"/>
                  </a:lnTo>
                  <a:lnTo>
                    <a:pt x="4292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126;p10"/>
            <p:cNvSpPr/>
            <p:nvPr/>
          </p:nvSpPr>
          <p:spPr>
            <a:xfrm>
              <a:off x="8284078" y="4494085"/>
              <a:ext cx="289626" cy="301915"/>
            </a:xfrm>
            <a:custGeom>
              <a:avLst/>
              <a:gdLst/>
              <a:ahLst/>
              <a:cxnLst/>
              <a:rect l="l" t="t" r="r" b="b"/>
              <a:pathLst>
                <a:path w="18147" h="18917" extrusionOk="0">
                  <a:moveTo>
                    <a:pt x="7022" y="0"/>
                  </a:moveTo>
                  <a:cubicBezTo>
                    <a:pt x="6657" y="0"/>
                    <a:pt x="6291" y="29"/>
                    <a:pt x="5927" y="88"/>
                  </a:cubicBezTo>
                  <a:cubicBezTo>
                    <a:pt x="1642" y="787"/>
                    <a:pt x="152" y="4617"/>
                    <a:pt x="547" y="8386"/>
                  </a:cubicBezTo>
                  <a:cubicBezTo>
                    <a:pt x="0" y="11334"/>
                    <a:pt x="365" y="14495"/>
                    <a:pt x="2341" y="16410"/>
                  </a:cubicBezTo>
                  <a:cubicBezTo>
                    <a:pt x="4049" y="18071"/>
                    <a:pt x="6443" y="18916"/>
                    <a:pt x="8838" y="18916"/>
                  </a:cubicBezTo>
                  <a:cubicBezTo>
                    <a:pt x="11088" y="18916"/>
                    <a:pt x="13337" y="18170"/>
                    <a:pt x="15016" y="16653"/>
                  </a:cubicBezTo>
                  <a:cubicBezTo>
                    <a:pt x="18146" y="13827"/>
                    <a:pt x="17235" y="7930"/>
                    <a:pt x="15107" y="4738"/>
                  </a:cubicBezTo>
                  <a:cubicBezTo>
                    <a:pt x="13415" y="2173"/>
                    <a:pt x="10229" y="0"/>
                    <a:pt x="70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7" name="Google Shape;127;p10"/>
          <p:cNvGrpSpPr/>
          <p:nvPr/>
        </p:nvGrpSpPr>
        <p:grpSpPr>
          <a:xfrm>
            <a:off x="0" y="6032934"/>
            <a:ext cx="1309779" cy="813612"/>
            <a:chOff x="1" y="4439427"/>
            <a:chExt cx="1119852" cy="695633"/>
          </a:xfrm>
          <a:solidFill>
            <a:schemeClr val="accent3"/>
          </a:solidFill>
        </p:grpSpPr>
        <p:sp>
          <p:nvSpPr>
            <p:cNvPr id="128" name="Google Shape;128;p10"/>
            <p:cNvSpPr/>
            <p:nvPr/>
          </p:nvSpPr>
          <p:spPr>
            <a:xfrm>
              <a:off x="1" y="4439427"/>
              <a:ext cx="823570" cy="695633"/>
            </a:xfrm>
            <a:custGeom>
              <a:avLst/>
              <a:gdLst/>
              <a:ahLst/>
              <a:cxnLst/>
              <a:rect l="l" t="t" r="r" b="b"/>
              <a:pathLst>
                <a:path w="42463" h="35862" extrusionOk="0">
                  <a:moveTo>
                    <a:pt x="27687" y="0"/>
                  </a:moveTo>
                  <a:cubicBezTo>
                    <a:pt x="25949" y="0"/>
                    <a:pt x="24174" y="254"/>
                    <a:pt x="22432" y="694"/>
                  </a:cubicBezTo>
                  <a:cubicBezTo>
                    <a:pt x="18146" y="1758"/>
                    <a:pt x="14195" y="4007"/>
                    <a:pt x="9787" y="4463"/>
                  </a:cubicBezTo>
                  <a:cubicBezTo>
                    <a:pt x="8961" y="4536"/>
                    <a:pt x="8139" y="4573"/>
                    <a:pt x="7320" y="4573"/>
                  </a:cubicBezTo>
                  <a:cubicBezTo>
                    <a:pt x="5758" y="4573"/>
                    <a:pt x="4210" y="4438"/>
                    <a:pt x="2675" y="4159"/>
                  </a:cubicBezTo>
                  <a:cubicBezTo>
                    <a:pt x="1763" y="3977"/>
                    <a:pt x="881" y="3764"/>
                    <a:pt x="0" y="3490"/>
                  </a:cubicBezTo>
                  <a:lnTo>
                    <a:pt x="0" y="35862"/>
                  </a:lnTo>
                  <a:cubicBezTo>
                    <a:pt x="334" y="35558"/>
                    <a:pt x="638" y="35254"/>
                    <a:pt x="973" y="34980"/>
                  </a:cubicBezTo>
                  <a:cubicBezTo>
                    <a:pt x="2584" y="33612"/>
                    <a:pt x="4316" y="32366"/>
                    <a:pt x="6170" y="31302"/>
                  </a:cubicBezTo>
                  <a:cubicBezTo>
                    <a:pt x="9274" y="29454"/>
                    <a:pt x="12322" y="28696"/>
                    <a:pt x="15617" y="28696"/>
                  </a:cubicBezTo>
                  <a:cubicBezTo>
                    <a:pt x="16550" y="28696"/>
                    <a:pt x="17502" y="28757"/>
                    <a:pt x="18481" y="28871"/>
                  </a:cubicBezTo>
                  <a:cubicBezTo>
                    <a:pt x="19621" y="29003"/>
                    <a:pt x="20726" y="29063"/>
                    <a:pt x="21813" y="29063"/>
                  </a:cubicBezTo>
                  <a:cubicBezTo>
                    <a:pt x="24721" y="29063"/>
                    <a:pt x="27499" y="28631"/>
                    <a:pt x="30487" y="27989"/>
                  </a:cubicBezTo>
                  <a:cubicBezTo>
                    <a:pt x="33739" y="27260"/>
                    <a:pt x="36779" y="26044"/>
                    <a:pt x="38967" y="23065"/>
                  </a:cubicBezTo>
                  <a:cubicBezTo>
                    <a:pt x="42463" y="18323"/>
                    <a:pt x="42311" y="11302"/>
                    <a:pt x="39271" y="6317"/>
                  </a:cubicBezTo>
                  <a:cubicBezTo>
                    <a:pt x="36463" y="1710"/>
                    <a:pt x="32198" y="0"/>
                    <a:pt x="276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" name="Google Shape;129;p10"/>
            <p:cNvSpPr/>
            <p:nvPr/>
          </p:nvSpPr>
          <p:spPr>
            <a:xfrm>
              <a:off x="929194" y="4845537"/>
              <a:ext cx="190658" cy="206411"/>
            </a:xfrm>
            <a:custGeom>
              <a:avLst/>
              <a:gdLst/>
              <a:ahLst/>
              <a:cxnLst/>
              <a:rect l="l" t="t" r="r" b="b"/>
              <a:pathLst>
                <a:path w="11946" h="12933" extrusionOk="0">
                  <a:moveTo>
                    <a:pt x="4838" y="0"/>
                  </a:moveTo>
                  <a:cubicBezTo>
                    <a:pt x="4356" y="0"/>
                    <a:pt x="3868" y="183"/>
                    <a:pt x="3496" y="529"/>
                  </a:cubicBezTo>
                  <a:cubicBezTo>
                    <a:pt x="2584" y="924"/>
                    <a:pt x="1915" y="1775"/>
                    <a:pt x="1702" y="2778"/>
                  </a:cubicBezTo>
                  <a:cubicBezTo>
                    <a:pt x="1003" y="6000"/>
                    <a:pt x="0" y="9769"/>
                    <a:pt x="1490" y="11897"/>
                  </a:cubicBezTo>
                  <a:cubicBezTo>
                    <a:pt x="2012" y="12617"/>
                    <a:pt x="2706" y="12932"/>
                    <a:pt x="3487" y="12932"/>
                  </a:cubicBezTo>
                  <a:cubicBezTo>
                    <a:pt x="5341" y="12932"/>
                    <a:pt x="7691" y="11158"/>
                    <a:pt x="9423" y="8827"/>
                  </a:cubicBezTo>
                  <a:cubicBezTo>
                    <a:pt x="11429" y="6091"/>
                    <a:pt x="11946" y="3173"/>
                    <a:pt x="10365" y="1684"/>
                  </a:cubicBezTo>
                  <a:cubicBezTo>
                    <a:pt x="9028" y="407"/>
                    <a:pt x="6900" y="346"/>
                    <a:pt x="5046" y="12"/>
                  </a:cubicBezTo>
                  <a:cubicBezTo>
                    <a:pt x="4977" y="4"/>
                    <a:pt x="4908" y="0"/>
                    <a:pt x="48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0" name="Google Shape;130;p10"/>
          <p:cNvSpPr/>
          <p:nvPr/>
        </p:nvSpPr>
        <p:spPr>
          <a:xfrm rot="10800000">
            <a:off x="5484190" y="6321481"/>
            <a:ext cx="1949244" cy="536651"/>
          </a:xfrm>
          <a:custGeom>
            <a:avLst/>
            <a:gdLst/>
            <a:ahLst/>
            <a:cxnLst/>
            <a:rect l="l" t="t" r="r" b="b"/>
            <a:pathLst>
              <a:path w="43892" h="14684" extrusionOk="0">
                <a:moveTo>
                  <a:pt x="0" y="0"/>
                </a:moveTo>
                <a:cubicBezTo>
                  <a:pt x="426" y="3131"/>
                  <a:pt x="1763" y="6079"/>
                  <a:pt x="4255" y="8176"/>
                </a:cubicBezTo>
                <a:cubicBezTo>
                  <a:pt x="6934" y="10373"/>
                  <a:pt x="9701" y="13345"/>
                  <a:pt x="13414" y="13345"/>
                </a:cubicBezTo>
                <a:cubicBezTo>
                  <a:pt x="13451" y="13345"/>
                  <a:pt x="13489" y="13344"/>
                  <a:pt x="13526" y="13344"/>
                </a:cubicBezTo>
                <a:cubicBezTo>
                  <a:pt x="13992" y="13333"/>
                  <a:pt x="14449" y="13317"/>
                  <a:pt x="14905" y="13317"/>
                </a:cubicBezTo>
                <a:cubicBezTo>
                  <a:pt x="15698" y="13317"/>
                  <a:pt x="16484" y="13363"/>
                  <a:pt x="17295" y="13556"/>
                </a:cubicBezTo>
                <a:cubicBezTo>
                  <a:pt x="18389" y="13830"/>
                  <a:pt x="19423" y="14256"/>
                  <a:pt x="20517" y="14499"/>
                </a:cubicBezTo>
                <a:cubicBezTo>
                  <a:pt x="21027" y="14616"/>
                  <a:pt x="21563" y="14684"/>
                  <a:pt x="22091" y="14684"/>
                </a:cubicBezTo>
                <a:cubicBezTo>
                  <a:pt x="22381" y="14684"/>
                  <a:pt x="22669" y="14663"/>
                  <a:pt x="22949" y="14620"/>
                </a:cubicBezTo>
                <a:cubicBezTo>
                  <a:pt x="23952" y="14438"/>
                  <a:pt x="24742" y="13769"/>
                  <a:pt x="25624" y="13313"/>
                </a:cubicBezTo>
                <a:cubicBezTo>
                  <a:pt x="27599" y="12280"/>
                  <a:pt x="30061" y="12158"/>
                  <a:pt x="32189" y="11581"/>
                </a:cubicBezTo>
                <a:cubicBezTo>
                  <a:pt x="33952" y="11094"/>
                  <a:pt x="35563" y="10426"/>
                  <a:pt x="36809" y="9027"/>
                </a:cubicBezTo>
                <a:cubicBezTo>
                  <a:pt x="37660" y="8055"/>
                  <a:pt x="38420" y="6991"/>
                  <a:pt x="39271" y="6018"/>
                </a:cubicBezTo>
                <a:cubicBezTo>
                  <a:pt x="40122" y="5046"/>
                  <a:pt x="41125" y="4407"/>
                  <a:pt x="41946" y="3465"/>
                </a:cubicBezTo>
                <a:cubicBezTo>
                  <a:pt x="42828" y="2462"/>
                  <a:pt x="43466" y="1277"/>
                  <a:pt x="43891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31" name="Google Shape;131;p10"/>
          <p:cNvGrpSpPr/>
          <p:nvPr/>
        </p:nvGrpSpPr>
        <p:grpSpPr>
          <a:xfrm rot="-1419616">
            <a:off x="10987805" y="617887"/>
            <a:ext cx="923928" cy="1155128"/>
            <a:chOff x="4113805" y="1914894"/>
            <a:chExt cx="310609" cy="388334"/>
          </a:xfrm>
          <a:solidFill>
            <a:schemeClr val="accent5"/>
          </a:solidFill>
        </p:grpSpPr>
        <p:sp>
          <p:nvSpPr>
            <p:cNvPr id="132" name="Google Shape;132;p10"/>
            <p:cNvSpPr/>
            <p:nvPr/>
          </p:nvSpPr>
          <p:spPr>
            <a:xfrm rot="10800000">
              <a:off x="4124111" y="2063174"/>
              <a:ext cx="300303" cy="240054"/>
            </a:xfrm>
            <a:custGeom>
              <a:avLst/>
              <a:gdLst/>
              <a:ahLst/>
              <a:cxnLst/>
              <a:rect l="l" t="t" r="r" b="b"/>
              <a:pathLst>
                <a:path w="18816" h="15041" extrusionOk="0">
                  <a:moveTo>
                    <a:pt x="8063" y="1"/>
                  </a:moveTo>
                  <a:cubicBezTo>
                    <a:pt x="7072" y="1"/>
                    <a:pt x="6117" y="208"/>
                    <a:pt x="5259" y="679"/>
                  </a:cubicBezTo>
                  <a:cubicBezTo>
                    <a:pt x="1642" y="2685"/>
                    <a:pt x="1" y="7701"/>
                    <a:pt x="1794" y="11470"/>
                  </a:cubicBezTo>
                  <a:cubicBezTo>
                    <a:pt x="2975" y="13966"/>
                    <a:pt x="6134" y="15040"/>
                    <a:pt x="9030" y="15040"/>
                  </a:cubicBezTo>
                  <a:cubicBezTo>
                    <a:pt x="10083" y="15040"/>
                    <a:pt x="11101" y="14898"/>
                    <a:pt x="11976" y="14631"/>
                  </a:cubicBezTo>
                  <a:cubicBezTo>
                    <a:pt x="14925" y="13719"/>
                    <a:pt x="17873" y="11135"/>
                    <a:pt x="18299" y="7944"/>
                  </a:cubicBezTo>
                  <a:cubicBezTo>
                    <a:pt x="18815" y="4083"/>
                    <a:pt x="15898" y="1834"/>
                    <a:pt x="12615" y="1226"/>
                  </a:cubicBezTo>
                  <a:cubicBezTo>
                    <a:pt x="11150" y="476"/>
                    <a:pt x="9564" y="1"/>
                    <a:pt x="80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" name="Google Shape;133;p10"/>
            <p:cNvSpPr/>
            <p:nvPr/>
          </p:nvSpPr>
          <p:spPr>
            <a:xfrm rot="10800000">
              <a:off x="4170205" y="1914894"/>
              <a:ext cx="164947" cy="134112"/>
            </a:xfrm>
            <a:custGeom>
              <a:avLst/>
              <a:gdLst/>
              <a:ahLst/>
              <a:cxnLst/>
              <a:rect l="l" t="t" r="r" b="b"/>
              <a:pathLst>
                <a:path w="10335" h="8403" extrusionOk="0">
                  <a:moveTo>
                    <a:pt x="4729" y="0"/>
                  </a:moveTo>
                  <a:cubicBezTo>
                    <a:pt x="3990" y="0"/>
                    <a:pt x="3259" y="131"/>
                    <a:pt x="2554" y="465"/>
                  </a:cubicBezTo>
                  <a:cubicBezTo>
                    <a:pt x="0" y="1711"/>
                    <a:pt x="152" y="4659"/>
                    <a:pt x="1611" y="6726"/>
                  </a:cubicBezTo>
                  <a:cubicBezTo>
                    <a:pt x="2388" y="7794"/>
                    <a:pt x="3474" y="8403"/>
                    <a:pt x="4617" y="8403"/>
                  </a:cubicBezTo>
                  <a:cubicBezTo>
                    <a:pt x="5264" y="8403"/>
                    <a:pt x="5929" y="8208"/>
                    <a:pt x="6566" y="7790"/>
                  </a:cubicBezTo>
                  <a:cubicBezTo>
                    <a:pt x="8055" y="6817"/>
                    <a:pt x="8967" y="5176"/>
                    <a:pt x="9970" y="3778"/>
                  </a:cubicBezTo>
                  <a:cubicBezTo>
                    <a:pt x="10244" y="3413"/>
                    <a:pt x="10335" y="2988"/>
                    <a:pt x="10244" y="2562"/>
                  </a:cubicBezTo>
                  <a:cubicBezTo>
                    <a:pt x="10335" y="1893"/>
                    <a:pt x="9940" y="1255"/>
                    <a:pt x="9301" y="1073"/>
                  </a:cubicBezTo>
                  <a:cubicBezTo>
                    <a:pt x="7860" y="578"/>
                    <a:pt x="6279" y="0"/>
                    <a:pt x="47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" name="Google Shape;134;p10"/>
            <p:cNvSpPr/>
            <p:nvPr/>
          </p:nvSpPr>
          <p:spPr>
            <a:xfrm rot="10800000">
              <a:off x="4113805" y="2041632"/>
              <a:ext cx="66872" cy="48215"/>
            </a:xfrm>
            <a:custGeom>
              <a:avLst/>
              <a:gdLst/>
              <a:ahLst/>
              <a:cxnLst/>
              <a:rect l="l" t="t" r="r" b="b"/>
              <a:pathLst>
                <a:path w="4190" h="3021" extrusionOk="0">
                  <a:moveTo>
                    <a:pt x="2167" y="0"/>
                  </a:moveTo>
                  <a:cubicBezTo>
                    <a:pt x="1061" y="0"/>
                    <a:pt x="0" y="1323"/>
                    <a:pt x="899" y="2446"/>
                  </a:cubicBezTo>
                  <a:cubicBezTo>
                    <a:pt x="1217" y="2852"/>
                    <a:pt x="1617" y="3020"/>
                    <a:pt x="2011" y="3020"/>
                  </a:cubicBezTo>
                  <a:cubicBezTo>
                    <a:pt x="3122" y="3020"/>
                    <a:pt x="4190" y="1683"/>
                    <a:pt x="3270" y="562"/>
                  </a:cubicBezTo>
                  <a:cubicBezTo>
                    <a:pt x="2953" y="165"/>
                    <a:pt x="2557" y="0"/>
                    <a:pt x="2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A4D9C39B-52B6-4170-B124-D0650EA829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0862"/>
            <a:ext cx="2776756" cy="63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57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 userDrawn="1">
  <p:cSld name="Big number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"/>
          <p:cNvSpPr/>
          <p:nvPr/>
        </p:nvSpPr>
        <p:spPr>
          <a:xfrm rot="10800000">
            <a:off x="12" y="437106"/>
            <a:ext cx="728811" cy="2329825"/>
          </a:xfrm>
          <a:custGeom>
            <a:avLst/>
            <a:gdLst/>
            <a:ahLst/>
            <a:cxnLst/>
            <a:rect l="l" t="t" r="r" b="b"/>
            <a:pathLst>
              <a:path w="12615" h="40327" extrusionOk="0">
                <a:moveTo>
                  <a:pt x="12615" y="0"/>
                </a:moveTo>
                <a:cubicBezTo>
                  <a:pt x="11976" y="61"/>
                  <a:pt x="11369" y="183"/>
                  <a:pt x="10761" y="396"/>
                </a:cubicBezTo>
                <a:cubicBezTo>
                  <a:pt x="8572" y="1095"/>
                  <a:pt x="6596" y="2280"/>
                  <a:pt x="4925" y="3861"/>
                </a:cubicBezTo>
                <a:cubicBezTo>
                  <a:pt x="2067" y="6444"/>
                  <a:pt x="396" y="10061"/>
                  <a:pt x="213" y="13922"/>
                </a:cubicBezTo>
                <a:cubicBezTo>
                  <a:pt x="1" y="17903"/>
                  <a:pt x="1763" y="21551"/>
                  <a:pt x="2007" y="25502"/>
                </a:cubicBezTo>
                <a:cubicBezTo>
                  <a:pt x="2250" y="28937"/>
                  <a:pt x="2159" y="32676"/>
                  <a:pt x="3830" y="35776"/>
                </a:cubicBezTo>
                <a:cubicBezTo>
                  <a:pt x="5317" y="38549"/>
                  <a:pt x="8604" y="40327"/>
                  <a:pt x="11771" y="40327"/>
                </a:cubicBezTo>
                <a:cubicBezTo>
                  <a:pt x="11972" y="40327"/>
                  <a:pt x="12172" y="40319"/>
                  <a:pt x="12372" y="40305"/>
                </a:cubicBezTo>
                <a:lnTo>
                  <a:pt x="12615" y="40275"/>
                </a:lnTo>
                <a:lnTo>
                  <a:pt x="12615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42" name="Google Shape;142;p11"/>
          <p:cNvGrpSpPr/>
          <p:nvPr/>
        </p:nvGrpSpPr>
        <p:grpSpPr>
          <a:xfrm>
            <a:off x="11141515" y="5755593"/>
            <a:ext cx="1050723" cy="1102528"/>
            <a:chOff x="8284078" y="4241171"/>
            <a:chExt cx="859932" cy="902331"/>
          </a:xfrm>
          <a:solidFill>
            <a:schemeClr val="accent1"/>
          </a:solidFill>
        </p:grpSpPr>
        <p:sp>
          <p:nvSpPr>
            <p:cNvPr id="143" name="Google Shape;143;p11"/>
            <p:cNvSpPr/>
            <p:nvPr/>
          </p:nvSpPr>
          <p:spPr>
            <a:xfrm>
              <a:off x="8459007" y="4241171"/>
              <a:ext cx="685003" cy="902331"/>
            </a:xfrm>
            <a:custGeom>
              <a:avLst/>
              <a:gdLst/>
              <a:ahLst/>
              <a:cxnLst/>
              <a:rect l="l" t="t" r="r" b="b"/>
              <a:pathLst>
                <a:path w="42920" h="56537" extrusionOk="0">
                  <a:moveTo>
                    <a:pt x="42920" y="1"/>
                  </a:moveTo>
                  <a:cubicBezTo>
                    <a:pt x="39272" y="1794"/>
                    <a:pt x="33862" y="1247"/>
                    <a:pt x="29546" y="1794"/>
                  </a:cubicBezTo>
                  <a:cubicBezTo>
                    <a:pt x="21673" y="2767"/>
                    <a:pt x="14469" y="8207"/>
                    <a:pt x="16475" y="15563"/>
                  </a:cubicBezTo>
                  <a:cubicBezTo>
                    <a:pt x="17509" y="19241"/>
                    <a:pt x="19819" y="22463"/>
                    <a:pt x="20245" y="26293"/>
                  </a:cubicBezTo>
                  <a:cubicBezTo>
                    <a:pt x="20640" y="29575"/>
                    <a:pt x="20153" y="33253"/>
                    <a:pt x="17600" y="35867"/>
                  </a:cubicBezTo>
                  <a:cubicBezTo>
                    <a:pt x="15260" y="38238"/>
                    <a:pt x="11430" y="39302"/>
                    <a:pt x="8542" y="41095"/>
                  </a:cubicBezTo>
                  <a:cubicBezTo>
                    <a:pt x="5320" y="43071"/>
                    <a:pt x="3375" y="45685"/>
                    <a:pt x="2007" y="48846"/>
                  </a:cubicBezTo>
                  <a:cubicBezTo>
                    <a:pt x="974" y="51308"/>
                    <a:pt x="305" y="53892"/>
                    <a:pt x="1" y="56536"/>
                  </a:cubicBezTo>
                  <a:lnTo>
                    <a:pt x="42920" y="56536"/>
                  </a:lnTo>
                  <a:lnTo>
                    <a:pt x="4292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11"/>
            <p:cNvSpPr/>
            <p:nvPr/>
          </p:nvSpPr>
          <p:spPr>
            <a:xfrm>
              <a:off x="8284078" y="4494085"/>
              <a:ext cx="289626" cy="301915"/>
            </a:xfrm>
            <a:custGeom>
              <a:avLst/>
              <a:gdLst/>
              <a:ahLst/>
              <a:cxnLst/>
              <a:rect l="l" t="t" r="r" b="b"/>
              <a:pathLst>
                <a:path w="18147" h="18917" extrusionOk="0">
                  <a:moveTo>
                    <a:pt x="7022" y="0"/>
                  </a:moveTo>
                  <a:cubicBezTo>
                    <a:pt x="6657" y="0"/>
                    <a:pt x="6291" y="29"/>
                    <a:pt x="5927" y="88"/>
                  </a:cubicBezTo>
                  <a:cubicBezTo>
                    <a:pt x="1642" y="787"/>
                    <a:pt x="152" y="4617"/>
                    <a:pt x="547" y="8386"/>
                  </a:cubicBezTo>
                  <a:cubicBezTo>
                    <a:pt x="0" y="11334"/>
                    <a:pt x="365" y="14495"/>
                    <a:pt x="2341" y="16410"/>
                  </a:cubicBezTo>
                  <a:cubicBezTo>
                    <a:pt x="4049" y="18071"/>
                    <a:pt x="6443" y="18916"/>
                    <a:pt x="8838" y="18916"/>
                  </a:cubicBezTo>
                  <a:cubicBezTo>
                    <a:pt x="11088" y="18916"/>
                    <a:pt x="13337" y="18170"/>
                    <a:pt x="15016" y="16653"/>
                  </a:cubicBezTo>
                  <a:cubicBezTo>
                    <a:pt x="18146" y="13827"/>
                    <a:pt x="17235" y="7930"/>
                    <a:pt x="15107" y="4738"/>
                  </a:cubicBezTo>
                  <a:cubicBezTo>
                    <a:pt x="13415" y="2173"/>
                    <a:pt x="10229" y="0"/>
                    <a:pt x="70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45" name="Google Shape;145;p11"/>
          <p:cNvGrpSpPr/>
          <p:nvPr/>
        </p:nvGrpSpPr>
        <p:grpSpPr>
          <a:xfrm>
            <a:off x="1" y="5919237"/>
            <a:ext cx="1493136" cy="927511"/>
            <a:chOff x="1" y="4439427"/>
            <a:chExt cx="1119852" cy="695633"/>
          </a:xfrm>
          <a:solidFill>
            <a:schemeClr val="accent5"/>
          </a:solidFill>
        </p:grpSpPr>
        <p:sp>
          <p:nvSpPr>
            <p:cNvPr id="146" name="Google Shape;146;p11"/>
            <p:cNvSpPr/>
            <p:nvPr/>
          </p:nvSpPr>
          <p:spPr>
            <a:xfrm>
              <a:off x="1" y="4439427"/>
              <a:ext cx="823570" cy="695633"/>
            </a:xfrm>
            <a:custGeom>
              <a:avLst/>
              <a:gdLst/>
              <a:ahLst/>
              <a:cxnLst/>
              <a:rect l="l" t="t" r="r" b="b"/>
              <a:pathLst>
                <a:path w="42463" h="35862" extrusionOk="0">
                  <a:moveTo>
                    <a:pt x="27687" y="0"/>
                  </a:moveTo>
                  <a:cubicBezTo>
                    <a:pt x="25949" y="0"/>
                    <a:pt x="24174" y="254"/>
                    <a:pt x="22432" y="694"/>
                  </a:cubicBezTo>
                  <a:cubicBezTo>
                    <a:pt x="18146" y="1758"/>
                    <a:pt x="14195" y="4007"/>
                    <a:pt x="9787" y="4463"/>
                  </a:cubicBezTo>
                  <a:cubicBezTo>
                    <a:pt x="8961" y="4536"/>
                    <a:pt x="8139" y="4573"/>
                    <a:pt x="7320" y="4573"/>
                  </a:cubicBezTo>
                  <a:cubicBezTo>
                    <a:pt x="5758" y="4573"/>
                    <a:pt x="4210" y="4438"/>
                    <a:pt x="2675" y="4159"/>
                  </a:cubicBezTo>
                  <a:cubicBezTo>
                    <a:pt x="1763" y="3977"/>
                    <a:pt x="881" y="3764"/>
                    <a:pt x="0" y="3490"/>
                  </a:cubicBezTo>
                  <a:lnTo>
                    <a:pt x="0" y="35862"/>
                  </a:lnTo>
                  <a:cubicBezTo>
                    <a:pt x="334" y="35558"/>
                    <a:pt x="638" y="35254"/>
                    <a:pt x="973" y="34980"/>
                  </a:cubicBezTo>
                  <a:cubicBezTo>
                    <a:pt x="2584" y="33612"/>
                    <a:pt x="4316" y="32366"/>
                    <a:pt x="6170" y="31302"/>
                  </a:cubicBezTo>
                  <a:cubicBezTo>
                    <a:pt x="9274" y="29454"/>
                    <a:pt x="12322" y="28696"/>
                    <a:pt x="15617" y="28696"/>
                  </a:cubicBezTo>
                  <a:cubicBezTo>
                    <a:pt x="16550" y="28696"/>
                    <a:pt x="17502" y="28757"/>
                    <a:pt x="18481" y="28871"/>
                  </a:cubicBezTo>
                  <a:cubicBezTo>
                    <a:pt x="19621" y="29003"/>
                    <a:pt x="20726" y="29063"/>
                    <a:pt x="21813" y="29063"/>
                  </a:cubicBezTo>
                  <a:cubicBezTo>
                    <a:pt x="24721" y="29063"/>
                    <a:pt x="27499" y="28631"/>
                    <a:pt x="30487" y="27989"/>
                  </a:cubicBezTo>
                  <a:cubicBezTo>
                    <a:pt x="33739" y="27260"/>
                    <a:pt x="36779" y="26044"/>
                    <a:pt x="38967" y="23065"/>
                  </a:cubicBezTo>
                  <a:cubicBezTo>
                    <a:pt x="42463" y="18323"/>
                    <a:pt x="42311" y="11302"/>
                    <a:pt x="39271" y="6317"/>
                  </a:cubicBezTo>
                  <a:cubicBezTo>
                    <a:pt x="36463" y="1710"/>
                    <a:pt x="32198" y="0"/>
                    <a:pt x="276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" name="Google Shape;147;p11"/>
            <p:cNvSpPr/>
            <p:nvPr/>
          </p:nvSpPr>
          <p:spPr>
            <a:xfrm>
              <a:off x="929194" y="4845537"/>
              <a:ext cx="190658" cy="206411"/>
            </a:xfrm>
            <a:custGeom>
              <a:avLst/>
              <a:gdLst/>
              <a:ahLst/>
              <a:cxnLst/>
              <a:rect l="l" t="t" r="r" b="b"/>
              <a:pathLst>
                <a:path w="11946" h="12933" extrusionOk="0">
                  <a:moveTo>
                    <a:pt x="4838" y="0"/>
                  </a:moveTo>
                  <a:cubicBezTo>
                    <a:pt x="4356" y="0"/>
                    <a:pt x="3868" y="183"/>
                    <a:pt x="3496" y="529"/>
                  </a:cubicBezTo>
                  <a:cubicBezTo>
                    <a:pt x="2584" y="924"/>
                    <a:pt x="1915" y="1775"/>
                    <a:pt x="1702" y="2778"/>
                  </a:cubicBezTo>
                  <a:cubicBezTo>
                    <a:pt x="1003" y="6000"/>
                    <a:pt x="0" y="9769"/>
                    <a:pt x="1490" y="11897"/>
                  </a:cubicBezTo>
                  <a:cubicBezTo>
                    <a:pt x="2012" y="12617"/>
                    <a:pt x="2706" y="12932"/>
                    <a:pt x="3487" y="12932"/>
                  </a:cubicBezTo>
                  <a:cubicBezTo>
                    <a:pt x="5341" y="12932"/>
                    <a:pt x="7691" y="11158"/>
                    <a:pt x="9423" y="8827"/>
                  </a:cubicBezTo>
                  <a:cubicBezTo>
                    <a:pt x="11429" y="6091"/>
                    <a:pt x="11946" y="3173"/>
                    <a:pt x="10365" y="1684"/>
                  </a:cubicBezTo>
                  <a:cubicBezTo>
                    <a:pt x="9028" y="407"/>
                    <a:pt x="6900" y="346"/>
                    <a:pt x="5046" y="12"/>
                  </a:cubicBezTo>
                  <a:cubicBezTo>
                    <a:pt x="4977" y="4"/>
                    <a:pt x="4908" y="0"/>
                    <a:pt x="483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8" name="Google Shape;148;p11"/>
          <p:cNvSpPr/>
          <p:nvPr/>
        </p:nvSpPr>
        <p:spPr>
          <a:xfrm rot="10800000">
            <a:off x="8087365" y="6365563"/>
            <a:ext cx="1528759" cy="511444"/>
          </a:xfrm>
          <a:custGeom>
            <a:avLst/>
            <a:gdLst/>
            <a:ahLst/>
            <a:cxnLst/>
            <a:rect l="l" t="t" r="r" b="b"/>
            <a:pathLst>
              <a:path w="43892" h="14684" extrusionOk="0">
                <a:moveTo>
                  <a:pt x="0" y="0"/>
                </a:moveTo>
                <a:cubicBezTo>
                  <a:pt x="426" y="3131"/>
                  <a:pt x="1763" y="6079"/>
                  <a:pt x="4255" y="8176"/>
                </a:cubicBezTo>
                <a:cubicBezTo>
                  <a:pt x="6934" y="10373"/>
                  <a:pt x="9701" y="13345"/>
                  <a:pt x="13414" y="13345"/>
                </a:cubicBezTo>
                <a:cubicBezTo>
                  <a:pt x="13451" y="13345"/>
                  <a:pt x="13489" y="13344"/>
                  <a:pt x="13526" y="13344"/>
                </a:cubicBezTo>
                <a:cubicBezTo>
                  <a:pt x="13992" y="13333"/>
                  <a:pt x="14449" y="13317"/>
                  <a:pt x="14905" y="13317"/>
                </a:cubicBezTo>
                <a:cubicBezTo>
                  <a:pt x="15698" y="13317"/>
                  <a:pt x="16484" y="13363"/>
                  <a:pt x="17295" y="13556"/>
                </a:cubicBezTo>
                <a:cubicBezTo>
                  <a:pt x="18389" y="13830"/>
                  <a:pt x="19423" y="14256"/>
                  <a:pt x="20517" y="14499"/>
                </a:cubicBezTo>
                <a:cubicBezTo>
                  <a:pt x="21027" y="14616"/>
                  <a:pt x="21563" y="14684"/>
                  <a:pt x="22091" y="14684"/>
                </a:cubicBezTo>
                <a:cubicBezTo>
                  <a:pt x="22381" y="14684"/>
                  <a:pt x="22669" y="14663"/>
                  <a:pt x="22949" y="14620"/>
                </a:cubicBezTo>
                <a:cubicBezTo>
                  <a:pt x="23952" y="14438"/>
                  <a:pt x="24742" y="13769"/>
                  <a:pt x="25624" y="13313"/>
                </a:cubicBezTo>
                <a:cubicBezTo>
                  <a:pt x="27599" y="12280"/>
                  <a:pt x="30061" y="12158"/>
                  <a:pt x="32189" y="11581"/>
                </a:cubicBezTo>
                <a:cubicBezTo>
                  <a:pt x="33952" y="11094"/>
                  <a:pt x="35563" y="10426"/>
                  <a:pt x="36809" y="9027"/>
                </a:cubicBezTo>
                <a:cubicBezTo>
                  <a:pt x="37660" y="8055"/>
                  <a:pt x="38420" y="6991"/>
                  <a:pt x="39271" y="6018"/>
                </a:cubicBezTo>
                <a:cubicBezTo>
                  <a:pt x="40122" y="5046"/>
                  <a:pt x="41125" y="4407"/>
                  <a:pt x="41946" y="3465"/>
                </a:cubicBezTo>
                <a:cubicBezTo>
                  <a:pt x="42828" y="2462"/>
                  <a:pt x="43466" y="1277"/>
                  <a:pt x="4389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49" name="Google Shape;149;p11"/>
          <p:cNvGrpSpPr/>
          <p:nvPr/>
        </p:nvGrpSpPr>
        <p:grpSpPr>
          <a:xfrm rot="-1419633">
            <a:off x="11549640" y="774686"/>
            <a:ext cx="414128" cy="517757"/>
            <a:chOff x="4113805" y="1914894"/>
            <a:chExt cx="310609" cy="388334"/>
          </a:xfrm>
          <a:solidFill>
            <a:schemeClr val="tx1"/>
          </a:solidFill>
        </p:grpSpPr>
        <p:sp>
          <p:nvSpPr>
            <p:cNvPr id="150" name="Google Shape;150;p11"/>
            <p:cNvSpPr/>
            <p:nvPr/>
          </p:nvSpPr>
          <p:spPr>
            <a:xfrm rot="10800000">
              <a:off x="4124111" y="2063174"/>
              <a:ext cx="300303" cy="240054"/>
            </a:xfrm>
            <a:custGeom>
              <a:avLst/>
              <a:gdLst/>
              <a:ahLst/>
              <a:cxnLst/>
              <a:rect l="l" t="t" r="r" b="b"/>
              <a:pathLst>
                <a:path w="18816" h="15041" extrusionOk="0">
                  <a:moveTo>
                    <a:pt x="8063" y="1"/>
                  </a:moveTo>
                  <a:cubicBezTo>
                    <a:pt x="7072" y="1"/>
                    <a:pt x="6117" y="208"/>
                    <a:pt x="5259" y="679"/>
                  </a:cubicBezTo>
                  <a:cubicBezTo>
                    <a:pt x="1642" y="2685"/>
                    <a:pt x="1" y="7701"/>
                    <a:pt x="1794" y="11470"/>
                  </a:cubicBezTo>
                  <a:cubicBezTo>
                    <a:pt x="2975" y="13966"/>
                    <a:pt x="6134" y="15040"/>
                    <a:pt x="9030" y="15040"/>
                  </a:cubicBezTo>
                  <a:cubicBezTo>
                    <a:pt x="10083" y="15040"/>
                    <a:pt x="11101" y="14898"/>
                    <a:pt x="11976" y="14631"/>
                  </a:cubicBezTo>
                  <a:cubicBezTo>
                    <a:pt x="14925" y="13719"/>
                    <a:pt x="17873" y="11135"/>
                    <a:pt x="18299" y="7944"/>
                  </a:cubicBezTo>
                  <a:cubicBezTo>
                    <a:pt x="18815" y="4083"/>
                    <a:pt x="15898" y="1834"/>
                    <a:pt x="12615" y="1226"/>
                  </a:cubicBezTo>
                  <a:cubicBezTo>
                    <a:pt x="11150" y="476"/>
                    <a:pt x="9564" y="1"/>
                    <a:pt x="80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" name="Google Shape;151;p11"/>
            <p:cNvSpPr/>
            <p:nvPr/>
          </p:nvSpPr>
          <p:spPr>
            <a:xfrm rot="10800000">
              <a:off x="4170205" y="1914894"/>
              <a:ext cx="164947" cy="134112"/>
            </a:xfrm>
            <a:custGeom>
              <a:avLst/>
              <a:gdLst/>
              <a:ahLst/>
              <a:cxnLst/>
              <a:rect l="l" t="t" r="r" b="b"/>
              <a:pathLst>
                <a:path w="10335" h="8403" extrusionOk="0">
                  <a:moveTo>
                    <a:pt x="4729" y="0"/>
                  </a:moveTo>
                  <a:cubicBezTo>
                    <a:pt x="3990" y="0"/>
                    <a:pt x="3259" y="131"/>
                    <a:pt x="2554" y="465"/>
                  </a:cubicBezTo>
                  <a:cubicBezTo>
                    <a:pt x="0" y="1711"/>
                    <a:pt x="152" y="4659"/>
                    <a:pt x="1611" y="6726"/>
                  </a:cubicBezTo>
                  <a:cubicBezTo>
                    <a:pt x="2388" y="7794"/>
                    <a:pt x="3474" y="8403"/>
                    <a:pt x="4617" y="8403"/>
                  </a:cubicBezTo>
                  <a:cubicBezTo>
                    <a:pt x="5264" y="8403"/>
                    <a:pt x="5929" y="8208"/>
                    <a:pt x="6566" y="7790"/>
                  </a:cubicBezTo>
                  <a:cubicBezTo>
                    <a:pt x="8055" y="6817"/>
                    <a:pt x="8967" y="5176"/>
                    <a:pt x="9970" y="3778"/>
                  </a:cubicBezTo>
                  <a:cubicBezTo>
                    <a:pt x="10244" y="3413"/>
                    <a:pt x="10335" y="2988"/>
                    <a:pt x="10244" y="2562"/>
                  </a:cubicBezTo>
                  <a:cubicBezTo>
                    <a:pt x="10335" y="1893"/>
                    <a:pt x="9940" y="1255"/>
                    <a:pt x="9301" y="1073"/>
                  </a:cubicBezTo>
                  <a:cubicBezTo>
                    <a:pt x="7860" y="578"/>
                    <a:pt x="6279" y="0"/>
                    <a:pt x="47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" name="Google Shape;152;p11"/>
            <p:cNvSpPr/>
            <p:nvPr/>
          </p:nvSpPr>
          <p:spPr>
            <a:xfrm rot="10800000">
              <a:off x="4113805" y="2041632"/>
              <a:ext cx="66872" cy="48215"/>
            </a:xfrm>
            <a:custGeom>
              <a:avLst/>
              <a:gdLst/>
              <a:ahLst/>
              <a:cxnLst/>
              <a:rect l="l" t="t" r="r" b="b"/>
              <a:pathLst>
                <a:path w="4190" h="3021" extrusionOk="0">
                  <a:moveTo>
                    <a:pt x="2167" y="0"/>
                  </a:moveTo>
                  <a:cubicBezTo>
                    <a:pt x="1061" y="0"/>
                    <a:pt x="0" y="1323"/>
                    <a:pt x="899" y="2446"/>
                  </a:cubicBezTo>
                  <a:cubicBezTo>
                    <a:pt x="1217" y="2852"/>
                    <a:pt x="1617" y="3020"/>
                    <a:pt x="2011" y="3020"/>
                  </a:cubicBezTo>
                  <a:cubicBezTo>
                    <a:pt x="3122" y="3020"/>
                    <a:pt x="4190" y="1683"/>
                    <a:pt x="3270" y="562"/>
                  </a:cubicBezTo>
                  <a:cubicBezTo>
                    <a:pt x="2953" y="165"/>
                    <a:pt x="2557" y="0"/>
                    <a:pt x="2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3" name="Google Shape;153;p11"/>
          <p:cNvSpPr txBox="1">
            <a:spLocks noGrp="1"/>
          </p:cNvSpPr>
          <p:nvPr>
            <p:ph type="title" hasCustomPrompt="1"/>
          </p:nvPr>
        </p:nvSpPr>
        <p:spPr>
          <a:xfrm>
            <a:off x="1712000" y="1707800"/>
            <a:ext cx="8768000" cy="272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7333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54" name="Google Shape;154;p11"/>
          <p:cNvSpPr txBox="1">
            <a:spLocks noGrp="1"/>
          </p:cNvSpPr>
          <p:nvPr>
            <p:ph type="subTitle" idx="1"/>
          </p:nvPr>
        </p:nvSpPr>
        <p:spPr>
          <a:xfrm>
            <a:off x="2276600" y="4207300"/>
            <a:ext cx="7638800" cy="53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21" name="Picture 20" descr="Text&#10;&#10;Description automatically generated">
            <a:extLst>
              <a:ext uri="{FF2B5EF4-FFF2-40B4-BE49-F238E27FC236}">
                <a16:creationId xmlns:a16="http://schemas.microsoft.com/office/drawing/2014/main" id="{CE7FDC1B-E4E9-43BB-8D20-9E3BEDE436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0862"/>
            <a:ext cx="2776756" cy="63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443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202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 userDrawn="1">
  <p:cSld name="Section header 1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oogle Shape;190;p14"/>
          <p:cNvGrpSpPr/>
          <p:nvPr/>
        </p:nvGrpSpPr>
        <p:grpSpPr>
          <a:xfrm rot="10800000">
            <a:off x="5" y="1"/>
            <a:ext cx="1821803" cy="2106641"/>
            <a:chOff x="8363683" y="4241171"/>
            <a:chExt cx="780327" cy="902331"/>
          </a:xfrm>
          <a:solidFill>
            <a:schemeClr val="accent1"/>
          </a:solidFill>
        </p:grpSpPr>
        <p:sp>
          <p:nvSpPr>
            <p:cNvPr id="191" name="Google Shape;191;p14"/>
            <p:cNvSpPr/>
            <p:nvPr/>
          </p:nvSpPr>
          <p:spPr>
            <a:xfrm>
              <a:off x="8459007" y="4241171"/>
              <a:ext cx="685003" cy="902331"/>
            </a:xfrm>
            <a:custGeom>
              <a:avLst/>
              <a:gdLst/>
              <a:ahLst/>
              <a:cxnLst/>
              <a:rect l="l" t="t" r="r" b="b"/>
              <a:pathLst>
                <a:path w="42920" h="56537" extrusionOk="0">
                  <a:moveTo>
                    <a:pt x="42920" y="1"/>
                  </a:moveTo>
                  <a:cubicBezTo>
                    <a:pt x="39272" y="1794"/>
                    <a:pt x="33862" y="1247"/>
                    <a:pt x="29546" y="1794"/>
                  </a:cubicBezTo>
                  <a:cubicBezTo>
                    <a:pt x="21673" y="2767"/>
                    <a:pt x="14469" y="8207"/>
                    <a:pt x="16475" y="15563"/>
                  </a:cubicBezTo>
                  <a:cubicBezTo>
                    <a:pt x="17509" y="19241"/>
                    <a:pt x="19819" y="22463"/>
                    <a:pt x="20245" y="26293"/>
                  </a:cubicBezTo>
                  <a:cubicBezTo>
                    <a:pt x="20640" y="29575"/>
                    <a:pt x="20153" y="33253"/>
                    <a:pt x="17600" y="35867"/>
                  </a:cubicBezTo>
                  <a:cubicBezTo>
                    <a:pt x="15260" y="38238"/>
                    <a:pt x="11430" y="39302"/>
                    <a:pt x="8542" y="41095"/>
                  </a:cubicBezTo>
                  <a:cubicBezTo>
                    <a:pt x="5320" y="43071"/>
                    <a:pt x="3375" y="45685"/>
                    <a:pt x="2007" y="48846"/>
                  </a:cubicBezTo>
                  <a:cubicBezTo>
                    <a:pt x="974" y="51308"/>
                    <a:pt x="305" y="53892"/>
                    <a:pt x="1" y="56536"/>
                  </a:cubicBezTo>
                  <a:lnTo>
                    <a:pt x="42920" y="56536"/>
                  </a:lnTo>
                  <a:lnTo>
                    <a:pt x="4292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" name="Google Shape;192;p14"/>
            <p:cNvSpPr/>
            <p:nvPr/>
          </p:nvSpPr>
          <p:spPr>
            <a:xfrm>
              <a:off x="8363683" y="4408628"/>
              <a:ext cx="289626" cy="301915"/>
            </a:xfrm>
            <a:custGeom>
              <a:avLst/>
              <a:gdLst/>
              <a:ahLst/>
              <a:cxnLst/>
              <a:rect l="l" t="t" r="r" b="b"/>
              <a:pathLst>
                <a:path w="18147" h="18917" extrusionOk="0">
                  <a:moveTo>
                    <a:pt x="7022" y="0"/>
                  </a:moveTo>
                  <a:cubicBezTo>
                    <a:pt x="6657" y="0"/>
                    <a:pt x="6291" y="29"/>
                    <a:pt x="5927" y="88"/>
                  </a:cubicBezTo>
                  <a:cubicBezTo>
                    <a:pt x="1642" y="787"/>
                    <a:pt x="152" y="4617"/>
                    <a:pt x="547" y="8386"/>
                  </a:cubicBezTo>
                  <a:cubicBezTo>
                    <a:pt x="0" y="11334"/>
                    <a:pt x="365" y="14495"/>
                    <a:pt x="2341" y="16410"/>
                  </a:cubicBezTo>
                  <a:cubicBezTo>
                    <a:pt x="4049" y="18071"/>
                    <a:pt x="6443" y="18916"/>
                    <a:pt x="8838" y="18916"/>
                  </a:cubicBezTo>
                  <a:cubicBezTo>
                    <a:pt x="11088" y="18916"/>
                    <a:pt x="13337" y="18170"/>
                    <a:pt x="15016" y="16653"/>
                  </a:cubicBezTo>
                  <a:cubicBezTo>
                    <a:pt x="18146" y="13827"/>
                    <a:pt x="17235" y="7930"/>
                    <a:pt x="15107" y="4738"/>
                  </a:cubicBezTo>
                  <a:cubicBezTo>
                    <a:pt x="13415" y="2173"/>
                    <a:pt x="10229" y="0"/>
                    <a:pt x="70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3" name="Google Shape;193;p14"/>
          <p:cNvSpPr/>
          <p:nvPr/>
        </p:nvSpPr>
        <p:spPr>
          <a:xfrm flipH="1">
            <a:off x="10875246" y="5930500"/>
            <a:ext cx="1362921" cy="1067133"/>
          </a:xfrm>
          <a:custGeom>
            <a:avLst/>
            <a:gdLst/>
            <a:ahLst/>
            <a:cxnLst/>
            <a:rect l="l" t="t" r="r" b="b"/>
            <a:pathLst>
              <a:path w="42463" h="35862" extrusionOk="0">
                <a:moveTo>
                  <a:pt x="27687" y="0"/>
                </a:moveTo>
                <a:cubicBezTo>
                  <a:pt x="25949" y="0"/>
                  <a:pt x="24174" y="254"/>
                  <a:pt x="22432" y="694"/>
                </a:cubicBezTo>
                <a:cubicBezTo>
                  <a:pt x="18146" y="1758"/>
                  <a:pt x="14195" y="4007"/>
                  <a:pt x="9787" y="4463"/>
                </a:cubicBezTo>
                <a:cubicBezTo>
                  <a:pt x="8961" y="4536"/>
                  <a:pt x="8139" y="4573"/>
                  <a:pt x="7320" y="4573"/>
                </a:cubicBezTo>
                <a:cubicBezTo>
                  <a:pt x="5758" y="4573"/>
                  <a:pt x="4210" y="4438"/>
                  <a:pt x="2675" y="4159"/>
                </a:cubicBezTo>
                <a:cubicBezTo>
                  <a:pt x="1763" y="3977"/>
                  <a:pt x="881" y="3764"/>
                  <a:pt x="0" y="3490"/>
                </a:cubicBezTo>
                <a:lnTo>
                  <a:pt x="0" y="35862"/>
                </a:lnTo>
                <a:cubicBezTo>
                  <a:pt x="334" y="35558"/>
                  <a:pt x="638" y="35254"/>
                  <a:pt x="973" y="34980"/>
                </a:cubicBezTo>
                <a:cubicBezTo>
                  <a:pt x="2584" y="33612"/>
                  <a:pt x="4316" y="32366"/>
                  <a:pt x="6170" y="31302"/>
                </a:cubicBezTo>
                <a:cubicBezTo>
                  <a:pt x="9274" y="29454"/>
                  <a:pt x="12322" y="28696"/>
                  <a:pt x="15617" y="28696"/>
                </a:cubicBezTo>
                <a:cubicBezTo>
                  <a:pt x="16550" y="28696"/>
                  <a:pt x="17502" y="28757"/>
                  <a:pt x="18481" y="28871"/>
                </a:cubicBezTo>
                <a:cubicBezTo>
                  <a:pt x="19621" y="29003"/>
                  <a:pt x="20726" y="29063"/>
                  <a:pt x="21813" y="29063"/>
                </a:cubicBezTo>
                <a:cubicBezTo>
                  <a:pt x="24721" y="29063"/>
                  <a:pt x="27499" y="28631"/>
                  <a:pt x="30487" y="27989"/>
                </a:cubicBezTo>
                <a:cubicBezTo>
                  <a:pt x="33739" y="27260"/>
                  <a:pt x="36779" y="26044"/>
                  <a:pt x="38967" y="23065"/>
                </a:cubicBezTo>
                <a:cubicBezTo>
                  <a:pt x="42463" y="18323"/>
                  <a:pt x="42311" y="11302"/>
                  <a:pt x="39271" y="6317"/>
                </a:cubicBezTo>
                <a:cubicBezTo>
                  <a:pt x="36463" y="1710"/>
                  <a:pt x="32198" y="0"/>
                  <a:pt x="27687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4" name="Google Shape;194;p14"/>
          <p:cNvSpPr/>
          <p:nvPr/>
        </p:nvSpPr>
        <p:spPr>
          <a:xfrm rot="5400000">
            <a:off x="494954" y="5633335"/>
            <a:ext cx="712748" cy="1702740"/>
          </a:xfrm>
          <a:custGeom>
            <a:avLst/>
            <a:gdLst/>
            <a:ahLst/>
            <a:cxnLst/>
            <a:rect l="l" t="t" r="r" b="b"/>
            <a:pathLst>
              <a:path w="12615" h="40327" extrusionOk="0">
                <a:moveTo>
                  <a:pt x="12615" y="0"/>
                </a:moveTo>
                <a:cubicBezTo>
                  <a:pt x="11976" y="61"/>
                  <a:pt x="11369" y="183"/>
                  <a:pt x="10761" y="396"/>
                </a:cubicBezTo>
                <a:cubicBezTo>
                  <a:pt x="8572" y="1095"/>
                  <a:pt x="6596" y="2280"/>
                  <a:pt x="4925" y="3861"/>
                </a:cubicBezTo>
                <a:cubicBezTo>
                  <a:pt x="2067" y="6444"/>
                  <a:pt x="396" y="10061"/>
                  <a:pt x="213" y="13922"/>
                </a:cubicBezTo>
                <a:cubicBezTo>
                  <a:pt x="1" y="17903"/>
                  <a:pt x="1763" y="21551"/>
                  <a:pt x="2007" y="25502"/>
                </a:cubicBezTo>
                <a:cubicBezTo>
                  <a:pt x="2250" y="28937"/>
                  <a:pt x="2159" y="32676"/>
                  <a:pt x="3830" y="35776"/>
                </a:cubicBezTo>
                <a:cubicBezTo>
                  <a:pt x="5317" y="38549"/>
                  <a:pt x="8604" y="40327"/>
                  <a:pt x="11771" y="40327"/>
                </a:cubicBezTo>
                <a:cubicBezTo>
                  <a:pt x="11972" y="40327"/>
                  <a:pt x="12172" y="40319"/>
                  <a:pt x="12372" y="40305"/>
                </a:cubicBezTo>
                <a:lnTo>
                  <a:pt x="12615" y="40275"/>
                </a:lnTo>
                <a:lnTo>
                  <a:pt x="12615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5" name="Google Shape;195;p14"/>
          <p:cNvSpPr txBox="1">
            <a:spLocks noGrp="1"/>
          </p:cNvSpPr>
          <p:nvPr>
            <p:ph type="title"/>
          </p:nvPr>
        </p:nvSpPr>
        <p:spPr>
          <a:xfrm>
            <a:off x="2993700" y="3730133"/>
            <a:ext cx="6077600" cy="11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5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96" name="Google Shape;196;p14"/>
          <p:cNvSpPr txBox="1">
            <a:spLocks noGrp="1"/>
          </p:cNvSpPr>
          <p:nvPr>
            <p:ph type="title" idx="2" hasCustomPrompt="1"/>
          </p:nvPr>
        </p:nvSpPr>
        <p:spPr>
          <a:xfrm>
            <a:off x="4455300" y="1551733"/>
            <a:ext cx="3154400" cy="16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97" name="Google Shape;197;p14"/>
          <p:cNvSpPr txBox="1">
            <a:spLocks noGrp="1"/>
          </p:cNvSpPr>
          <p:nvPr>
            <p:ph type="subTitle" idx="1"/>
          </p:nvPr>
        </p:nvSpPr>
        <p:spPr>
          <a:xfrm>
            <a:off x="3125700" y="4810933"/>
            <a:ext cx="5813600" cy="49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EB2BB269-94F9-4B20-883A-AAA6ED3FDD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0862"/>
            <a:ext cx="2776756" cy="63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463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 userDrawn="1">
  <p:cSld name="Section header 2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5"/>
          <p:cNvSpPr/>
          <p:nvPr/>
        </p:nvSpPr>
        <p:spPr>
          <a:xfrm rot="10800000">
            <a:off x="12" y="437106"/>
            <a:ext cx="728811" cy="2329825"/>
          </a:xfrm>
          <a:custGeom>
            <a:avLst/>
            <a:gdLst/>
            <a:ahLst/>
            <a:cxnLst/>
            <a:rect l="l" t="t" r="r" b="b"/>
            <a:pathLst>
              <a:path w="12615" h="40327" extrusionOk="0">
                <a:moveTo>
                  <a:pt x="12615" y="0"/>
                </a:moveTo>
                <a:cubicBezTo>
                  <a:pt x="11976" y="61"/>
                  <a:pt x="11369" y="183"/>
                  <a:pt x="10761" y="396"/>
                </a:cubicBezTo>
                <a:cubicBezTo>
                  <a:pt x="8572" y="1095"/>
                  <a:pt x="6596" y="2280"/>
                  <a:pt x="4925" y="3861"/>
                </a:cubicBezTo>
                <a:cubicBezTo>
                  <a:pt x="2067" y="6444"/>
                  <a:pt x="396" y="10061"/>
                  <a:pt x="213" y="13922"/>
                </a:cubicBezTo>
                <a:cubicBezTo>
                  <a:pt x="1" y="17903"/>
                  <a:pt x="1763" y="21551"/>
                  <a:pt x="2007" y="25502"/>
                </a:cubicBezTo>
                <a:cubicBezTo>
                  <a:pt x="2250" y="28937"/>
                  <a:pt x="2159" y="32676"/>
                  <a:pt x="3830" y="35776"/>
                </a:cubicBezTo>
                <a:cubicBezTo>
                  <a:pt x="5317" y="38549"/>
                  <a:pt x="8604" y="40327"/>
                  <a:pt x="11771" y="40327"/>
                </a:cubicBezTo>
                <a:cubicBezTo>
                  <a:pt x="11972" y="40327"/>
                  <a:pt x="12172" y="40319"/>
                  <a:pt x="12372" y="40305"/>
                </a:cubicBezTo>
                <a:lnTo>
                  <a:pt x="12615" y="40275"/>
                </a:lnTo>
                <a:lnTo>
                  <a:pt x="1261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05" name="Google Shape;205;p15"/>
          <p:cNvGrpSpPr/>
          <p:nvPr/>
        </p:nvGrpSpPr>
        <p:grpSpPr>
          <a:xfrm>
            <a:off x="11141515" y="5755593"/>
            <a:ext cx="1050723" cy="1102528"/>
            <a:chOff x="8284078" y="4241171"/>
            <a:chExt cx="859932" cy="902331"/>
          </a:xfrm>
        </p:grpSpPr>
        <p:sp>
          <p:nvSpPr>
            <p:cNvPr id="206" name="Google Shape;206;p15"/>
            <p:cNvSpPr/>
            <p:nvPr/>
          </p:nvSpPr>
          <p:spPr>
            <a:xfrm>
              <a:off x="8459007" y="4241171"/>
              <a:ext cx="685003" cy="902331"/>
            </a:xfrm>
            <a:custGeom>
              <a:avLst/>
              <a:gdLst/>
              <a:ahLst/>
              <a:cxnLst/>
              <a:rect l="l" t="t" r="r" b="b"/>
              <a:pathLst>
                <a:path w="42920" h="56537" extrusionOk="0">
                  <a:moveTo>
                    <a:pt x="42920" y="1"/>
                  </a:moveTo>
                  <a:cubicBezTo>
                    <a:pt x="39272" y="1794"/>
                    <a:pt x="33862" y="1247"/>
                    <a:pt x="29546" y="1794"/>
                  </a:cubicBezTo>
                  <a:cubicBezTo>
                    <a:pt x="21673" y="2767"/>
                    <a:pt x="14469" y="8207"/>
                    <a:pt x="16475" y="15563"/>
                  </a:cubicBezTo>
                  <a:cubicBezTo>
                    <a:pt x="17509" y="19241"/>
                    <a:pt x="19819" y="22463"/>
                    <a:pt x="20245" y="26293"/>
                  </a:cubicBezTo>
                  <a:cubicBezTo>
                    <a:pt x="20640" y="29575"/>
                    <a:pt x="20153" y="33253"/>
                    <a:pt x="17600" y="35867"/>
                  </a:cubicBezTo>
                  <a:cubicBezTo>
                    <a:pt x="15260" y="38238"/>
                    <a:pt x="11430" y="39302"/>
                    <a:pt x="8542" y="41095"/>
                  </a:cubicBezTo>
                  <a:cubicBezTo>
                    <a:pt x="5320" y="43071"/>
                    <a:pt x="3375" y="45685"/>
                    <a:pt x="2007" y="48846"/>
                  </a:cubicBezTo>
                  <a:cubicBezTo>
                    <a:pt x="974" y="51308"/>
                    <a:pt x="305" y="53892"/>
                    <a:pt x="1" y="56536"/>
                  </a:cubicBezTo>
                  <a:lnTo>
                    <a:pt x="42920" y="56536"/>
                  </a:lnTo>
                  <a:lnTo>
                    <a:pt x="429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" name="Google Shape;207;p15"/>
            <p:cNvSpPr/>
            <p:nvPr/>
          </p:nvSpPr>
          <p:spPr>
            <a:xfrm>
              <a:off x="8284078" y="4494085"/>
              <a:ext cx="289626" cy="301915"/>
            </a:xfrm>
            <a:custGeom>
              <a:avLst/>
              <a:gdLst/>
              <a:ahLst/>
              <a:cxnLst/>
              <a:rect l="l" t="t" r="r" b="b"/>
              <a:pathLst>
                <a:path w="18147" h="18917" extrusionOk="0">
                  <a:moveTo>
                    <a:pt x="7022" y="0"/>
                  </a:moveTo>
                  <a:cubicBezTo>
                    <a:pt x="6657" y="0"/>
                    <a:pt x="6291" y="29"/>
                    <a:pt x="5927" y="88"/>
                  </a:cubicBezTo>
                  <a:cubicBezTo>
                    <a:pt x="1642" y="787"/>
                    <a:pt x="152" y="4617"/>
                    <a:pt x="547" y="8386"/>
                  </a:cubicBezTo>
                  <a:cubicBezTo>
                    <a:pt x="0" y="11334"/>
                    <a:pt x="365" y="14495"/>
                    <a:pt x="2341" y="16410"/>
                  </a:cubicBezTo>
                  <a:cubicBezTo>
                    <a:pt x="4049" y="18071"/>
                    <a:pt x="6443" y="18916"/>
                    <a:pt x="8838" y="18916"/>
                  </a:cubicBezTo>
                  <a:cubicBezTo>
                    <a:pt x="11088" y="18916"/>
                    <a:pt x="13337" y="18170"/>
                    <a:pt x="15016" y="16653"/>
                  </a:cubicBezTo>
                  <a:cubicBezTo>
                    <a:pt x="18146" y="13827"/>
                    <a:pt x="17235" y="7930"/>
                    <a:pt x="15107" y="4738"/>
                  </a:cubicBezTo>
                  <a:cubicBezTo>
                    <a:pt x="13415" y="2173"/>
                    <a:pt x="10229" y="0"/>
                    <a:pt x="70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08" name="Google Shape;208;p15"/>
          <p:cNvGrpSpPr/>
          <p:nvPr/>
        </p:nvGrpSpPr>
        <p:grpSpPr>
          <a:xfrm>
            <a:off x="1" y="5919237"/>
            <a:ext cx="1493136" cy="927511"/>
            <a:chOff x="1" y="4439427"/>
            <a:chExt cx="1119852" cy="695633"/>
          </a:xfrm>
        </p:grpSpPr>
        <p:sp>
          <p:nvSpPr>
            <p:cNvPr id="209" name="Google Shape;209;p15"/>
            <p:cNvSpPr/>
            <p:nvPr/>
          </p:nvSpPr>
          <p:spPr>
            <a:xfrm>
              <a:off x="1" y="4439427"/>
              <a:ext cx="823570" cy="695633"/>
            </a:xfrm>
            <a:custGeom>
              <a:avLst/>
              <a:gdLst/>
              <a:ahLst/>
              <a:cxnLst/>
              <a:rect l="l" t="t" r="r" b="b"/>
              <a:pathLst>
                <a:path w="42463" h="35862" extrusionOk="0">
                  <a:moveTo>
                    <a:pt x="27687" y="0"/>
                  </a:moveTo>
                  <a:cubicBezTo>
                    <a:pt x="25949" y="0"/>
                    <a:pt x="24174" y="254"/>
                    <a:pt x="22432" y="694"/>
                  </a:cubicBezTo>
                  <a:cubicBezTo>
                    <a:pt x="18146" y="1758"/>
                    <a:pt x="14195" y="4007"/>
                    <a:pt x="9787" y="4463"/>
                  </a:cubicBezTo>
                  <a:cubicBezTo>
                    <a:pt x="8961" y="4536"/>
                    <a:pt x="8139" y="4573"/>
                    <a:pt x="7320" y="4573"/>
                  </a:cubicBezTo>
                  <a:cubicBezTo>
                    <a:pt x="5758" y="4573"/>
                    <a:pt x="4210" y="4438"/>
                    <a:pt x="2675" y="4159"/>
                  </a:cubicBezTo>
                  <a:cubicBezTo>
                    <a:pt x="1763" y="3977"/>
                    <a:pt x="881" y="3764"/>
                    <a:pt x="0" y="3490"/>
                  </a:cubicBezTo>
                  <a:lnTo>
                    <a:pt x="0" y="35862"/>
                  </a:lnTo>
                  <a:cubicBezTo>
                    <a:pt x="334" y="35558"/>
                    <a:pt x="638" y="35254"/>
                    <a:pt x="973" y="34980"/>
                  </a:cubicBezTo>
                  <a:cubicBezTo>
                    <a:pt x="2584" y="33612"/>
                    <a:pt x="4316" y="32366"/>
                    <a:pt x="6170" y="31302"/>
                  </a:cubicBezTo>
                  <a:cubicBezTo>
                    <a:pt x="9274" y="29454"/>
                    <a:pt x="12322" y="28696"/>
                    <a:pt x="15617" y="28696"/>
                  </a:cubicBezTo>
                  <a:cubicBezTo>
                    <a:pt x="16550" y="28696"/>
                    <a:pt x="17502" y="28757"/>
                    <a:pt x="18481" y="28871"/>
                  </a:cubicBezTo>
                  <a:cubicBezTo>
                    <a:pt x="19621" y="29003"/>
                    <a:pt x="20726" y="29063"/>
                    <a:pt x="21813" y="29063"/>
                  </a:cubicBezTo>
                  <a:cubicBezTo>
                    <a:pt x="24721" y="29063"/>
                    <a:pt x="27499" y="28631"/>
                    <a:pt x="30487" y="27989"/>
                  </a:cubicBezTo>
                  <a:cubicBezTo>
                    <a:pt x="33739" y="27260"/>
                    <a:pt x="36779" y="26044"/>
                    <a:pt x="38967" y="23065"/>
                  </a:cubicBezTo>
                  <a:cubicBezTo>
                    <a:pt x="42463" y="18323"/>
                    <a:pt x="42311" y="11302"/>
                    <a:pt x="39271" y="6317"/>
                  </a:cubicBezTo>
                  <a:cubicBezTo>
                    <a:pt x="36463" y="1710"/>
                    <a:pt x="32198" y="0"/>
                    <a:pt x="27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" name="Google Shape;210;p15"/>
            <p:cNvSpPr/>
            <p:nvPr/>
          </p:nvSpPr>
          <p:spPr>
            <a:xfrm>
              <a:off x="929194" y="4845537"/>
              <a:ext cx="190658" cy="206411"/>
            </a:xfrm>
            <a:custGeom>
              <a:avLst/>
              <a:gdLst/>
              <a:ahLst/>
              <a:cxnLst/>
              <a:rect l="l" t="t" r="r" b="b"/>
              <a:pathLst>
                <a:path w="11946" h="12933" extrusionOk="0">
                  <a:moveTo>
                    <a:pt x="4838" y="0"/>
                  </a:moveTo>
                  <a:cubicBezTo>
                    <a:pt x="4356" y="0"/>
                    <a:pt x="3868" y="183"/>
                    <a:pt x="3496" y="529"/>
                  </a:cubicBezTo>
                  <a:cubicBezTo>
                    <a:pt x="2584" y="924"/>
                    <a:pt x="1915" y="1775"/>
                    <a:pt x="1702" y="2778"/>
                  </a:cubicBezTo>
                  <a:cubicBezTo>
                    <a:pt x="1003" y="6000"/>
                    <a:pt x="0" y="9769"/>
                    <a:pt x="1490" y="11897"/>
                  </a:cubicBezTo>
                  <a:cubicBezTo>
                    <a:pt x="2012" y="12617"/>
                    <a:pt x="2706" y="12932"/>
                    <a:pt x="3487" y="12932"/>
                  </a:cubicBezTo>
                  <a:cubicBezTo>
                    <a:pt x="5341" y="12932"/>
                    <a:pt x="7691" y="11158"/>
                    <a:pt x="9423" y="8827"/>
                  </a:cubicBezTo>
                  <a:cubicBezTo>
                    <a:pt x="11429" y="6091"/>
                    <a:pt x="11946" y="3173"/>
                    <a:pt x="10365" y="1684"/>
                  </a:cubicBezTo>
                  <a:cubicBezTo>
                    <a:pt x="9028" y="407"/>
                    <a:pt x="6900" y="346"/>
                    <a:pt x="5046" y="12"/>
                  </a:cubicBezTo>
                  <a:cubicBezTo>
                    <a:pt x="4977" y="4"/>
                    <a:pt x="4908" y="0"/>
                    <a:pt x="48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11" name="Google Shape;211;p15"/>
          <p:cNvGrpSpPr/>
          <p:nvPr/>
        </p:nvGrpSpPr>
        <p:grpSpPr>
          <a:xfrm rot="-1419633">
            <a:off x="11549640" y="774686"/>
            <a:ext cx="414128" cy="517757"/>
            <a:chOff x="4113805" y="1914894"/>
            <a:chExt cx="310609" cy="388334"/>
          </a:xfrm>
          <a:solidFill>
            <a:schemeClr val="accent4"/>
          </a:solidFill>
        </p:grpSpPr>
        <p:sp>
          <p:nvSpPr>
            <p:cNvPr id="212" name="Google Shape;212;p15"/>
            <p:cNvSpPr/>
            <p:nvPr/>
          </p:nvSpPr>
          <p:spPr>
            <a:xfrm rot="10800000">
              <a:off x="4124111" y="2063174"/>
              <a:ext cx="300303" cy="240054"/>
            </a:xfrm>
            <a:custGeom>
              <a:avLst/>
              <a:gdLst/>
              <a:ahLst/>
              <a:cxnLst/>
              <a:rect l="l" t="t" r="r" b="b"/>
              <a:pathLst>
                <a:path w="18816" h="15041" extrusionOk="0">
                  <a:moveTo>
                    <a:pt x="8063" y="1"/>
                  </a:moveTo>
                  <a:cubicBezTo>
                    <a:pt x="7072" y="1"/>
                    <a:pt x="6117" y="208"/>
                    <a:pt x="5259" y="679"/>
                  </a:cubicBezTo>
                  <a:cubicBezTo>
                    <a:pt x="1642" y="2685"/>
                    <a:pt x="1" y="7701"/>
                    <a:pt x="1794" y="11470"/>
                  </a:cubicBezTo>
                  <a:cubicBezTo>
                    <a:pt x="2975" y="13966"/>
                    <a:pt x="6134" y="15040"/>
                    <a:pt x="9030" y="15040"/>
                  </a:cubicBezTo>
                  <a:cubicBezTo>
                    <a:pt x="10083" y="15040"/>
                    <a:pt x="11101" y="14898"/>
                    <a:pt x="11976" y="14631"/>
                  </a:cubicBezTo>
                  <a:cubicBezTo>
                    <a:pt x="14925" y="13719"/>
                    <a:pt x="17873" y="11135"/>
                    <a:pt x="18299" y="7944"/>
                  </a:cubicBezTo>
                  <a:cubicBezTo>
                    <a:pt x="18815" y="4083"/>
                    <a:pt x="15898" y="1834"/>
                    <a:pt x="12615" y="1226"/>
                  </a:cubicBezTo>
                  <a:cubicBezTo>
                    <a:pt x="11150" y="476"/>
                    <a:pt x="9564" y="1"/>
                    <a:pt x="806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" name="Google Shape;213;p15"/>
            <p:cNvSpPr/>
            <p:nvPr/>
          </p:nvSpPr>
          <p:spPr>
            <a:xfrm rot="10800000">
              <a:off x="4170205" y="1914894"/>
              <a:ext cx="164947" cy="134112"/>
            </a:xfrm>
            <a:custGeom>
              <a:avLst/>
              <a:gdLst/>
              <a:ahLst/>
              <a:cxnLst/>
              <a:rect l="l" t="t" r="r" b="b"/>
              <a:pathLst>
                <a:path w="10335" h="8403" extrusionOk="0">
                  <a:moveTo>
                    <a:pt x="4729" y="0"/>
                  </a:moveTo>
                  <a:cubicBezTo>
                    <a:pt x="3990" y="0"/>
                    <a:pt x="3259" y="131"/>
                    <a:pt x="2554" y="465"/>
                  </a:cubicBezTo>
                  <a:cubicBezTo>
                    <a:pt x="0" y="1711"/>
                    <a:pt x="152" y="4659"/>
                    <a:pt x="1611" y="6726"/>
                  </a:cubicBezTo>
                  <a:cubicBezTo>
                    <a:pt x="2388" y="7794"/>
                    <a:pt x="3474" y="8403"/>
                    <a:pt x="4617" y="8403"/>
                  </a:cubicBezTo>
                  <a:cubicBezTo>
                    <a:pt x="5264" y="8403"/>
                    <a:pt x="5929" y="8208"/>
                    <a:pt x="6566" y="7790"/>
                  </a:cubicBezTo>
                  <a:cubicBezTo>
                    <a:pt x="8055" y="6817"/>
                    <a:pt x="8967" y="5176"/>
                    <a:pt x="9970" y="3778"/>
                  </a:cubicBezTo>
                  <a:cubicBezTo>
                    <a:pt x="10244" y="3413"/>
                    <a:pt x="10335" y="2988"/>
                    <a:pt x="10244" y="2562"/>
                  </a:cubicBezTo>
                  <a:cubicBezTo>
                    <a:pt x="10335" y="1893"/>
                    <a:pt x="9940" y="1255"/>
                    <a:pt x="9301" y="1073"/>
                  </a:cubicBezTo>
                  <a:cubicBezTo>
                    <a:pt x="7860" y="578"/>
                    <a:pt x="6279" y="0"/>
                    <a:pt x="47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4" name="Google Shape;214;p15"/>
            <p:cNvSpPr/>
            <p:nvPr/>
          </p:nvSpPr>
          <p:spPr>
            <a:xfrm rot="10800000">
              <a:off x="4113805" y="2041632"/>
              <a:ext cx="66872" cy="48215"/>
            </a:xfrm>
            <a:custGeom>
              <a:avLst/>
              <a:gdLst/>
              <a:ahLst/>
              <a:cxnLst/>
              <a:rect l="l" t="t" r="r" b="b"/>
              <a:pathLst>
                <a:path w="4190" h="3021" extrusionOk="0">
                  <a:moveTo>
                    <a:pt x="2167" y="0"/>
                  </a:moveTo>
                  <a:cubicBezTo>
                    <a:pt x="1061" y="0"/>
                    <a:pt x="0" y="1323"/>
                    <a:pt x="899" y="2446"/>
                  </a:cubicBezTo>
                  <a:cubicBezTo>
                    <a:pt x="1217" y="2852"/>
                    <a:pt x="1617" y="3020"/>
                    <a:pt x="2011" y="3020"/>
                  </a:cubicBezTo>
                  <a:cubicBezTo>
                    <a:pt x="3122" y="3020"/>
                    <a:pt x="4190" y="1683"/>
                    <a:pt x="3270" y="562"/>
                  </a:cubicBezTo>
                  <a:cubicBezTo>
                    <a:pt x="2953" y="165"/>
                    <a:pt x="2557" y="0"/>
                    <a:pt x="216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5" name="Google Shape;215;p15"/>
          <p:cNvSpPr txBox="1">
            <a:spLocks noGrp="1"/>
          </p:cNvSpPr>
          <p:nvPr>
            <p:ph type="title" hasCustomPrompt="1"/>
          </p:nvPr>
        </p:nvSpPr>
        <p:spPr>
          <a:xfrm flipH="1">
            <a:off x="2204316" y="2513717"/>
            <a:ext cx="1964000" cy="18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10666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3333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16" name="Google Shape;216;p15"/>
          <p:cNvSpPr txBox="1">
            <a:spLocks noGrp="1"/>
          </p:cNvSpPr>
          <p:nvPr>
            <p:ph type="title" idx="2"/>
          </p:nvPr>
        </p:nvSpPr>
        <p:spPr>
          <a:xfrm>
            <a:off x="4651233" y="2082133"/>
            <a:ext cx="4978000" cy="209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17" name="Google Shape;217;p15"/>
          <p:cNvSpPr txBox="1">
            <a:spLocks noGrp="1"/>
          </p:cNvSpPr>
          <p:nvPr>
            <p:ph type="subTitle" idx="1"/>
          </p:nvPr>
        </p:nvSpPr>
        <p:spPr>
          <a:xfrm>
            <a:off x="4651233" y="4125700"/>
            <a:ext cx="5852000" cy="6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21" name="Picture 20" descr="Text&#10;&#10;Description automatically generated">
            <a:extLst>
              <a:ext uri="{FF2B5EF4-FFF2-40B4-BE49-F238E27FC236}">
                <a16:creationId xmlns:a16="http://schemas.microsoft.com/office/drawing/2014/main" id="{AA7A8536-51B2-4B0C-9846-7EE5E6FD62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0862"/>
            <a:ext cx="2776756" cy="63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95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arlow"/>
              <a:buNone/>
              <a:defRPr sz="32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bas Neue"/>
              <a:buNone/>
              <a:defRPr sz="3200" b="1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bas Neue"/>
              <a:buNone/>
              <a:defRPr sz="3200" b="1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bas Neue"/>
              <a:buNone/>
              <a:defRPr sz="3200" b="1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bas Neue"/>
              <a:buNone/>
              <a:defRPr sz="3200" b="1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bas Neue"/>
              <a:buNone/>
              <a:defRPr sz="3200" b="1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bas Neue"/>
              <a:buNone/>
              <a:defRPr sz="3200" b="1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bas Neue"/>
              <a:buNone/>
              <a:defRPr sz="3200" b="1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ebas Neue"/>
              <a:buNone/>
              <a:defRPr sz="3200" b="1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●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chivo"/>
              <a:buChar char="○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rchivo"/>
              <a:buChar char="■"/>
              <a:defRPr>
                <a:solidFill>
                  <a:schemeClr val="dk1"/>
                </a:solidFill>
                <a:latin typeface="Archivo"/>
                <a:ea typeface="Archivo"/>
                <a:cs typeface="Archivo"/>
                <a:sym typeface="Archiv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5990824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3" r:id="rId8"/>
    <p:sldLayoutId id="2147483674" r:id="rId9"/>
    <p:sldLayoutId id="2147483675" r:id="rId10"/>
    <p:sldLayoutId id="2147483677" r:id="rId11"/>
    <p:sldLayoutId id="2147483678" r:id="rId12"/>
    <p:sldLayoutId id="2147483679" r:id="rId13"/>
    <p:sldLayoutId id="2147483680" r:id="rId14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alstatela.joinhandshake.com/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alstatela.joinhandshake.com/edu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453E753-F2AD-4FA0-8114-E5C66FBFB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0" y="1397284"/>
            <a:ext cx="10373433" cy="2966400"/>
          </a:xfrm>
        </p:spPr>
        <p:txBody>
          <a:bodyPr/>
          <a:lstStyle/>
          <a:p>
            <a:pPr algn="ctr"/>
            <a:r>
              <a:rPr lang="en-US" sz="8000" b="0" dirty="0">
                <a:latin typeface="+mj-lt"/>
              </a:rPr>
              <a:t>Cal State LA Handshake Career Community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A4D49D7E-1DAE-4228-BCFC-12BC38784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90260"/>
            <a:ext cx="12192000" cy="791300"/>
          </a:xfrm>
        </p:spPr>
        <p:txBody>
          <a:bodyPr/>
          <a:lstStyle/>
          <a:p>
            <a:pPr algn="ctr"/>
            <a:r>
              <a:rPr lang="en-US" sz="2400">
                <a:latin typeface="+mn-lt"/>
              </a:rPr>
              <a:t>CAL STATE LA CAREER CENTER</a:t>
            </a:r>
          </a:p>
          <a:p>
            <a:pPr algn="ctr"/>
            <a:r>
              <a:rPr lang="en-US" sz="2400">
                <a:latin typeface="+mn-lt"/>
              </a:rPr>
              <a:t>OPEN HOUSE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69A713F-ABE7-4A64-AA5C-77B91C8DCCA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1" y="-1"/>
            <a:ext cx="12192001" cy="791299"/>
          </a:xfrm>
        </p:spPr>
        <p:txBody>
          <a:bodyPr/>
          <a:lstStyle/>
          <a:p>
            <a:pPr algn="r"/>
            <a:r>
              <a:rPr lang="en-US"/>
              <a:t>SP 23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2F61C01-8D7A-474B-95C4-F67CF51FF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4967" y="4266215"/>
            <a:ext cx="10282066" cy="97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035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0233D-2BF5-4F9A-8EE6-6C3A761B8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828800"/>
          </a:xfrm>
        </p:spPr>
        <p:txBody>
          <a:bodyPr anchor="ctr"/>
          <a:lstStyle/>
          <a:p>
            <a:pPr algn="ctr"/>
            <a:r>
              <a:rPr lang="en-US">
                <a:latin typeface="+mj-lt"/>
              </a:rPr>
              <a:t>Coming Up Next!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34F78D-CD8B-4C0E-8B0F-EB4C74753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0524" y="1610700"/>
            <a:ext cx="9825070" cy="4235154"/>
          </a:xfrm>
        </p:spPr>
        <p:txBody>
          <a:bodyPr anchor="ctr"/>
          <a:lstStyle/>
          <a:p>
            <a:pPr marL="139700" indent="0">
              <a:buNone/>
            </a:pPr>
            <a:r>
              <a:rPr lang="en-US" sz="2400" dirty="0">
                <a:latin typeface="+mn-lt"/>
              </a:rPr>
              <a:t>Stay tuned for the following workshops…</a:t>
            </a:r>
          </a:p>
          <a:p>
            <a:pPr marL="596900" lvl="1" indent="0" algn="l">
              <a:buNone/>
            </a:pPr>
            <a:endParaRPr lang="en-US" sz="1600" b="0" dirty="0">
              <a:latin typeface="+mn-lt"/>
            </a:endParaRPr>
          </a:p>
          <a:p>
            <a:pPr marL="596900" lvl="1" indent="0" algn="l">
              <a:buNone/>
            </a:pPr>
            <a:r>
              <a:rPr lang="en-US" sz="2400" dirty="0">
                <a:latin typeface="+mn-lt"/>
              </a:rPr>
              <a:t>Seniors: Let’s Get Career Ready!</a:t>
            </a:r>
          </a:p>
          <a:p>
            <a:pPr marL="596900" lvl="1" indent="0" algn="l">
              <a:buNone/>
            </a:pPr>
            <a:r>
              <a:rPr lang="en-US" sz="2400" b="0" dirty="0">
                <a:latin typeface="+mn-lt"/>
              </a:rPr>
              <a:t>11 a.m. – 12 p.m.</a:t>
            </a:r>
          </a:p>
          <a:p>
            <a:pPr marL="596900" lvl="1" indent="0" algn="l">
              <a:buNone/>
            </a:pPr>
            <a:endParaRPr lang="en-US" sz="1600" b="0" dirty="0">
              <a:latin typeface="+mn-lt"/>
            </a:endParaRPr>
          </a:p>
          <a:p>
            <a:pPr marL="596900" lvl="1" indent="0" algn="l">
              <a:buNone/>
            </a:pPr>
            <a:r>
              <a:rPr lang="en-US" sz="2400" dirty="0">
                <a:latin typeface="+mn-lt"/>
              </a:rPr>
              <a:t>Student Employment on Campus</a:t>
            </a:r>
          </a:p>
          <a:p>
            <a:pPr marL="596900" lvl="1" indent="0" algn="l">
              <a:buNone/>
            </a:pPr>
            <a:r>
              <a:rPr lang="en-US" sz="2400" b="0" dirty="0">
                <a:latin typeface="+mn-lt"/>
              </a:rPr>
              <a:t>12 – 1 p.m.</a:t>
            </a:r>
          </a:p>
          <a:p>
            <a:pPr marL="596900" lvl="1" indent="0" algn="l">
              <a:buNone/>
            </a:pPr>
            <a:endParaRPr lang="en-US" sz="1600" b="0" dirty="0">
              <a:latin typeface="+mn-lt"/>
            </a:endParaRPr>
          </a:p>
          <a:p>
            <a:pPr marL="596900" lvl="1" indent="0" algn="l">
              <a:buNone/>
            </a:pPr>
            <a:r>
              <a:rPr lang="en-US" sz="2400" dirty="0">
                <a:latin typeface="+mn-lt"/>
              </a:rPr>
              <a:t>Constructing Your Career Path While in College</a:t>
            </a:r>
          </a:p>
          <a:p>
            <a:pPr marL="596900" lvl="1" indent="0" algn="l">
              <a:buNone/>
            </a:pPr>
            <a:r>
              <a:rPr lang="en-US" sz="2400" b="0" dirty="0">
                <a:latin typeface="+mn-lt"/>
              </a:rPr>
              <a:t>1 – 2 p.m. </a:t>
            </a:r>
          </a:p>
          <a:p>
            <a:pPr marL="596900" lvl="1" indent="0" algn="l">
              <a:buNone/>
            </a:pPr>
            <a:endParaRPr lang="en-US" sz="1600" b="0" dirty="0">
              <a:latin typeface="+mn-lt"/>
            </a:endParaRPr>
          </a:p>
          <a:p>
            <a:pPr marL="596900" lvl="1" indent="0" algn="l">
              <a:buNone/>
            </a:pPr>
            <a:r>
              <a:rPr lang="en-US" sz="2400" dirty="0">
                <a:latin typeface="+mn-lt"/>
              </a:rPr>
              <a:t>How Internships Can Launch Your Future Career</a:t>
            </a:r>
          </a:p>
          <a:p>
            <a:pPr marL="596900" lvl="1" indent="0" algn="l">
              <a:buNone/>
            </a:pPr>
            <a:r>
              <a:rPr lang="en-US" sz="2400" b="0" dirty="0">
                <a:latin typeface="+mn-lt"/>
              </a:rPr>
              <a:t>2 – 3 p.m.</a:t>
            </a:r>
            <a:endParaRPr lang="en-US" sz="2600" b="0" dirty="0">
              <a:latin typeface="+mn-lt"/>
            </a:endParaRPr>
          </a:p>
        </p:txBody>
      </p:sp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EA00F489-E8B8-40F5-852E-6067D28885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63" t="36865" r="26232" b="14832"/>
          <a:stretch/>
        </p:blipFill>
        <p:spPr>
          <a:xfrm>
            <a:off x="7924798" y="1658683"/>
            <a:ext cx="2899144" cy="289914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F1D0D61-5F23-4EF9-AA44-BF3F4E4C1AD3}"/>
              </a:ext>
            </a:extLst>
          </p:cNvPr>
          <p:cNvSpPr txBox="1"/>
          <p:nvPr/>
        </p:nvSpPr>
        <p:spPr>
          <a:xfrm>
            <a:off x="8009859" y="4557827"/>
            <a:ext cx="27573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n-lt"/>
              </a:rPr>
              <a:t>Complete our Open House survey!</a:t>
            </a:r>
          </a:p>
        </p:txBody>
      </p:sp>
    </p:spTree>
    <p:extLst>
      <p:ext uri="{BB962C8B-B14F-4D97-AF65-F5344CB8AC3E}">
        <p14:creationId xmlns:p14="http://schemas.microsoft.com/office/powerpoint/2010/main" val="254632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CB65CE27-17F3-4EF0-A067-AE1C0E93C57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014380" y="1472553"/>
            <a:ext cx="9616342" cy="37152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347472"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tx1"/>
                </a:solidFill>
              </a:rPr>
              <a:t>“I need to wait until I’m ready for a professional job before I start my Handshake account.”</a:t>
            </a:r>
          </a:p>
          <a:p>
            <a:pPr marL="457200" indent="-347472"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tx1"/>
                </a:solidFill>
              </a:rPr>
              <a:t>“Handshake is a just another job searching tool like </a:t>
            </a:r>
            <a:r>
              <a:rPr lang="en-US" sz="2600" i="1">
                <a:solidFill>
                  <a:schemeClr val="tx1"/>
                </a:solidFill>
              </a:rPr>
              <a:t>Indeed </a:t>
            </a:r>
            <a:r>
              <a:rPr lang="en-US" sz="2600">
                <a:solidFill>
                  <a:schemeClr val="tx1"/>
                </a:solidFill>
              </a:rPr>
              <a:t>or </a:t>
            </a:r>
            <a:r>
              <a:rPr lang="en-US" sz="2600" i="1">
                <a:solidFill>
                  <a:schemeClr val="tx1"/>
                </a:solidFill>
              </a:rPr>
              <a:t>Zip Recruiter</a:t>
            </a:r>
            <a:r>
              <a:rPr lang="en-US" sz="2600">
                <a:solidFill>
                  <a:schemeClr val="tx1"/>
                </a:solidFill>
              </a:rPr>
              <a:t>.”</a:t>
            </a:r>
          </a:p>
          <a:p>
            <a:pPr marL="457200" indent="-347472"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tx1"/>
                </a:solidFill>
              </a:rPr>
              <a:t>“It’s not important to update my Handshake profile since employers don’t look at it.”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78D9A3-A640-4330-B0DE-EC6E6BE68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828800"/>
          </a:xfrm>
        </p:spPr>
        <p:txBody>
          <a:bodyPr anchor="ctr">
            <a:no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  <a:latin typeface="+mj-lt"/>
              </a:rPr>
              <a:t>Common Misconceptions about Handshake</a:t>
            </a:r>
          </a:p>
        </p:txBody>
      </p:sp>
    </p:spTree>
    <p:extLst>
      <p:ext uri="{BB962C8B-B14F-4D97-AF65-F5344CB8AC3E}">
        <p14:creationId xmlns:p14="http://schemas.microsoft.com/office/powerpoint/2010/main" val="192243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8D9A3-A640-4330-B0DE-EC6E6BE68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392" y="214882"/>
            <a:ext cx="6223678" cy="868681"/>
          </a:xfrm>
        </p:spPr>
        <p:txBody>
          <a:bodyPr anchor="ctr">
            <a:normAutofit/>
          </a:bodyPr>
          <a:lstStyle/>
          <a:p>
            <a:r>
              <a:rPr lang="en-US" b="1">
                <a:solidFill>
                  <a:schemeClr val="tx1"/>
                </a:solidFill>
                <a:latin typeface="+mj-lt"/>
              </a:rPr>
              <a:t>Handshake – What is it?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CBF5B73-B6DF-4551-8928-79AC3535B8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40391" y="986764"/>
            <a:ext cx="6989141" cy="5222014"/>
          </a:xfrm>
        </p:spPr>
        <p:txBody>
          <a:bodyPr anchor="ctr">
            <a:no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Handshake is a </a:t>
            </a:r>
            <a:r>
              <a:rPr lang="en-US" sz="2400" b="1" dirty="0">
                <a:solidFill>
                  <a:schemeClr val="tx1"/>
                </a:solidFill>
                <a:latin typeface="+mn-lt"/>
              </a:rPr>
              <a:t>career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+mn-lt"/>
              </a:rPr>
              <a:t>community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for you to:</a:t>
            </a:r>
            <a:br>
              <a:rPr lang="en-US" sz="2400" dirty="0">
                <a:solidFill>
                  <a:schemeClr val="tx1"/>
                </a:solidFill>
                <a:latin typeface="+mn-lt"/>
              </a:rPr>
            </a:br>
            <a:r>
              <a:rPr lang="en-US" sz="16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457200" indent="-457200">
              <a:buSzPct val="75000"/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A423B"/>
                </a:solidFill>
                <a:latin typeface="+mn-lt"/>
              </a:rPr>
              <a:t>REFLECT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on your experiences (at Cal State LA)</a:t>
            </a:r>
            <a:br>
              <a:rPr lang="en-US" sz="2400" dirty="0">
                <a:solidFill>
                  <a:schemeClr val="tx1"/>
                </a:solidFill>
                <a:latin typeface="+mn-lt"/>
              </a:rPr>
            </a:b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SzPct val="75000"/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A423B"/>
                </a:solidFill>
                <a:latin typeface="+mn-lt"/>
              </a:rPr>
              <a:t>EXPLORE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career opportunities and pathways</a:t>
            </a:r>
            <a:br>
              <a:rPr lang="en-US" sz="2400" dirty="0">
                <a:solidFill>
                  <a:schemeClr val="tx1"/>
                </a:solidFill>
                <a:latin typeface="+mn-lt"/>
              </a:rPr>
            </a:b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SzPct val="75000"/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A423B"/>
                </a:solidFill>
                <a:latin typeface="+mn-lt"/>
              </a:rPr>
              <a:t>SEARCH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for different career opportunities</a:t>
            </a:r>
            <a:br>
              <a:rPr lang="en-US" sz="2400" dirty="0">
                <a:solidFill>
                  <a:schemeClr val="tx1"/>
                </a:solidFill>
                <a:latin typeface="+mn-lt"/>
              </a:rPr>
            </a:b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SzPct val="75000"/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A423B"/>
                </a:solidFill>
                <a:latin typeface="+mn-lt"/>
              </a:rPr>
              <a:t>ENGAGE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with your career community</a:t>
            </a:r>
            <a:br>
              <a:rPr lang="en-US" sz="2400" dirty="0">
                <a:solidFill>
                  <a:schemeClr val="tx1"/>
                </a:solidFill>
                <a:latin typeface="+mn-lt"/>
              </a:rPr>
            </a:b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marL="457200" indent="-457200">
              <a:buSzPct val="75000"/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A423B"/>
                </a:solidFill>
                <a:latin typeface="+mn-lt"/>
              </a:rPr>
              <a:t>TELL</a:t>
            </a:r>
            <a:r>
              <a:rPr lang="en-US" sz="2400" dirty="0">
                <a:solidFill>
                  <a:schemeClr val="tx1"/>
                </a:solidFill>
                <a:latin typeface="+mn-lt"/>
              </a:rPr>
              <a:t> your narrative on Handshake</a:t>
            </a:r>
          </a:p>
        </p:txBody>
      </p:sp>
      <p:pic>
        <p:nvPicPr>
          <p:cNvPr id="4" name="Picture 2" descr="See the source image">
            <a:hlinkClick r:id="rId3"/>
            <a:extLst>
              <a:ext uri="{FF2B5EF4-FFF2-40B4-BE49-F238E27FC236}">
                <a16:creationId xmlns:a16="http://schemas.microsoft.com/office/drawing/2014/main" id="{BB506143-B09B-4066-87F9-847B61F434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13" r="17605" b="4"/>
          <a:stretch/>
        </p:blipFill>
        <p:spPr bwMode="auto">
          <a:xfrm>
            <a:off x="-173716" y="-293536"/>
            <a:ext cx="4882876" cy="731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98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8D9A3-A640-4330-B0DE-EC6E6BE68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828800"/>
          </a:xfrm>
        </p:spPr>
        <p:txBody>
          <a:bodyPr anchor="ctr">
            <a:no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  <a:latin typeface="+mj-lt"/>
              </a:rPr>
              <a:t>Reflect</a:t>
            </a:r>
            <a:r>
              <a:rPr lang="en-US">
                <a:solidFill>
                  <a:schemeClr val="tx1"/>
                </a:solidFill>
                <a:latin typeface="+mj-lt"/>
              </a:rPr>
              <a:t>: Build Your Profile</a:t>
            </a:r>
            <a:endParaRPr lang="en-US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0E678-AB25-44FC-A8F8-C3514F3BF8A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536700"/>
            <a:ext cx="11360150" cy="4554538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 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A23265CD-4783-4E9F-ADBD-6BBEEE57D7D3}"/>
              </a:ext>
            </a:extLst>
          </p:cNvPr>
          <p:cNvSpPr txBox="1">
            <a:spLocks/>
          </p:cNvSpPr>
          <p:nvPr/>
        </p:nvSpPr>
        <p:spPr>
          <a:xfrm>
            <a:off x="1740513" y="1356967"/>
            <a:ext cx="8891752" cy="380151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347472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Build your Handshake profile to </a:t>
            </a:r>
            <a:r>
              <a:rPr lang="en-US" sz="2400" b="1">
                <a:solidFill>
                  <a:schemeClr val="tx1"/>
                </a:solidFill>
              </a:rPr>
              <a:t>keep track of your progress </a:t>
            </a:r>
            <a:r>
              <a:rPr lang="en-US" sz="2400">
                <a:solidFill>
                  <a:schemeClr val="tx1"/>
                </a:solidFill>
              </a:rPr>
              <a:t>throughout your educational journey at Cal State LA and </a:t>
            </a:r>
            <a:r>
              <a:rPr lang="en-US" sz="2400" b="1">
                <a:solidFill>
                  <a:schemeClr val="tx1"/>
                </a:solidFill>
              </a:rPr>
              <a:t>reflect on your experiences</a:t>
            </a:r>
          </a:p>
          <a:p>
            <a:pPr marL="457200" indent="-347472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Remember, your Handshake goals and objectives will </a:t>
            </a:r>
            <a:r>
              <a:rPr lang="en-US" sz="2400" b="1">
                <a:solidFill>
                  <a:schemeClr val="tx1"/>
                </a:solidFill>
              </a:rPr>
              <a:t>change</a:t>
            </a:r>
            <a:r>
              <a:rPr lang="en-US" sz="2400">
                <a:solidFill>
                  <a:schemeClr val="tx1"/>
                </a:solidFill>
              </a:rPr>
              <a:t> throughout your time at Cal State LA</a:t>
            </a:r>
          </a:p>
          <a:p>
            <a:pPr marL="457200" indent="-347472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Personalize your information – this helps your profile stand out to employers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BF6F77-2370-45B1-900D-CC153C961043}"/>
              </a:ext>
            </a:extLst>
          </p:cNvPr>
          <p:cNvSpPr txBox="1"/>
          <p:nvPr/>
        </p:nvSpPr>
        <p:spPr>
          <a:xfrm>
            <a:off x="1910780" y="5158477"/>
            <a:ext cx="8540707" cy="3824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Let’s visit Handshake to build your profile!</a:t>
            </a:r>
          </a:p>
        </p:txBody>
      </p:sp>
      <p:pic>
        <p:nvPicPr>
          <p:cNvPr id="5" name="Graphic 4" descr="Internet with solid fill">
            <a:extLst>
              <a:ext uri="{FF2B5EF4-FFF2-40B4-BE49-F238E27FC236}">
                <a16:creationId xmlns:a16="http://schemas.microsoft.com/office/drawing/2014/main" id="{2CCF0212-6680-4A30-98DF-14F73CB38E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82085" y="5121122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86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8D9A3-A640-4330-B0DE-EC6E6BE68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828800"/>
          </a:xfrm>
        </p:spPr>
        <p:txBody>
          <a:bodyPr anchor="ctr">
            <a:normAutofit/>
          </a:bodyPr>
          <a:lstStyle/>
          <a:p>
            <a:pPr algn="ctr"/>
            <a:r>
              <a:rPr lang="en-US">
                <a:solidFill>
                  <a:schemeClr val="tx1"/>
                </a:solidFill>
                <a:latin typeface="+mj-lt"/>
              </a:rPr>
              <a:t>Explore: Learn About Different Companies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298FC588-5F24-4140-9887-787A51F58F3B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1500877" y="1784519"/>
            <a:ext cx="9112470" cy="310279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347472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Use your profile to explore different companies and start career conversations</a:t>
            </a:r>
          </a:p>
          <a:p>
            <a:pPr marL="457200" indent="-347472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Connect with current employees through virtual chats to ask about:</a:t>
            </a:r>
          </a:p>
          <a:p>
            <a:pPr marL="749808" lvl="1" indent="-347472">
              <a:buClr>
                <a:schemeClr val="accent1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400">
                <a:solidFill>
                  <a:schemeClr val="tx1"/>
                </a:solidFill>
              </a:rPr>
              <a:t>Their role in the company</a:t>
            </a:r>
          </a:p>
          <a:p>
            <a:pPr marL="749808" lvl="1" indent="-347472">
              <a:buClr>
                <a:schemeClr val="accent1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400">
                <a:solidFill>
                  <a:schemeClr val="tx1"/>
                </a:solidFill>
              </a:rPr>
              <a:t>Company culture </a:t>
            </a:r>
          </a:p>
          <a:p>
            <a:pPr marL="749808" lvl="1" indent="-347472">
              <a:buClr>
                <a:schemeClr val="accent1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400">
                <a:solidFill>
                  <a:schemeClr val="tx1"/>
                </a:solidFill>
              </a:rPr>
              <a:t>Application process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953A25-DD6F-4149-8D5A-39B43269965C}"/>
              </a:ext>
            </a:extLst>
          </p:cNvPr>
          <p:cNvSpPr txBox="1"/>
          <p:nvPr/>
        </p:nvSpPr>
        <p:spPr>
          <a:xfrm>
            <a:off x="1910780" y="5158477"/>
            <a:ext cx="8540707" cy="3824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Let’s look at different ways to explore on Handshake!</a:t>
            </a:r>
          </a:p>
        </p:txBody>
      </p:sp>
      <p:pic>
        <p:nvPicPr>
          <p:cNvPr id="6" name="Graphic 5" descr="Internet with solid fill">
            <a:extLst>
              <a:ext uri="{FF2B5EF4-FFF2-40B4-BE49-F238E27FC236}">
                <a16:creationId xmlns:a16="http://schemas.microsoft.com/office/drawing/2014/main" id="{B5E5B2D0-12E1-4140-9301-5A679AD30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14897" y="5121122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49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8D9A3-A640-4330-B0DE-EC6E6BE68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828800"/>
          </a:xfrm>
        </p:spPr>
        <p:txBody>
          <a:bodyPr anchor="ctr">
            <a:no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  <a:latin typeface="+mj-lt"/>
              </a:rPr>
              <a:t>Search</a:t>
            </a:r>
            <a:r>
              <a:rPr lang="en-US">
                <a:solidFill>
                  <a:schemeClr val="tx1"/>
                </a:solidFill>
                <a:latin typeface="+mj-lt"/>
              </a:rPr>
              <a:t>: Find Jobs and Internships</a:t>
            </a:r>
            <a:endParaRPr lang="en-US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28BCE98F-F53D-4049-8D57-D51C5A559E5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1066800" y="1229708"/>
            <a:ext cx="10058400" cy="3853093"/>
          </a:xfrm>
          <a:prstGeom prst="rect">
            <a:avLst/>
          </a:prstGeom>
        </p:spPr>
        <p:txBody>
          <a:bodyPr anchor="ctr">
            <a:no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34747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Use filters: customize your search and use multiple</a:t>
            </a:r>
          </a:p>
          <a:p>
            <a:pPr marL="457200" indent="-34747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Use keywords to help narrow down your search</a:t>
            </a:r>
          </a:p>
          <a:p>
            <a:pPr marL="457200" indent="-34747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Save jobs and internships on Handshake</a:t>
            </a:r>
          </a:p>
          <a:p>
            <a:pPr marL="566928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Job search strategies:</a:t>
            </a:r>
          </a:p>
          <a:p>
            <a:pPr marL="859536" lvl="1" indent="-457200">
              <a:buClr>
                <a:schemeClr val="accent1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400">
                <a:solidFill>
                  <a:schemeClr val="tx1"/>
                </a:solidFill>
              </a:rPr>
              <a:t>Be selective with your search</a:t>
            </a:r>
          </a:p>
          <a:p>
            <a:pPr marL="859536" lvl="1" indent="-457200">
              <a:buClr>
                <a:schemeClr val="accent1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400">
                <a:solidFill>
                  <a:schemeClr val="tx1"/>
                </a:solidFill>
              </a:rPr>
              <a:t>Customize your application</a:t>
            </a:r>
          </a:p>
          <a:p>
            <a:pPr marL="859536" lvl="1" indent="-457200">
              <a:buClr>
                <a:schemeClr val="accent1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400">
                <a:solidFill>
                  <a:schemeClr val="tx1"/>
                </a:solidFill>
              </a:rPr>
              <a:t>Set specific goals</a:t>
            </a:r>
          </a:p>
          <a:p>
            <a:pPr marL="859536" lvl="1" indent="-457200">
              <a:buClr>
                <a:schemeClr val="accent1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400">
                <a:solidFill>
                  <a:schemeClr val="tx1"/>
                </a:solidFill>
              </a:rPr>
              <a:t>Avoid multi-tasking**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D3135D-9F6E-425E-BF2B-CAD2E1236696}"/>
              </a:ext>
            </a:extLst>
          </p:cNvPr>
          <p:cNvSpPr txBox="1"/>
          <p:nvPr/>
        </p:nvSpPr>
        <p:spPr>
          <a:xfrm>
            <a:off x="1910780" y="5158477"/>
            <a:ext cx="8540707" cy="3824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Let’s look at the Handshake search engine!</a:t>
            </a:r>
          </a:p>
        </p:txBody>
      </p:sp>
      <p:pic>
        <p:nvPicPr>
          <p:cNvPr id="6" name="Graphic 5" descr="Internet with solid fill">
            <a:extLst>
              <a:ext uri="{FF2B5EF4-FFF2-40B4-BE49-F238E27FC236}">
                <a16:creationId xmlns:a16="http://schemas.microsoft.com/office/drawing/2014/main" id="{849F73A2-1D5F-4A05-B96A-BB31B06A34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46149" y="5121122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38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CB65CE27-17F3-4EF0-A067-AE1C0E93C57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014380" y="1472553"/>
            <a:ext cx="9616342" cy="371520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347472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Follow employers that interest you – they might follow you back</a:t>
            </a:r>
          </a:p>
          <a:p>
            <a:pPr marL="457200" indent="-347472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Attend employer events:</a:t>
            </a:r>
          </a:p>
          <a:p>
            <a:pPr marL="749808" lvl="1" indent="-347472">
              <a:buClr>
                <a:schemeClr val="accent1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600" b="0" i="1" dirty="0">
                <a:solidFill>
                  <a:schemeClr val="tx1"/>
                </a:solidFill>
              </a:rPr>
              <a:t>Info sessions</a:t>
            </a:r>
          </a:p>
          <a:p>
            <a:pPr marL="749808" lvl="1" indent="-347472">
              <a:buClr>
                <a:schemeClr val="accent1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600" b="0" i="1" dirty="0">
                <a:solidFill>
                  <a:schemeClr val="tx1"/>
                </a:solidFill>
              </a:rPr>
              <a:t>Workshops</a:t>
            </a:r>
          </a:p>
          <a:p>
            <a:pPr marL="749808" lvl="1" indent="-347472">
              <a:buClr>
                <a:schemeClr val="accent1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600" b="0" i="1" dirty="0">
                <a:solidFill>
                  <a:schemeClr val="tx1"/>
                </a:solidFill>
              </a:rPr>
              <a:t>On Campus Interviews</a:t>
            </a:r>
          </a:p>
          <a:p>
            <a:pPr marL="749808" lvl="1" indent="-347472">
              <a:buClr>
                <a:schemeClr val="accent1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600" b="0" i="1" dirty="0">
                <a:solidFill>
                  <a:schemeClr val="tx1"/>
                </a:solidFill>
              </a:rPr>
              <a:t>Career Fairs</a:t>
            </a:r>
          </a:p>
          <a:p>
            <a:pPr marL="457200" indent="-347472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Message employers on Handshake – start career conversations (employer view)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78D9A3-A640-4330-B0DE-EC6E6BE68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828800"/>
          </a:xfrm>
        </p:spPr>
        <p:txBody>
          <a:bodyPr anchor="ctr">
            <a:no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  <a:latin typeface="+mj-lt"/>
              </a:rPr>
              <a:t>Engage</a:t>
            </a:r>
            <a:r>
              <a:rPr lang="en-US">
                <a:solidFill>
                  <a:schemeClr val="tx1"/>
                </a:solidFill>
                <a:latin typeface="+mj-lt"/>
              </a:rPr>
              <a:t>: Network with Employers</a:t>
            </a:r>
            <a:endParaRPr lang="en-US" b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E7EDF3-201C-450B-9F4D-995DF36D3A2D}"/>
              </a:ext>
            </a:extLst>
          </p:cNvPr>
          <p:cNvSpPr txBox="1"/>
          <p:nvPr/>
        </p:nvSpPr>
        <p:spPr>
          <a:xfrm>
            <a:off x="1910780" y="5158477"/>
            <a:ext cx="8540707" cy="3824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Let’s see how you can engage with employers!</a:t>
            </a:r>
          </a:p>
        </p:txBody>
      </p:sp>
      <p:pic>
        <p:nvPicPr>
          <p:cNvPr id="6" name="Graphic 5" descr="Internet with solid fill">
            <a:extLst>
              <a:ext uri="{FF2B5EF4-FFF2-40B4-BE49-F238E27FC236}">
                <a16:creationId xmlns:a16="http://schemas.microsoft.com/office/drawing/2014/main" id="{1701B6A4-B35F-4674-8618-C7BEB97CF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66749" y="5121122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55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8D9A3-A640-4330-B0DE-EC6E6BE68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828800"/>
          </a:xfrm>
        </p:spPr>
        <p:txBody>
          <a:bodyPr anchor="ctr">
            <a:noAutofit/>
          </a:bodyPr>
          <a:lstStyle/>
          <a:p>
            <a:r>
              <a:rPr lang="en-US" sz="3200">
                <a:solidFill>
                  <a:schemeClr val="tx1"/>
                </a:solidFill>
                <a:latin typeface="+mj-lt"/>
              </a:rPr>
              <a:t>Tell: Write Your Narrative and Share It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8B9C6117-FCF9-4681-BAD5-55AE640411CB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1673111" y="1548606"/>
            <a:ext cx="10058400" cy="376078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347472"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tx1"/>
                </a:solidFill>
              </a:rPr>
              <a:t>Write “Your Journey” on Handshake and use it to connect with employers</a:t>
            </a:r>
          </a:p>
          <a:p>
            <a:pPr marL="749808" lvl="1" indent="-347472">
              <a:buClr>
                <a:schemeClr val="accent1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600">
                <a:solidFill>
                  <a:schemeClr val="tx1"/>
                </a:solidFill>
              </a:rPr>
              <a:t>What are you passionate about?</a:t>
            </a:r>
          </a:p>
          <a:p>
            <a:pPr marL="749808" lvl="1" indent="-347472">
              <a:buClr>
                <a:schemeClr val="accent1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600">
                <a:solidFill>
                  <a:schemeClr val="tx1"/>
                </a:solidFill>
              </a:rPr>
              <a:t>What are you looking for on Handshake?</a:t>
            </a:r>
          </a:p>
          <a:p>
            <a:pPr marL="749808" lvl="1" indent="-347472">
              <a:buClr>
                <a:schemeClr val="accent1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600">
                <a:solidFill>
                  <a:schemeClr val="tx1"/>
                </a:solidFill>
              </a:rPr>
              <a:t>What are your experiences or skills?</a:t>
            </a:r>
          </a:p>
          <a:p>
            <a:pPr marL="457200" indent="-347472">
              <a:buFont typeface="Arial" panose="020B0604020202020204" pitchFamily="34" charset="0"/>
              <a:buChar char="•"/>
            </a:pPr>
            <a:r>
              <a:rPr lang="en-US" sz="2600">
                <a:solidFill>
                  <a:schemeClr val="tx1"/>
                </a:solidFill>
              </a:rPr>
              <a:t>Update your narrative as your needs change – Handshake is a process! </a:t>
            </a:r>
          </a:p>
        </p:txBody>
      </p:sp>
    </p:spTree>
    <p:extLst>
      <p:ext uri="{BB962C8B-B14F-4D97-AF65-F5344CB8AC3E}">
        <p14:creationId xmlns:p14="http://schemas.microsoft.com/office/powerpoint/2010/main" val="167703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8F9B11CF-0D5F-4F3D-B859-CD3C49412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1107" y="2106992"/>
            <a:ext cx="2276887" cy="227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CBA958-007C-4C03-A360-7E232ABE502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387885" y="2056908"/>
            <a:ext cx="5457732" cy="274418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8000" b="1" i="0" u="none" strike="noStrike" kern="0" cap="none" spc="-5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Arial"/>
              </a:rPr>
              <a:t>Join Handshake today!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49A2C2-B209-4060-BE69-CEB5FCE0C274}"/>
              </a:ext>
            </a:extLst>
          </p:cNvPr>
          <p:cNvSpPr txBox="1"/>
          <p:nvPr/>
        </p:nvSpPr>
        <p:spPr>
          <a:xfrm>
            <a:off x="3541762" y="4960994"/>
            <a:ext cx="33210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+mn-lt"/>
              </a:rPr>
              <a:t>Need help? Our front desk staff can help you get started.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5A4DDEB-CC0A-464F-8023-9F4E34C9C9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36866" y="2084934"/>
            <a:ext cx="2716158" cy="271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391401"/>
      </p:ext>
    </p:extLst>
  </p:cSld>
  <p:clrMapOvr>
    <a:masterClrMapping/>
  </p:clrMapOvr>
</p:sld>
</file>

<file path=ppt/theme/theme1.xml><?xml version="1.0" encoding="utf-8"?>
<a:theme xmlns:a="http://schemas.openxmlformats.org/drawingml/2006/main" name="Natural Resources Conservation Major for College: Natural Resources Management by Slidesgo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3">
      <a:majorFont>
        <a:latin typeface="Georgia Pro Cond Light"/>
        <a:ea typeface=""/>
        <a:cs typeface=""/>
      </a:majorFont>
      <a:minorFont>
        <a:latin typeface="Speak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Natural Resources Conservation Major for College_ Natural Resources Management by Slidesgo</Template>
  <TotalTime>106</TotalTime>
  <Words>495</Words>
  <Application>Microsoft Office PowerPoint</Application>
  <PresentationFormat>Widescreen</PresentationFormat>
  <Paragraphs>74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Natural Resources Conservation Major for College: Natural Resources Management by Slidesgo</vt:lpstr>
      <vt:lpstr>Cal State LA Handshake Career Community</vt:lpstr>
      <vt:lpstr>Common Misconceptions about Handshake</vt:lpstr>
      <vt:lpstr>Handshake – What is it? </vt:lpstr>
      <vt:lpstr>Reflect: Build Your Profile</vt:lpstr>
      <vt:lpstr>Explore: Learn About Different Companies</vt:lpstr>
      <vt:lpstr>Search: Find Jobs and Internships</vt:lpstr>
      <vt:lpstr>Engage: Network with Employers</vt:lpstr>
      <vt:lpstr>Tell: Write Your Narrative and Share It</vt:lpstr>
      <vt:lpstr>Join Handshake today! </vt:lpstr>
      <vt:lpstr>Coming Up Next!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Handshake</dc:title>
  <dc:creator>Cortez, Arielle M</dc:creator>
  <cp:lastModifiedBy>Cortez, Arielle M</cp:lastModifiedBy>
  <cp:revision>2</cp:revision>
  <dcterms:created xsi:type="dcterms:W3CDTF">2022-12-14T21:18:17Z</dcterms:created>
  <dcterms:modified xsi:type="dcterms:W3CDTF">2023-01-26T22:32:57Z</dcterms:modified>
</cp:coreProperties>
</file>