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notesMasterIdLst>
    <p:notesMasterId r:id="rId6"/>
  </p:notesMasterIdLst>
  <p:sldIdLst>
    <p:sldId id="256" r:id="rId2"/>
    <p:sldId id="285" r:id="rId3"/>
    <p:sldId id="284" r:id="rId4"/>
    <p:sldId id="29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3333CC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6" d="100"/>
          <a:sy n="76" d="100"/>
        </p:scale>
        <p:origin x="114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B15D26-87E9-45FD-969D-CCA564B3EE45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65F1E-DD6E-468F-8815-F5320FA3A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298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72799" y="5658853"/>
            <a:ext cx="878707" cy="87870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385" y="5493855"/>
            <a:ext cx="1100145" cy="109509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63446" y="5773194"/>
            <a:ext cx="815759" cy="81575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904" y="5409282"/>
            <a:ext cx="1185107" cy="117967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lstatela.edu/ecst/CAPS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CAPS: C</a:t>
            </a:r>
            <a:r>
              <a:rPr lang="en-US" sz="4800" b="0" dirty="0"/>
              <a:t>ulturally</a:t>
            </a:r>
            <a:r>
              <a:rPr lang="en-US" sz="5400" b="0" dirty="0"/>
              <a:t> </a:t>
            </a:r>
            <a:r>
              <a:rPr lang="en-US" sz="5400" dirty="0"/>
              <a:t>A</a:t>
            </a:r>
            <a:r>
              <a:rPr lang="en-US" sz="4800" b="0" dirty="0"/>
              <a:t>daptive</a:t>
            </a:r>
            <a:r>
              <a:rPr lang="en-US" sz="5400" b="0" dirty="0"/>
              <a:t> </a:t>
            </a:r>
            <a:r>
              <a:rPr lang="en-US" sz="5400" dirty="0"/>
              <a:t>P</a:t>
            </a:r>
            <a:r>
              <a:rPr lang="en-US" sz="4800" b="0" dirty="0"/>
              <a:t>athway</a:t>
            </a:r>
            <a:r>
              <a:rPr lang="en-US" sz="5400" b="0" dirty="0"/>
              <a:t> </a:t>
            </a:r>
            <a:r>
              <a:rPr lang="en-US" sz="4800" b="0" dirty="0"/>
              <a:t>to</a:t>
            </a:r>
            <a:r>
              <a:rPr lang="en-US" sz="5400" b="0" dirty="0"/>
              <a:t> </a:t>
            </a:r>
            <a:r>
              <a:rPr lang="en-US" sz="4800" dirty="0" smtClean="0"/>
              <a:t>S</a:t>
            </a:r>
            <a:r>
              <a:rPr lang="en-US" sz="4800" b="0" dirty="0" smtClean="0"/>
              <a:t>uccess</a:t>
            </a:r>
            <a:endParaRPr lang="en-US" sz="4800" b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NSF S-STEM in Cal </a:t>
            </a:r>
            <a:r>
              <a:rPr lang="en-US" dirty="0"/>
              <a:t>State </a:t>
            </a:r>
            <a:r>
              <a:rPr lang="en-US" dirty="0" smtClean="0"/>
              <a:t>LA </a:t>
            </a:r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www.calstatela.edu/ecst/CAPS/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04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838200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1800" y="1625600"/>
            <a:ext cx="9314071" cy="4470400"/>
          </a:xfrm>
        </p:spPr>
        <p:txBody>
          <a:bodyPr>
            <a:normAutofit/>
          </a:bodyPr>
          <a:lstStyle/>
          <a:p>
            <a:r>
              <a:rPr lang="en-US" dirty="0" smtClean="0"/>
              <a:t>Greetings</a:t>
            </a:r>
            <a:endParaRPr lang="en-US" dirty="0" smtClean="0"/>
          </a:p>
          <a:p>
            <a:r>
              <a:rPr lang="en-US" dirty="0" smtClean="0"/>
              <a:t>Career Readiness</a:t>
            </a:r>
          </a:p>
          <a:p>
            <a:pPr lvl="1"/>
            <a:r>
              <a:rPr lang="en-US" dirty="0" smtClean="0"/>
              <a:t>Informational Interview</a:t>
            </a:r>
          </a:p>
          <a:p>
            <a:pPr lvl="1"/>
            <a:r>
              <a:rPr lang="en-US" dirty="0" smtClean="0"/>
              <a:t>Conflict resolutions (Group work)</a:t>
            </a:r>
          </a:p>
          <a:p>
            <a:pPr lvl="2"/>
            <a:r>
              <a:rPr lang="en-US" dirty="0" smtClean="0"/>
              <a:t>Read each scenario (1 min)</a:t>
            </a:r>
          </a:p>
          <a:p>
            <a:pPr lvl="2"/>
            <a:r>
              <a:rPr lang="en-US" dirty="0" smtClean="0"/>
              <a:t>Share opinions  (10 </a:t>
            </a:r>
            <a:r>
              <a:rPr lang="en-US" dirty="0" err="1" smtClean="0"/>
              <a:t>mins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Report what each group thinks (5 min)</a:t>
            </a:r>
            <a:endParaRPr lang="en-US" dirty="0" smtClean="0"/>
          </a:p>
          <a:p>
            <a:r>
              <a:rPr lang="en-US" dirty="0" smtClean="0"/>
              <a:t>Evaluation survey</a:t>
            </a:r>
          </a:p>
          <a:p>
            <a:r>
              <a:rPr lang="en-US" dirty="0" smtClean="0"/>
              <a:t>Upcoming events: graduation recognition, focus group meeting, surveys</a:t>
            </a:r>
          </a:p>
          <a:p>
            <a:r>
              <a:rPr lang="en-US" dirty="0" smtClean="0"/>
              <a:t>Social gathering at </a:t>
            </a:r>
            <a:r>
              <a:rPr lang="en-US" dirty="0" err="1" smtClean="0"/>
              <a:t>Sbarro</a:t>
            </a:r>
            <a:r>
              <a:rPr lang="en-US" dirty="0" smtClean="0"/>
              <a:t> pizza</a:t>
            </a:r>
          </a:p>
          <a:p>
            <a:pPr lvl="1"/>
            <a:r>
              <a:rPr lang="en-US" dirty="0" smtClean="0"/>
              <a:t>Take a group photo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93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of </a:t>
            </a:r>
            <a:r>
              <a:rPr lang="en-US" dirty="0" smtClean="0"/>
              <a:t>Conduct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Must </a:t>
            </a:r>
            <a:r>
              <a:rPr lang="en-US" dirty="0"/>
              <a:t>actively participate in the program activities [schedule permitting]</a:t>
            </a:r>
          </a:p>
          <a:p>
            <a:pPr lvl="1"/>
            <a:r>
              <a:rPr lang="en-US" dirty="0"/>
              <a:t>Communicate </a:t>
            </a:r>
            <a:r>
              <a:rPr lang="en-US" i="1" dirty="0"/>
              <a:t>beforehand </a:t>
            </a:r>
            <a:r>
              <a:rPr lang="en-US" dirty="0"/>
              <a:t>about any activities that you cant attend</a:t>
            </a:r>
            <a:endParaRPr lang="en-US" i="1" dirty="0"/>
          </a:p>
          <a:p>
            <a:pPr lvl="1"/>
            <a:endParaRPr lang="en-US" i="1" dirty="0"/>
          </a:p>
          <a:p>
            <a:r>
              <a:rPr lang="en-US" dirty="0"/>
              <a:t>Must exhibit proper communication etiquette (clear, timely, and respectful)</a:t>
            </a:r>
          </a:p>
          <a:p>
            <a:pPr lvl="1"/>
            <a:r>
              <a:rPr lang="en-US" dirty="0"/>
              <a:t>Respond within 48 hours </a:t>
            </a:r>
          </a:p>
          <a:p>
            <a:pPr lvl="1"/>
            <a:r>
              <a:rPr lang="en-US" dirty="0"/>
              <a:t>Remember professional courtesy</a:t>
            </a:r>
          </a:p>
          <a:p>
            <a:pPr lvl="1"/>
            <a:endParaRPr lang="en-US" dirty="0"/>
          </a:p>
          <a:p>
            <a:r>
              <a:rPr lang="en-US" dirty="0"/>
              <a:t>Ask for help</a:t>
            </a:r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92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Q&amp;A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5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1381</TotalTime>
  <Words>122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Corbel</vt:lpstr>
      <vt:lpstr>Basis</vt:lpstr>
      <vt:lpstr>CAPS: Culturally Adaptive Pathway to Success</vt:lpstr>
      <vt:lpstr>Agenda</vt:lpstr>
      <vt:lpstr>Code of Conduct</vt:lpstr>
      <vt:lpstr>Q&amp;A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AutoBVT</dc:creator>
  <cp:lastModifiedBy>Kang, EunYoung</cp:lastModifiedBy>
  <cp:revision>144</cp:revision>
  <dcterms:created xsi:type="dcterms:W3CDTF">2018-01-19T18:12:18Z</dcterms:created>
  <dcterms:modified xsi:type="dcterms:W3CDTF">2022-03-18T20:16:54Z</dcterms:modified>
</cp:coreProperties>
</file>