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61" r:id="rId6"/>
    <p:sldId id="262" r:id="rId7"/>
    <p:sldId id="263" r:id="rId8"/>
    <p:sldId id="264" r:id="rId9"/>
    <p:sldId id="258" r:id="rId10"/>
    <p:sldId id="266" r:id="rId11"/>
    <p:sldId id="260" r:id="rId12"/>
    <p:sldId id="267" r:id="rId13"/>
    <p:sldId id="268" r:id="rId14"/>
    <p:sldId id="269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Alvarez" userId="ee4222a3-aabb-480c-8de3-4f797e299efb" providerId="ADAL" clId="{443F8B8B-4415-4695-9DF3-70D5142A84BE}"/>
    <pc:docChg chg="undo custSel addSld delSld modSld sldOrd">
      <pc:chgData name="Jonathan Alvarez" userId="ee4222a3-aabb-480c-8de3-4f797e299efb" providerId="ADAL" clId="{443F8B8B-4415-4695-9DF3-70D5142A84BE}" dt="2022-11-08T19:34:35.849" v="1981" actId="313"/>
      <pc:docMkLst>
        <pc:docMk/>
      </pc:docMkLst>
      <pc:sldChg chg="modSp mod">
        <pc:chgData name="Jonathan Alvarez" userId="ee4222a3-aabb-480c-8de3-4f797e299efb" providerId="ADAL" clId="{443F8B8B-4415-4695-9DF3-70D5142A84BE}" dt="2022-11-08T19:34:35.849" v="1981" actId="313"/>
        <pc:sldMkLst>
          <pc:docMk/>
          <pc:sldMk cId="3138592397" sldId="256"/>
        </pc:sldMkLst>
        <pc:spChg chg="mod">
          <ac:chgData name="Jonathan Alvarez" userId="ee4222a3-aabb-480c-8de3-4f797e299efb" providerId="ADAL" clId="{443F8B8B-4415-4695-9DF3-70D5142A84BE}" dt="2022-10-19T21:53:05.772" v="80" actId="20577"/>
          <ac:spMkLst>
            <pc:docMk/>
            <pc:sldMk cId="3138592397" sldId="256"/>
            <ac:spMk id="2" creationId="{1E2E456F-9499-F55E-58E9-FFD61C4AE02E}"/>
          </ac:spMkLst>
        </pc:spChg>
        <pc:spChg chg="mod">
          <ac:chgData name="Jonathan Alvarez" userId="ee4222a3-aabb-480c-8de3-4f797e299efb" providerId="ADAL" clId="{443F8B8B-4415-4695-9DF3-70D5142A84BE}" dt="2022-11-08T19:34:35.849" v="1981" actId="313"/>
          <ac:spMkLst>
            <pc:docMk/>
            <pc:sldMk cId="3138592397" sldId="256"/>
            <ac:spMk id="3" creationId="{DBDD9C68-D44B-CF2E-0460-D900F43C5FF4}"/>
          </ac:spMkLst>
        </pc:spChg>
      </pc:sldChg>
      <pc:sldChg chg="modSp mod ord">
        <pc:chgData name="Jonathan Alvarez" userId="ee4222a3-aabb-480c-8de3-4f797e299efb" providerId="ADAL" clId="{443F8B8B-4415-4695-9DF3-70D5142A84BE}" dt="2022-10-27T19:15:21.793" v="1150"/>
        <pc:sldMkLst>
          <pc:docMk/>
          <pc:sldMk cId="1430609697" sldId="258"/>
        </pc:sldMkLst>
        <pc:spChg chg="mod">
          <ac:chgData name="Jonathan Alvarez" userId="ee4222a3-aabb-480c-8de3-4f797e299efb" providerId="ADAL" clId="{443F8B8B-4415-4695-9DF3-70D5142A84BE}" dt="2022-10-19T21:52:00.108" v="34" actId="20577"/>
          <ac:spMkLst>
            <pc:docMk/>
            <pc:sldMk cId="1430609697" sldId="258"/>
            <ac:spMk id="2" creationId="{3BDD9D22-33EB-D8CD-1906-EA3E2AEB0A36}"/>
          </ac:spMkLst>
        </pc:spChg>
      </pc:sldChg>
      <pc:sldChg chg="del">
        <pc:chgData name="Jonathan Alvarez" userId="ee4222a3-aabb-480c-8de3-4f797e299efb" providerId="ADAL" clId="{443F8B8B-4415-4695-9DF3-70D5142A84BE}" dt="2022-10-19T21:51:32.807" v="0" actId="2696"/>
        <pc:sldMkLst>
          <pc:docMk/>
          <pc:sldMk cId="2579501395" sldId="259"/>
        </pc:sldMkLst>
      </pc:sldChg>
      <pc:sldChg chg="addSp delSp modSp mod ord setClrOvrMap">
        <pc:chgData name="Jonathan Alvarez" userId="ee4222a3-aabb-480c-8de3-4f797e299efb" providerId="ADAL" clId="{443F8B8B-4415-4695-9DF3-70D5142A84BE}" dt="2022-10-27T23:23:58.396" v="1535" actId="26606"/>
        <pc:sldMkLst>
          <pc:docMk/>
          <pc:sldMk cId="3590616637" sldId="260"/>
        </pc:sldMkLst>
        <pc:spChg chg="mod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2" creationId="{E42A3535-E2BF-BF7A-DCAC-06A0A78F0A22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63" creationId="{651547D7-AD18-407B-A5F4-F8225B5DCFCC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64" creationId="{AE5A632B-B15A-489E-8337-BC0F40DBC21F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65" creationId="{6E895C8D-1379-40B8-8B1B-B6F5AEAF0A6C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70" creationId="{8A7BA06D-B3FF-4E91-8639-B4569AE3AA23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72" creationId="{2B30C86D-5A07-48BC-9C9D-6F9A2DB1E9E1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74" creationId="{0671A8AE-40A1-4631-A6B8-581AFF065482}"/>
          </ac:spMkLst>
        </pc:spChg>
        <pc:spChg chg="add del">
          <ac:chgData name="Jonathan Alvarez" userId="ee4222a3-aabb-480c-8de3-4f797e299efb" providerId="ADAL" clId="{443F8B8B-4415-4695-9DF3-70D5142A84BE}" dt="2022-10-27T23:23:58.396" v="1535" actId="26606"/>
          <ac:spMkLst>
            <pc:docMk/>
            <pc:sldMk cId="3590616637" sldId="260"/>
            <ac:spMk id="76" creationId="{A44CD100-6267-4E62-AA64-2182A3A6A1C0}"/>
          </ac:spMkLst>
        </pc:spChg>
        <pc:graphicFrameChg chg="mod">
          <ac:chgData name="Jonathan Alvarez" userId="ee4222a3-aabb-480c-8de3-4f797e299efb" providerId="ADAL" clId="{443F8B8B-4415-4695-9DF3-70D5142A84BE}" dt="2022-10-27T20:27:00.354" v="1354" actId="20577"/>
          <ac:graphicFrameMkLst>
            <pc:docMk/>
            <pc:sldMk cId="3590616637" sldId="260"/>
            <ac:graphicFrameMk id="24" creationId="{369BDF32-5851-7C36-5C64-5664311D23BD}"/>
          </ac:graphicFrameMkLst>
        </pc:graphicFrameChg>
      </pc:sldChg>
      <pc:sldChg chg="ord">
        <pc:chgData name="Jonathan Alvarez" userId="ee4222a3-aabb-480c-8de3-4f797e299efb" providerId="ADAL" clId="{443F8B8B-4415-4695-9DF3-70D5142A84BE}" dt="2022-10-27T19:08:20.655" v="1142"/>
        <pc:sldMkLst>
          <pc:docMk/>
          <pc:sldMk cId="2656849804" sldId="261"/>
        </pc:sldMkLst>
      </pc:sldChg>
      <pc:sldChg chg="modSp ord">
        <pc:chgData name="Jonathan Alvarez" userId="ee4222a3-aabb-480c-8de3-4f797e299efb" providerId="ADAL" clId="{443F8B8B-4415-4695-9DF3-70D5142A84BE}" dt="2022-10-27T20:35:34.947" v="1429" actId="20577"/>
        <pc:sldMkLst>
          <pc:docMk/>
          <pc:sldMk cId="987797059" sldId="262"/>
        </pc:sldMkLst>
        <pc:graphicFrameChg chg="mod">
          <ac:chgData name="Jonathan Alvarez" userId="ee4222a3-aabb-480c-8de3-4f797e299efb" providerId="ADAL" clId="{443F8B8B-4415-4695-9DF3-70D5142A84BE}" dt="2022-10-27T20:35:34.947" v="1429" actId="20577"/>
          <ac:graphicFrameMkLst>
            <pc:docMk/>
            <pc:sldMk cId="987797059" sldId="262"/>
            <ac:graphicFrameMk id="16" creationId="{FCDAD255-7608-FEEB-F478-F6A95229E940}"/>
          </ac:graphicFrameMkLst>
        </pc:graphicFrameChg>
      </pc:sldChg>
      <pc:sldChg chg="ord">
        <pc:chgData name="Jonathan Alvarez" userId="ee4222a3-aabb-480c-8de3-4f797e299efb" providerId="ADAL" clId="{443F8B8B-4415-4695-9DF3-70D5142A84BE}" dt="2022-10-27T19:08:00.599" v="1138"/>
        <pc:sldMkLst>
          <pc:docMk/>
          <pc:sldMk cId="2451306956" sldId="263"/>
        </pc:sldMkLst>
      </pc:sldChg>
      <pc:sldChg chg="modSp ord">
        <pc:chgData name="Jonathan Alvarez" userId="ee4222a3-aabb-480c-8de3-4f797e299efb" providerId="ADAL" clId="{443F8B8B-4415-4695-9DF3-70D5142A84BE}" dt="2022-11-08T19:20:26.830" v="1913" actId="478"/>
        <pc:sldMkLst>
          <pc:docMk/>
          <pc:sldMk cId="2246427002" sldId="264"/>
        </pc:sldMkLst>
        <pc:graphicFrameChg chg="mod">
          <ac:chgData name="Jonathan Alvarez" userId="ee4222a3-aabb-480c-8de3-4f797e299efb" providerId="ADAL" clId="{443F8B8B-4415-4695-9DF3-70D5142A84BE}" dt="2022-11-08T19:20:26.830" v="1913" actId="478"/>
          <ac:graphicFrameMkLst>
            <pc:docMk/>
            <pc:sldMk cId="2246427002" sldId="264"/>
            <ac:graphicFrameMk id="7" creationId="{F140C1A3-477A-D94D-A34D-CC3172D66A4D}"/>
          </ac:graphicFrameMkLst>
        </pc:graphicFrameChg>
      </pc:sldChg>
      <pc:sldChg chg="del">
        <pc:chgData name="Jonathan Alvarez" userId="ee4222a3-aabb-480c-8de3-4f797e299efb" providerId="ADAL" clId="{443F8B8B-4415-4695-9DF3-70D5142A84BE}" dt="2022-10-19T22:42:05.857" v="123" actId="2696"/>
        <pc:sldMkLst>
          <pc:docMk/>
          <pc:sldMk cId="1522865731" sldId="265"/>
        </pc:sldMkLst>
      </pc:sldChg>
      <pc:sldChg chg="modSp ord">
        <pc:chgData name="Jonathan Alvarez" userId="ee4222a3-aabb-480c-8de3-4f797e299efb" providerId="ADAL" clId="{443F8B8B-4415-4695-9DF3-70D5142A84BE}" dt="2022-10-27T19:14:57.683" v="1146"/>
        <pc:sldMkLst>
          <pc:docMk/>
          <pc:sldMk cId="2370315412" sldId="266"/>
        </pc:sldMkLst>
        <pc:graphicFrameChg chg="mod">
          <ac:chgData name="Jonathan Alvarez" userId="ee4222a3-aabb-480c-8de3-4f797e299efb" providerId="ADAL" clId="{443F8B8B-4415-4695-9DF3-70D5142A84BE}" dt="2022-10-20T22:16:03.689" v="548"/>
          <ac:graphicFrameMkLst>
            <pc:docMk/>
            <pc:sldMk cId="2370315412" sldId="266"/>
            <ac:graphicFrameMk id="5" creationId="{3E8ED5D5-B5EC-E801-E4A9-3A430EAF067B}"/>
          </ac:graphicFrameMkLst>
        </pc:graphicFrameChg>
      </pc:sldChg>
      <pc:sldChg chg="addSp delSp modSp add del mod ord">
        <pc:chgData name="Jonathan Alvarez" userId="ee4222a3-aabb-480c-8de3-4f797e299efb" providerId="ADAL" clId="{443F8B8B-4415-4695-9DF3-70D5142A84BE}" dt="2022-10-27T23:26:32.322" v="1553" actId="1076"/>
        <pc:sldMkLst>
          <pc:docMk/>
          <pc:sldMk cId="406068048" sldId="267"/>
        </pc:sldMkLst>
        <pc:spChg chg="mod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2" creationId="{D39D6C7E-4F7B-B1D3-AC79-EF1C1E8E0FA9}"/>
          </ac:spMkLst>
        </pc:spChg>
        <pc:spChg chg="mod ord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3" creationId="{56E4B03C-9838-7A85-461E-4C1BACCF9DA7}"/>
          </ac:spMkLst>
        </pc:spChg>
        <pc:spChg chg="add mod">
          <ac:chgData name="Jonathan Alvarez" userId="ee4222a3-aabb-480c-8de3-4f797e299efb" providerId="ADAL" clId="{443F8B8B-4415-4695-9DF3-70D5142A84BE}" dt="2022-10-27T23:24:26.730" v="1539"/>
          <ac:spMkLst>
            <pc:docMk/>
            <pc:sldMk cId="406068048" sldId="267"/>
            <ac:spMk id="13" creationId="{BF8F7414-FD4E-8B98-94CE-4A0797251E61}"/>
          </ac:spMkLst>
        </pc:spChg>
        <pc:spChg chg="del">
          <ac:chgData name="Jonathan Alvarez" userId="ee4222a3-aabb-480c-8de3-4f797e299efb" providerId="ADAL" clId="{443F8B8B-4415-4695-9DF3-70D5142A84BE}" dt="2022-10-20T21:35:10.789" v="389" actId="26606"/>
          <ac:spMkLst>
            <pc:docMk/>
            <pc:sldMk cId="406068048" sldId="267"/>
            <ac:spMk id="25" creationId="{4AC6B390-BC59-4F1D-A0EE-D71A92F0A0B2}"/>
          </ac:spMkLst>
        </pc:spChg>
        <pc:spChg chg="del">
          <ac:chgData name="Jonathan Alvarez" userId="ee4222a3-aabb-480c-8de3-4f797e299efb" providerId="ADAL" clId="{443F8B8B-4415-4695-9DF3-70D5142A84BE}" dt="2022-10-20T21:35:10.789" v="389" actId="26606"/>
          <ac:spMkLst>
            <pc:docMk/>
            <pc:sldMk cId="406068048" sldId="267"/>
            <ac:spMk id="27" creationId="{B6C60D79-16F1-4C4B-B7E3-7634E7069CDE}"/>
          </ac:spMkLst>
        </pc:spChg>
        <pc:spChg chg="del">
          <ac:chgData name="Jonathan Alvarez" userId="ee4222a3-aabb-480c-8de3-4f797e299efb" providerId="ADAL" clId="{443F8B8B-4415-4695-9DF3-70D5142A84BE}" dt="2022-10-20T21:35:10.789" v="389" actId="26606"/>
          <ac:spMkLst>
            <pc:docMk/>
            <pc:sldMk cId="406068048" sldId="267"/>
            <ac:spMk id="29" creationId="{426B127E-6498-4C77-9C9D-4553A5113B80}"/>
          </ac:spMkLst>
        </pc:spChg>
        <pc:spChg chg="add del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34" creationId="{4AC6B390-BC59-4F1D-A0EE-D71A92F0A0B2}"/>
          </ac:spMkLst>
        </pc:spChg>
        <pc:spChg chg="add del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36" creationId="{B6C60D79-16F1-4C4B-B7E3-7634E7069CDE}"/>
          </ac:spMkLst>
        </pc:spChg>
        <pc:spChg chg="add del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38" creationId="{426B127E-6498-4C77-9C9D-4553A5113B80}"/>
          </ac:spMkLst>
        </pc:spChg>
        <pc:spChg chg="add del">
          <ac:chgData name="Jonathan Alvarez" userId="ee4222a3-aabb-480c-8de3-4f797e299efb" providerId="ADAL" clId="{443F8B8B-4415-4695-9DF3-70D5142A84BE}" dt="2022-10-27T21:46:49.507" v="1525" actId="26606"/>
          <ac:spMkLst>
            <pc:docMk/>
            <pc:sldMk cId="406068048" sldId="267"/>
            <ac:spMk id="40" creationId="{4AC6B390-BC59-4F1D-A0EE-D71A92F0A0B2}"/>
          </ac:spMkLst>
        </pc:spChg>
        <pc:spChg chg="add del">
          <ac:chgData name="Jonathan Alvarez" userId="ee4222a3-aabb-480c-8de3-4f797e299efb" providerId="ADAL" clId="{443F8B8B-4415-4695-9DF3-70D5142A84BE}" dt="2022-10-27T21:46:49.507" v="1525" actId="26606"/>
          <ac:spMkLst>
            <pc:docMk/>
            <pc:sldMk cId="406068048" sldId="267"/>
            <ac:spMk id="41" creationId="{B6C60D79-16F1-4C4B-B7E3-7634E7069CDE}"/>
          </ac:spMkLst>
        </pc:spChg>
        <pc:spChg chg="add del">
          <ac:chgData name="Jonathan Alvarez" userId="ee4222a3-aabb-480c-8de3-4f797e299efb" providerId="ADAL" clId="{443F8B8B-4415-4695-9DF3-70D5142A84BE}" dt="2022-10-27T21:46:49.507" v="1525" actId="26606"/>
          <ac:spMkLst>
            <pc:docMk/>
            <pc:sldMk cId="406068048" sldId="267"/>
            <ac:spMk id="42" creationId="{426B127E-6498-4C77-9C9D-4553A5113B80}"/>
          </ac:spMkLst>
        </pc:spChg>
        <pc:spChg chg="add del">
          <ac:chgData name="Jonathan Alvarez" userId="ee4222a3-aabb-480c-8de3-4f797e299efb" providerId="ADAL" clId="{443F8B8B-4415-4695-9DF3-70D5142A84BE}" dt="2022-10-27T21:46:04.732" v="1522" actId="26606"/>
          <ac:spMkLst>
            <pc:docMk/>
            <pc:sldMk cId="406068048" sldId="267"/>
            <ac:spMk id="43" creationId="{FEAA2B19-F1D9-44D1-9233-141B3FF2FA8B}"/>
          </ac:spMkLst>
        </pc:spChg>
        <pc:spChg chg="add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44" creationId="{2EB492CD-616E-47F8-933B-5E2D952A0593}"/>
          </ac:spMkLst>
        </pc:spChg>
        <pc:spChg chg="add del">
          <ac:chgData name="Jonathan Alvarez" userId="ee4222a3-aabb-480c-8de3-4f797e299efb" providerId="ADAL" clId="{443F8B8B-4415-4695-9DF3-70D5142A84BE}" dt="2022-10-27T21:46:04.732" v="1522" actId="26606"/>
          <ac:spMkLst>
            <pc:docMk/>
            <pc:sldMk cId="406068048" sldId="267"/>
            <ac:spMk id="45" creationId="{0F646DF8-223D-47DD-95B1-F2654229E56C}"/>
          </ac:spMkLst>
        </pc:spChg>
        <pc:spChg chg="add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46" creationId="{59383CF9-23B5-4335-9B21-1791C4CF1C75}"/>
          </ac:spMkLst>
        </pc:spChg>
        <pc:spChg chg="add del">
          <ac:chgData name="Jonathan Alvarez" userId="ee4222a3-aabb-480c-8de3-4f797e299efb" providerId="ADAL" clId="{443F8B8B-4415-4695-9DF3-70D5142A84BE}" dt="2022-10-27T21:46:04.732" v="1522" actId="26606"/>
          <ac:spMkLst>
            <pc:docMk/>
            <pc:sldMk cId="406068048" sldId="267"/>
            <ac:spMk id="47" creationId="{3B438362-1E1E-4C62-A99E-4134CB16366C}"/>
          </ac:spMkLst>
        </pc:spChg>
        <pc:spChg chg="add">
          <ac:chgData name="Jonathan Alvarez" userId="ee4222a3-aabb-480c-8de3-4f797e299efb" providerId="ADAL" clId="{443F8B8B-4415-4695-9DF3-70D5142A84BE}" dt="2022-10-27T21:46:49.512" v="1526" actId="26606"/>
          <ac:spMkLst>
            <pc:docMk/>
            <pc:sldMk cId="406068048" sldId="267"/>
            <ac:spMk id="48" creationId="{0007FE00-9498-4706-B255-6437B0252C02}"/>
          </ac:spMkLst>
        </pc:spChg>
        <pc:spChg chg="add del">
          <ac:chgData name="Jonathan Alvarez" userId="ee4222a3-aabb-480c-8de3-4f797e299efb" providerId="ADAL" clId="{443F8B8B-4415-4695-9DF3-70D5142A84BE}" dt="2022-10-27T21:46:04.732" v="1522" actId="26606"/>
          <ac:spMkLst>
            <pc:docMk/>
            <pc:sldMk cId="406068048" sldId="267"/>
            <ac:spMk id="51" creationId="{CB147A70-DC29-4DDF-A34C-2B82C6E2295E}"/>
          </ac:spMkLst>
        </pc:spChg>
        <pc:spChg chg="add del">
          <ac:chgData name="Jonathan Alvarez" userId="ee4222a3-aabb-480c-8de3-4f797e299efb" providerId="ADAL" clId="{443F8B8B-4415-4695-9DF3-70D5142A84BE}" dt="2022-10-27T21:46:04.732" v="1522" actId="26606"/>
          <ac:spMkLst>
            <pc:docMk/>
            <pc:sldMk cId="406068048" sldId="267"/>
            <ac:spMk id="53" creationId="{6C077334-5571-4B83-A83E-4CCCFA7B5E8A}"/>
          </ac:spMkLst>
        </pc:spChg>
        <pc:picChg chg="add del mod ord">
          <ac:chgData name="Jonathan Alvarez" userId="ee4222a3-aabb-480c-8de3-4f797e299efb" providerId="ADAL" clId="{443F8B8B-4415-4695-9DF3-70D5142A84BE}" dt="2022-10-27T21:46:24.877" v="1523" actId="478"/>
          <ac:picMkLst>
            <pc:docMk/>
            <pc:sldMk cId="406068048" sldId="267"/>
            <ac:picMk id="5" creationId="{C28415A2-8137-1B37-EE65-0323705E01F3}"/>
          </ac:picMkLst>
        </pc:picChg>
        <pc:picChg chg="add del mod">
          <ac:chgData name="Jonathan Alvarez" userId="ee4222a3-aabb-480c-8de3-4f797e299efb" providerId="ADAL" clId="{443F8B8B-4415-4695-9DF3-70D5142A84BE}" dt="2022-10-27T21:44:32.876" v="1508" actId="22"/>
          <ac:picMkLst>
            <pc:docMk/>
            <pc:sldMk cId="406068048" sldId="267"/>
            <ac:picMk id="6" creationId="{C1D142B1-8592-6C2E-6E31-73663FCB182F}"/>
          </ac:picMkLst>
        </pc:picChg>
        <pc:picChg chg="add mod ord">
          <ac:chgData name="Jonathan Alvarez" userId="ee4222a3-aabb-480c-8de3-4f797e299efb" providerId="ADAL" clId="{443F8B8B-4415-4695-9DF3-70D5142A84BE}" dt="2022-10-27T21:46:49.512" v="1526" actId="26606"/>
          <ac:picMkLst>
            <pc:docMk/>
            <pc:sldMk cId="406068048" sldId="267"/>
            <ac:picMk id="8" creationId="{A1F0E8F6-035C-E88A-A6BF-4538D5254B50}"/>
          </ac:picMkLst>
        </pc:picChg>
        <pc:picChg chg="add del mod">
          <ac:chgData name="Jonathan Alvarez" userId="ee4222a3-aabb-480c-8de3-4f797e299efb" providerId="ADAL" clId="{443F8B8B-4415-4695-9DF3-70D5142A84BE}" dt="2022-10-27T21:50:32.243" v="1530" actId="22"/>
          <ac:picMkLst>
            <pc:docMk/>
            <pc:sldMk cId="406068048" sldId="267"/>
            <ac:picMk id="10" creationId="{3DBDAB0C-481F-C284-BC82-7040A85146C9}"/>
          </ac:picMkLst>
        </pc:picChg>
        <pc:picChg chg="add mod">
          <ac:chgData name="Jonathan Alvarez" userId="ee4222a3-aabb-480c-8de3-4f797e299efb" providerId="ADAL" clId="{443F8B8B-4415-4695-9DF3-70D5142A84BE}" dt="2022-10-27T21:51:02.235" v="1532" actId="1076"/>
          <ac:picMkLst>
            <pc:docMk/>
            <pc:sldMk cId="406068048" sldId="267"/>
            <ac:picMk id="12" creationId="{DD10EC91-1E91-EB93-3120-1EE786480F59}"/>
          </ac:picMkLst>
        </pc:picChg>
        <pc:picChg chg="add del">
          <ac:chgData name="Jonathan Alvarez" userId="ee4222a3-aabb-480c-8de3-4f797e299efb" providerId="ADAL" clId="{443F8B8B-4415-4695-9DF3-70D5142A84BE}" dt="2022-10-20T21:34:57.702" v="387" actId="478"/>
          <ac:picMkLst>
            <pc:docMk/>
            <pc:sldMk cId="406068048" sldId="267"/>
            <ac:picMk id="13" creationId="{664B75A1-2A7A-FF75-A887-D0E9A358C01C}"/>
          </ac:picMkLst>
        </pc:picChg>
        <pc:picChg chg="add del mod">
          <ac:chgData name="Jonathan Alvarez" userId="ee4222a3-aabb-480c-8de3-4f797e299efb" providerId="ADAL" clId="{443F8B8B-4415-4695-9DF3-70D5142A84BE}" dt="2022-10-27T23:25:47.466" v="1547" actId="478"/>
          <ac:picMkLst>
            <pc:docMk/>
            <pc:sldMk cId="406068048" sldId="267"/>
            <ac:picMk id="15" creationId="{588C540C-D4B3-F562-1AB5-F9F7FE6B34C3}"/>
          </ac:picMkLst>
        </pc:picChg>
        <pc:picChg chg="add mod">
          <ac:chgData name="Jonathan Alvarez" userId="ee4222a3-aabb-480c-8de3-4f797e299efb" providerId="ADAL" clId="{443F8B8B-4415-4695-9DF3-70D5142A84BE}" dt="2022-10-27T23:26:32.322" v="1553" actId="1076"/>
          <ac:picMkLst>
            <pc:docMk/>
            <pc:sldMk cId="406068048" sldId="267"/>
            <ac:picMk id="17" creationId="{BE412444-8537-4F9B-4590-B382C1F3A880}"/>
          </ac:picMkLst>
        </pc:picChg>
        <pc:cxnChg chg="add del">
          <ac:chgData name="Jonathan Alvarez" userId="ee4222a3-aabb-480c-8de3-4f797e299efb" providerId="ADAL" clId="{443F8B8B-4415-4695-9DF3-70D5142A84BE}" dt="2022-10-27T21:46:04.732" v="1522" actId="26606"/>
          <ac:cxnSpMkLst>
            <pc:docMk/>
            <pc:sldMk cId="406068048" sldId="267"/>
            <ac:cxnSpMk id="49" creationId="{2F61ABFD-DE05-41FD-A6B7-6D40196C1570}"/>
          </ac:cxnSpMkLst>
        </pc:cxnChg>
      </pc:sldChg>
      <pc:sldChg chg="addSp delSp modSp new mod ord setBg">
        <pc:chgData name="Jonathan Alvarez" userId="ee4222a3-aabb-480c-8de3-4f797e299efb" providerId="ADAL" clId="{443F8B8B-4415-4695-9DF3-70D5142A84BE}" dt="2022-10-27T19:07:38.168" v="1130"/>
        <pc:sldMkLst>
          <pc:docMk/>
          <pc:sldMk cId="3047216726" sldId="268"/>
        </pc:sldMkLst>
        <pc:spChg chg="mo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2" creationId="{17DD54F2-12FB-7BAB-38BE-95B6FC41E4CA}"/>
          </ac:spMkLst>
        </pc:spChg>
        <pc:spChg chg="add del mod">
          <ac:chgData name="Jonathan Alvarez" userId="ee4222a3-aabb-480c-8de3-4f797e299efb" providerId="ADAL" clId="{443F8B8B-4415-4695-9DF3-70D5142A84BE}" dt="2022-10-20T22:31:04.103" v="727" actId="20577"/>
          <ac:spMkLst>
            <pc:docMk/>
            <pc:sldMk cId="3047216726" sldId="268"/>
            <ac:spMk id="3" creationId="{6595749C-E215-CD24-7B9D-A1CA54B480DD}"/>
          </ac:spMkLst>
        </pc:spChg>
        <pc:spChg chg="add del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8" creationId="{907EF6B7-1338-4443-8C46-6A318D952DFD}"/>
          </ac:spMkLst>
        </pc:spChg>
        <pc:spChg chg="add del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10" creationId="{DAAE4CDD-124C-4DCF-9584-B6033B545DD5}"/>
          </ac:spMkLst>
        </pc:spChg>
        <pc:spChg chg="add del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12" creationId="{081E4A58-353D-44AE-B2FC-2A74E2E400F7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17" creationId="{1CD81A2A-6ED4-4EF4-A14C-912D31E14800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19" creationId="{1661932C-CA15-4E17-B115-FAE7CBEE4789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21" creationId="{8590ADD5-9383-4D3D-9047-3DA2593CCB5D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23" creationId="{DABE3E45-88CF-45D8-8D40-C773324D93F6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27" creationId="{B91ECDA9-56DC-4270-8F33-01C5637B8CEB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29" creationId="{75F47824-961D-465D-84F9-EAE11BC6173B}"/>
          </ac:spMkLst>
        </pc:spChg>
        <pc:spChg chg="add">
          <ac:chgData name="Jonathan Alvarez" userId="ee4222a3-aabb-480c-8de3-4f797e299efb" providerId="ADAL" clId="{443F8B8B-4415-4695-9DF3-70D5142A84BE}" dt="2022-10-20T22:13:07.967" v="534" actId="26606"/>
          <ac:spMkLst>
            <pc:docMk/>
            <pc:sldMk cId="3047216726" sldId="268"/>
            <ac:spMk id="31" creationId="{FEC9DA3E-C1D7-472D-B7C0-F71AE41FBA23}"/>
          </ac:spMkLst>
        </pc:spChg>
        <pc:picChg chg="add del mod">
          <ac:chgData name="Jonathan Alvarez" userId="ee4222a3-aabb-480c-8de3-4f797e299efb" providerId="ADAL" clId="{443F8B8B-4415-4695-9DF3-70D5142A84BE}" dt="2022-10-20T22:00:01.776" v="414" actId="931"/>
          <ac:picMkLst>
            <pc:docMk/>
            <pc:sldMk cId="3047216726" sldId="268"/>
            <ac:picMk id="5" creationId="{29650902-A47A-F959-4163-BCE56D2EDBE1}"/>
          </ac:picMkLst>
        </pc:picChg>
        <pc:picChg chg="add mod">
          <ac:chgData name="Jonathan Alvarez" userId="ee4222a3-aabb-480c-8de3-4f797e299efb" providerId="ADAL" clId="{443F8B8B-4415-4695-9DF3-70D5142A84BE}" dt="2022-10-20T22:13:07.967" v="534" actId="26606"/>
          <ac:picMkLst>
            <pc:docMk/>
            <pc:sldMk cId="3047216726" sldId="268"/>
            <ac:picMk id="7" creationId="{FA875D60-A3CE-783E-9AA2-56BAF7728492}"/>
          </ac:picMkLst>
        </pc:picChg>
        <pc:cxnChg chg="add">
          <ac:chgData name="Jonathan Alvarez" userId="ee4222a3-aabb-480c-8de3-4f797e299efb" providerId="ADAL" clId="{443F8B8B-4415-4695-9DF3-70D5142A84BE}" dt="2022-10-20T22:13:07.967" v="534" actId="26606"/>
          <ac:cxnSpMkLst>
            <pc:docMk/>
            <pc:sldMk cId="3047216726" sldId="268"/>
            <ac:cxnSpMk id="25" creationId="{49CD1692-827B-4C8D-B4A1-134FD04CF45C}"/>
          </ac:cxnSpMkLst>
        </pc:cxnChg>
      </pc:sldChg>
      <pc:sldChg chg="addSp modSp new mod ord setBg">
        <pc:chgData name="Jonathan Alvarez" userId="ee4222a3-aabb-480c-8de3-4f797e299efb" providerId="ADAL" clId="{443F8B8B-4415-4695-9DF3-70D5142A84BE}" dt="2022-10-27T19:07:40.790" v="1132"/>
        <pc:sldMkLst>
          <pc:docMk/>
          <pc:sldMk cId="1462778223" sldId="269"/>
        </pc:sldMkLst>
        <pc:spChg chg="mod">
          <ac:chgData name="Jonathan Alvarez" userId="ee4222a3-aabb-480c-8de3-4f797e299efb" providerId="ADAL" clId="{443F8B8B-4415-4695-9DF3-70D5142A84BE}" dt="2022-10-20T22:28:53.787" v="675" actId="26606"/>
          <ac:spMkLst>
            <pc:docMk/>
            <pc:sldMk cId="1462778223" sldId="269"/>
            <ac:spMk id="2" creationId="{BC6A76D3-062C-7E82-F172-D75A99454AA3}"/>
          </ac:spMkLst>
        </pc:spChg>
        <pc:spChg chg="mod ord">
          <ac:chgData name="Jonathan Alvarez" userId="ee4222a3-aabb-480c-8de3-4f797e299efb" providerId="ADAL" clId="{443F8B8B-4415-4695-9DF3-70D5142A84BE}" dt="2022-10-20T22:30:59.376" v="724" actId="20577"/>
          <ac:spMkLst>
            <pc:docMk/>
            <pc:sldMk cId="1462778223" sldId="269"/>
            <ac:spMk id="3" creationId="{92A031A3-6F36-9D11-F393-79F2408FF161}"/>
          </ac:spMkLst>
        </pc:spChg>
        <pc:spChg chg="add">
          <ac:chgData name="Jonathan Alvarez" userId="ee4222a3-aabb-480c-8de3-4f797e299efb" providerId="ADAL" clId="{443F8B8B-4415-4695-9DF3-70D5142A84BE}" dt="2022-10-20T22:28:53.787" v="675" actId="26606"/>
          <ac:spMkLst>
            <pc:docMk/>
            <pc:sldMk cId="1462778223" sldId="269"/>
            <ac:spMk id="10" creationId="{2EB492CD-616E-47F8-933B-5E2D952A0593}"/>
          </ac:spMkLst>
        </pc:spChg>
        <pc:spChg chg="add">
          <ac:chgData name="Jonathan Alvarez" userId="ee4222a3-aabb-480c-8de3-4f797e299efb" providerId="ADAL" clId="{443F8B8B-4415-4695-9DF3-70D5142A84BE}" dt="2022-10-20T22:28:53.787" v="675" actId="26606"/>
          <ac:spMkLst>
            <pc:docMk/>
            <pc:sldMk cId="1462778223" sldId="269"/>
            <ac:spMk id="12" creationId="{59383CF9-23B5-4335-9B21-1791C4CF1C75}"/>
          </ac:spMkLst>
        </pc:spChg>
        <pc:spChg chg="add">
          <ac:chgData name="Jonathan Alvarez" userId="ee4222a3-aabb-480c-8de3-4f797e299efb" providerId="ADAL" clId="{443F8B8B-4415-4695-9DF3-70D5142A84BE}" dt="2022-10-20T22:28:53.787" v="675" actId="26606"/>
          <ac:spMkLst>
            <pc:docMk/>
            <pc:sldMk cId="1462778223" sldId="269"/>
            <ac:spMk id="14" creationId="{0007FE00-9498-4706-B255-6437B0252C02}"/>
          </ac:spMkLst>
        </pc:spChg>
        <pc:picChg chg="add mod">
          <ac:chgData name="Jonathan Alvarez" userId="ee4222a3-aabb-480c-8de3-4f797e299efb" providerId="ADAL" clId="{443F8B8B-4415-4695-9DF3-70D5142A84BE}" dt="2022-10-20T22:28:53.787" v="675" actId="26606"/>
          <ac:picMkLst>
            <pc:docMk/>
            <pc:sldMk cId="1462778223" sldId="269"/>
            <ac:picMk id="5" creationId="{E55EC9E4-4CBA-02C0-E928-2CD7AD1EA24E}"/>
          </ac:picMkLst>
        </pc:picChg>
      </pc:sldChg>
      <pc:sldChg chg="addSp modSp new mod ord setBg">
        <pc:chgData name="Jonathan Alvarez" userId="ee4222a3-aabb-480c-8de3-4f797e299efb" providerId="ADAL" clId="{443F8B8B-4415-4695-9DF3-70D5142A84BE}" dt="2022-10-27T19:07:42.414" v="1134"/>
        <pc:sldMkLst>
          <pc:docMk/>
          <pc:sldMk cId="2390787271" sldId="270"/>
        </pc:sldMkLst>
        <pc:spChg chg="mod">
          <ac:chgData name="Jonathan Alvarez" userId="ee4222a3-aabb-480c-8de3-4f797e299efb" providerId="ADAL" clId="{443F8B8B-4415-4695-9DF3-70D5142A84BE}" dt="2022-10-20T23:20:52.683" v="783" actId="26606"/>
          <ac:spMkLst>
            <pc:docMk/>
            <pc:sldMk cId="2390787271" sldId="270"/>
            <ac:spMk id="2" creationId="{510DCEB3-89A2-973F-1873-1F4E6FC92352}"/>
          </ac:spMkLst>
        </pc:spChg>
        <pc:spChg chg="mod">
          <ac:chgData name="Jonathan Alvarez" userId="ee4222a3-aabb-480c-8de3-4f797e299efb" providerId="ADAL" clId="{443F8B8B-4415-4695-9DF3-70D5142A84BE}" dt="2022-10-20T23:20:52.683" v="783" actId="26606"/>
          <ac:spMkLst>
            <pc:docMk/>
            <pc:sldMk cId="2390787271" sldId="270"/>
            <ac:spMk id="3" creationId="{70804157-B9D6-2851-6C7C-AA4A05ADD25E}"/>
          </ac:spMkLst>
        </pc:spChg>
        <pc:spChg chg="add">
          <ac:chgData name="Jonathan Alvarez" userId="ee4222a3-aabb-480c-8de3-4f797e299efb" providerId="ADAL" clId="{443F8B8B-4415-4695-9DF3-70D5142A84BE}" dt="2022-10-20T23:20:52.683" v="783" actId="26606"/>
          <ac:spMkLst>
            <pc:docMk/>
            <pc:sldMk cId="2390787271" sldId="270"/>
            <ac:spMk id="10" creationId="{CB6E2F43-29E9-49D9-91FC-E5FEFAAA70DE}"/>
          </ac:spMkLst>
        </pc:spChg>
        <pc:spChg chg="add">
          <ac:chgData name="Jonathan Alvarez" userId="ee4222a3-aabb-480c-8de3-4f797e299efb" providerId="ADAL" clId="{443F8B8B-4415-4695-9DF3-70D5142A84BE}" dt="2022-10-20T23:20:52.683" v="783" actId="26606"/>
          <ac:spMkLst>
            <pc:docMk/>
            <pc:sldMk cId="2390787271" sldId="270"/>
            <ac:spMk id="12" creationId="{8E63CC27-1C86-4653-8866-79C24C5C51FB}"/>
          </ac:spMkLst>
        </pc:spChg>
        <pc:spChg chg="add">
          <ac:chgData name="Jonathan Alvarez" userId="ee4222a3-aabb-480c-8de3-4f797e299efb" providerId="ADAL" clId="{443F8B8B-4415-4695-9DF3-70D5142A84BE}" dt="2022-10-20T23:20:52.683" v="783" actId="26606"/>
          <ac:spMkLst>
            <pc:docMk/>
            <pc:sldMk cId="2390787271" sldId="270"/>
            <ac:spMk id="14" creationId="{3BA62E19-CD42-4C09-B825-844B4943D49D}"/>
          </ac:spMkLst>
        </pc:spChg>
        <pc:picChg chg="add mod ord">
          <ac:chgData name="Jonathan Alvarez" userId="ee4222a3-aabb-480c-8de3-4f797e299efb" providerId="ADAL" clId="{443F8B8B-4415-4695-9DF3-70D5142A84BE}" dt="2022-10-20T23:20:52.683" v="783" actId="26606"/>
          <ac:picMkLst>
            <pc:docMk/>
            <pc:sldMk cId="2390787271" sldId="270"/>
            <ac:picMk id="5" creationId="{B953E1BA-8995-4322-1864-0F32A53B4649}"/>
          </ac:picMkLst>
        </pc:picChg>
      </pc:sldChg>
      <pc:sldChg chg="add">
        <pc:chgData name="Jonathan Alvarez" userId="ee4222a3-aabb-480c-8de3-4f797e299efb" providerId="ADAL" clId="{443F8B8B-4415-4695-9DF3-70D5142A84BE}" dt="2022-10-27T18:21:12.344" v="784" actId="2890"/>
        <pc:sldMkLst>
          <pc:docMk/>
          <pc:sldMk cId="2816047544" sldId="271"/>
        </pc:sldMkLst>
      </pc:sldChg>
      <pc:sldChg chg="addSp delSp modSp add mod ord setClrOvrMap">
        <pc:chgData name="Jonathan Alvarez" userId="ee4222a3-aabb-480c-8de3-4f797e299efb" providerId="ADAL" clId="{443F8B8B-4415-4695-9DF3-70D5142A84BE}" dt="2022-10-27T19:24:11.916" v="1248" actId="26606"/>
        <pc:sldMkLst>
          <pc:docMk/>
          <pc:sldMk cId="457152969" sldId="272"/>
        </pc:sldMkLst>
        <pc:spChg chg="mod ord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2" creationId="{3BDD9D22-33EB-D8CD-1906-EA3E2AEB0A36}"/>
          </ac:spMkLst>
        </pc:spChg>
        <pc:spChg chg="add del mod">
          <ac:chgData name="Jonathan Alvarez" userId="ee4222a3-aabb-480c-8de3-4f797e299efb" providerId="ADAL" clId="{443F8B8B-4415-4695-9DF3-70D5142A84BE}" dt="2022-10-27T19:16:26.513" v="1226" actId="478"/>
          <ac:spMkLst>
            <pc:docMk/>
            <pc:sldMk cId="457152969" sldId="272"/>
            <ac:spMk id="4" creationId="{F9AD9BFE-435C-E3DC-606D-EB3DD9A60F85}"/>
          </ac:spMkLst>
        </pc:spChg>
        <pc:spChg chg="add del mod">
          <ac:chgData name="Jonathan Alvarez" userId="ee4222a3-aabb-480c-8de3-4f797e299efb" providerId="ADAL" clId="{443F8B8B-4415-4695-9DF3-70D5142A84BE}" dt="2022-10-27T19:21:26.981" v="1230" actId="478"/>
          <ac:spMkLst>
            <pc:docMk/>
            <pc:sldMk cId="457152969" sldId="272"/>
            <ac:spMk id="9" creationId="{7DA84C09-CBDD-32F6-EC2D-C5287DBAB0BD}"/>
          </ac:spMkLst>
        </pc:spChg>
        <pc:spChg chg="add del mod">
          <ac:chgData name="Jonathan Alvarez" userId="ee4222a3-aabb-480c-8de3-4f797e299efb" providerId="ADAL" clId="{443F8B8B-4415-4695-9DF3-70D5142A84BE}" dt="2022-10-27T19:21:38.911" v="1233" actId="478"/>
          <ac:spMkLst>
            <pc:docMk/>
            <pc:sldMk cId="457152969" sldId="272"/>
            <ac:spMk id="11" creationId="{9F170325-7BE5-0938-3302-2158E1CE9CD8}"/>
          </ac:spMkLst>
        </pc:spChg>
        <pc:spChg chg="add del mod">
          <ac:chgData name="Jonathan Alvarez" userId="ee4222a3-aabb-480c-8de3-4f797e299efb" providerId="ADAL" clId="{443F8B8B-4415-4695-9DF3-70D5142A84BE}" dt="2022-10-27T19:23:55.553" v="1244"/>
          <ac:spMkLst>
            <pc:docMk/>
            <pc:sldMk cId="457152969" sldId="272"/>
            <ac:spMk id="13" creationId="{2921CD11-E3A0-A9FF-3A5F-83AE9FC2BDC8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35" creationId="{8A7BA06D-B3FF-4E91-8639-B4569AE3AA23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36" creationId="{2B30C86D-5A07-48BC-9C9D-6F9A2DB1E9E1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37" creationId="{362D44EE-C852-4460-B8B5-C4F2BC20510C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38" creationId="{658970D8-8D1D-4B5C-894B-E871CC86543D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39" creationId="{F227E5B6-9132-43CA-B503-37A18562ADF2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40" creationId="{03C2051E-A88D-48E5-BACF-AAED17892722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41" creationId="{7821A508-2985-4905-874A-527429BAABFA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42" creationId="{D2929CB1-0E3C-4B2D-ADC5-0154FB33BA44}"/>
          </ac:spMkLst>
        </pc:spChg>
        <pc:spChg chg="add del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43" creationId="{5F2F0C84-BE8C-4DC2-A6D3-30349A801D5C}"/>
          </ac:spMkLst>
        </pc:spChg>
        <pc:spChg chg="add del">
          <ac:chgData name="Jonathan Alvarez" userId="ee4222a3-aabb-480c-8de3-4f797e299efb" providerId="ADAL" clId="{443F8B8B-4415-4695-9DF3-70D5142A84BE}" dt="2022-10-27T19:23:08.562" v="1241" actId="26606"/>
          <ac:spMkLst>
            <pc:docMk/>
            <pc:sldMk cId="457152969" sldId="272"/>
            <ac:spMk id="47" creationId="{A11D37BB-BAE2-D3A1-4EE2-ABFB186E7337}"/>
          </ac:spMkLst>
        </pc:spChg>
        <pc:spChg chg="add del">
          <ac:chgData name="Jonathan Alvarez" userId="ee4222a3-aabb-480c-8de3-4f797e299efb" providerId="ADAL" clId="{443F8B8B-4415-4695-9DF3-70D5142A84BE}" dt="2022-10-27T19:23:08.562" v="1241" actId="26606"/>
          <ac:spMkLst>
            <pc:docMk/>
            <pc:sldMk cId="457152969" sldId="272"/>
            <ac:spMk id="50" creationId="{460B0EFB-53ED-4F35-B05D-F658EA021C65}"/>
          </ac:spMkLst>
        </pc:spChg>
        <pc:spChg chg="add del">
          <ac:chgData name="Jonathan Alvarez" userId="ee4222a3-aabb-480c-8de3-4f797e299efb" providerId="ADAL" clId="{443F8B8B-4415-4695-9DF3-70D5142A84BE}" dt="2022-10-27T19:23:08.562" v="1241" actId="26606"/>
          <ac:spMkLst>
            <pc:docMk/>
            <pc:sldMk cId="457152969" sldId="272"/>
            <ac:spMk id="52" creationId="{835EF3DD-7D43-4A27-8967-A92FD8CC9365}"/>
          </ac:spMkLst>
        </pc:spChg>
        <pc:spChg chg="add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1031" creationId="{8A7BA06D-B3FF-4E91-8639-B4569AE3AA23}"/>
          </ac:spMkLst>
        </pc:spChg>
        <pc:spChg chg="add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1033" creationId="{2B30C86D-5A07-48BC-9C9D-6F9A2DB1E9E1}"/>
          </ac:spMkLst>
        </pc:spChg>
        <pc:spChg chg="add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1035" creationId="{0671A8AE-40A1-4631-A6B8-581AFF065482}"/>
          </ac:spMkLst>
        </pc:spChg>
        <pc:spChg chg="add">
          <ac:chgData name="Jonathan Alvarez" userId="ee4222a3-aabb-480c-8de3-4f797e299efb" providerId="ADAL" clId="{443F8B8B-4415-4695-9DF3-70D5142A84BE}" dt="2022-10-27T19:24:11.916" v="1248" actId="26606"/>
          <ac:spMkLst>
            <pc:docMk/>
            <pc:sldMk cId="457152969" sldId="272"/>
            <ac:spMk id="1037" creationId="{A44CD100-6267-4E62-AA64-2182A3A6A1C0}"/>
          </ac:spMkLst>
        </pc:spChg>
        <pc:picChg chg="add del">
          <ac:chgData name="Jonathan Alvarez" userId="ee4222a3-aabb-480c-8de3-4f797e299efb" providerId="ADAL" clId="{443F8B8B-4415-4695-9DF3-70D5142A84BE}" dt="2022-10-27T19:21:42.149" v="1237" actId="478"/>
          <ac:picMkLst>
            <pc:docMk/>
            <pc:sldMk cId="457152969" sldId="272"/>
            <ac:picMk id="5" creationId="{BAD0DC9C-85E9-5BC9-68F0-312CAEB7465E}"/>
          </ac:picMkLst>
        </pc:picChg>
        <pc:picChg chg="add del mod">
          <ac:chgData name="Jonathan Alvarez" userId="ee4222a3-aabb-480c-8de3-4f797e299efb" providerId="ADAL" clId="{443F8B8B-4415-4695-9DF3-70D5142A84BE}" dt="2022-10-27T19:21:40.190" v="1236" actId="931"/>
          <ac:picMkLst>
            <pc:docMk/>
            <pc:sldMk cId="457152969" sldId="272"/>
            <ac:picMk id="7" creationId="{0F2F065C-350C-7ACC-95EE-859586A5FBAB}"/>
          </ac:picMkLst>
        </pc:picChg>
        <pc:picChg chg="add del mod">
          <ac:chgData name="Jonathan Alvarez" userId="ee4222a3-aabb-480c-8de3-4f797e299efb" providerId="ADAL" clId="{443F8B8B-4415-4695-9DF3-70D5142A84BE}" dt="2022-10-27T19:23:09.822" v="1243" actId="931"/>
          <ac:picMkLst>
            <pc:docMk/>
            <pc:sldMk cId="457152969" sldId="272"/>
            <ac:picMk id="15" creationId="{A1535ABF-738F-AF8A-39BF-E8A6C7874683}"/>
          </ac:picMkLst>
        </pc:picChg>
        <pc:picChg chg="add mod">
          <ac:chgData name="Jonathan Alvarez" userId="ee4222a3-aabb-480c-8de3-4f797e299efb" providerId="ADAL" clId="{443F8B8B-4415-4695-9DF3-70D5142A84BE}" dt="2022-10-27T19:24:11.916" v="1248" actId="26606"/>
          <ac:picMkLst>
            <pc:docMk/>
            <pc:sldMk cId="457152969" sldId="272"/>
            <ac:picMk id="1026" creationId="{994DDC44-DC9A-D24F-26E4-AF1552592B30}"/>
          </ac:picMkLst>
        </pc:picChg>
      </pc:sldChg>
      <pc:sldChg chg="modSp add del mod">
        <pc:chgData name="Jonathan Alvarez" userId="ee4222a3-aabb-480c-8de3-4f797e299efb" providerId="ADAL" clId="{443F8B8B-4415-4695-9DF3-70D5142A84BE}" dt="2022-10-27T21:40:04.304" v="1451" actId="2696"/>
        <pc:sldMkLst>
          <pc:docMk/>
          <pc:sldMk cId="117405613" sldId="273"/>
        </pc:sldMkLst>
        <pc:spChg chg="mod">
          <ac:chgData name="Jonathan Alvarez" userId="ee4222a3-aabb-480c-8de3-4f797e299efb" providerId="ADAL" clId="{443F8B8B-4415-4695-9DF3-70D5142A84BE}" dt="2022-10-27T21:38:23.403" v="1448" actId="20577"/>
          <ac:spMkLst>
            <pc:docMk/>
            <pc:sldMk cId="117405613" sldId="273"/>
            <ac:spMk id="2" creationId="{D39D6C7E-4F7B-B1D3-AC79-EF1C1E8E0FA9}"/>
          </ac:spMkLst>
        </pc:spChg>
      </pc:sldChg>
      <pc:sldChg chg="addSp modSp new mod setBg">
        <pc:chgData name="Jonathan Alvarez" userId="ee4222a3-aabb-480c-8de3-4f797e299efb" providerId="ADAL" clId="{443F8B8B-4415-4695-9DF3-70D5142A84BE}" dt="2022-11-03T19:44:59.459" v="1860" actId="20577"/>
        <pc:sldMkLst>
          <pc:docMk/>
          <pc:sldMk cId="2910236926" sldId="273"/>
        </pc:sldMkLst>
        <pc:spChg chg="mod">
          <ac:chgData name="Jonathan Alvarez" userId="ee4222a3-aabb-480c-8de3-4f797e299efb" providerId="ADAL" clId="{443F8B8B-4415-4695-9DF3-70D5142A84BE}" dt="2022-11-03T19:44:59.459" v="1860" actId="20577"/>
          <ac:spMkLst>
            <pc:docMk/>
            <pc:sldMk cId="2910236926" sldId="273"/>
            <ac:spMk id="2" creationId="{272E7089-849E-829F-6EE6-3AB097E49E84}"/>
          </ac:spMkLst>
        </pc:spChg>
        <pc:spChg chg="mod">
          <ac:chgData name="Jonathan Alvarez" userId="ee4222a3-aabb-480c-8de3-4f797e299efb" providerId="ADAL" clId="{443F8B8B-4415-4695-9DF3-70D5142A84BE}" dt="2022-11-03T19:26:18.124" v="1808" actId="26606"/>
          <ac:spMkLst>
            <pc:docMk/>
            <pc:sldMk cId="2910236926" sldId="273"/>
            <ac:spMk id="3" creationId="{D47300CE-1051-4111-BDDC-9572EB342B04}"/>
          </ac:spMkLst>
        </pc:spChg>
        <pc:spChg chg="add">
          <ac:chgData name="Jonathan Alvarez" userId="ee4222a3-aabb-480c-8de3-4f797e299efb" providerId="ADAL" clId="{443F8B8B-4415-4695-9DF3-70D5142A84BE}" dt="2022-11-03T19:26:18.124" v="1808" actId="26606"/>
          <ac:spMkLst>
            <pc:docMk/>
            <pc:sldMk cId="2910236926" sldId="273"/>
            <ac:spMk id="10" creationId="{24D46527-8963-4773-8769-07E6ACE08487}"/>
          </ac:spMkLst>
        </pc:spChg>
        <pc:spChg chg="add">
          <ac:chgData name="Jonathan Alvarez" userId="ee4222a3-aabb-480c-8de3-4f797e299efb" providerId="ADAL" clId="{443F8B8B-4415-4695-9DF3-70D5142A84BE}" dt="2022-11-03T19:26:18.124" v="1808" actId="26606"/>
          <ac:spMkLst>
            <pc:docMk/>
            <pc:sldMk cId="2910236926" sldId="273"/>
            <ac:spMk id="12" creationId="{920E13D1-85D7-4BF3-9903-59216CB5AE14}"/>
          </ac:spMkLst>
        </pc:spChg>
        <pc:picChg chg="add mod ord">
          <ac:chgData name="Jonathan Alvarez" userId="ee4222a3-aabb-480c-8de3-4f797e299efb" providerId="ADAL" clId="{443F8B8B-4415-4695-9DF3-70D5142A84BE}" dt="2022-11-03T19:26:18.124" v="1808" actId="26606"/>
          <ac:picMkLst>
            <pc:docMk/>
            <pc:sldMk cId="2910236926" sldId="273"/>
            <ac:picMk id="5" creationId="{BCD09D69-3EF7-339E-7C45-C4CDC47D0D1B}"/>
          </ac:picMkLst>
        </pc:picChg>
      </pc:sldChg>
      <pc:sldChg chg="addSp delSp modSp new mod setBg setClrOvrMap">
        <pc:chgData name="Jonathan Alvarez" userId="ee4222a3-aabb-480c-8de3-4f797e299efb" providerId="ADAL" clId="{443F8B8B-4415-4695-9DF3-70D5142A84BE}" dt="2022-11-03T23:21:46.642" v="1890" actId="26606"/>
        <pc:sldMkLst>
          <pc:docMk/>
          <pc:sldMk cId="518599227" sldId="274"/>
        </pc:sldMkLst>
        <pc:spChg chg="mo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2" creationId="{4743B4FE-C5CA-92E7-DB28-8807545676A5}"/>
          </ac:spMkLst>
        </pc:spChg>
        <pc:spChg chg="del">
          <ac:chgData name="Jonathan Alvarez" userId="ee4222a3-aabb-480c-8de3-4f797e299efb" providerId="ADAL" clId="{443F8B8B-4415-4695-9DF3-70D5142A84BE}" dt="2022-11-03T20:12:27.318" v="1869"/>
          <ac:spMkLst>
            <pc:docMk/>
            <pc:sldMk cId="518599227" sldId="274"/>
            <ac:spMk id="3" creationId="{00BD405A-085D-65A3-3987-F11A2135D57B}"/>
          </ac:spMkLst>
        </pc:spChg>
        <pc:spChg chg="add del mod">
          <ac:chgData name="Jonathan Alvarez" userId="ee4222a3-aabb-480c-8de3-4f797e299efb" providerId="ADAL" clId="{443F8B8B-4415-4695-9DF3-70D5142A84BE}" dt="2022-11-03T20:15:07.352" v="1872"/>
          <ac:spMkLst>
            <pc:docMk/>
            <pc:sldMk cId="518599227" sldId="274"/>
            <ac:spMk id="6" creationId="{797DB4EF-7295-FAD9-159C-2ADE9CCF3710}"/>
          </ac:spMkLst>
        </pc:spChg>
        <pc:spChg chg="add del mod">
          <ac:chgData name="Jonathan Alvarez" userId="ee4222a3-aabb-480c-8de3-4f797e299efb" providerId="ADAL" clId="{443F8B8B-4415-4695-9DF3-70D5142A84BE}" dt="2022-11-03T20:16:54.742" v="1882"/>
          <ac:spMkLst>
            <pc:docMk/>
            <pc:sldMk cId="518599227" sldId="274"/>
            <ac:spMk id="7" creationId="{8C21184D-DFBF-86CB-586D-B93D1ED36DDD}"/>
          </ac:spMkLst>
        </pc:spChg>
        <pc:spChg chg="add del mod">
          <ac:chgData name="Jonathan Alvarez" userId="ee4222a3-aabb-480c-8de3-4f797e299efb" providerId="ADAL" clId="{443F8B8B-4415-4695-9DF3-70D5142A84BE}" dt="2022-11-03T20:18:11.517" v="1887"/>
          <ac:spMkLst>
            <pc:docMk/>
            <pc:sldMk cId="518599227" sldId="274"/>
            <ac:spMk id="8" creationId="{755B06F8-F6DB-52E8-97D1-9DF229131D29}"/>
          </ac:spMkLst>
        </pc:spChg>
        <pc:spChg chg="add del">
          <ac:chgData name="Jonathan Alvarez" userId="ee4222a3-aabb-480c-8de3-4f797e299efb" providerId="ADAL" clId="{443F8B8B-4415-4695-9DF3-70D5142A84BE}" dt="2022-11-03T20:17:08.029" v="1885" actId="26606"/>
          <ac:spMkLst>
            <pc:docMk/>
            <pc:sldMk cId="518599227" sldId="274"/>
            <ac:spMk id="9" creationId="{8A7BA06D-B3FF-4E91-8639-B4569AE3AA23}"/>
          </ac:spMkLst>
        </pc:spChg>
        <pc:spChg chg="add del mo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" creationId="{7970E69B-A3F5-3144-6FC4-47AABF75AEC3}"/>
          </ac:spMkLst>
        </pc:spChg>
        <pc:spChg chg="add del">
          <ac:chgData name="Jonathan Alvarez" userId="ee4222a3-aabb-480c-8de3-4f797e299efb" providerId="ADAL" clId="{443F8B8B-4415-4695-9DF3-70D5142A84BE}" dt="2022-11-03T20:17:08.029" v="1885" actId="26606"/>
          <ac:spMkLst>
            <pc:docMk/>
            <pc:sldMk cId="518599227" sldId="274"/>
            <ac:spMk id="11" creationId="{2B30C86D-5A07-48BC-9C9D-6F9A2DB1E9E1}"/>
          </ac:spMkLst>
        </pc:spChg>
        <pc:spChg chg="add del">
          <ac:chgData name="Jonathan Alvarez" userId="ee4222a3-aabb-480c-8de3-4f797e299efb" providerId="ADAL" clId="{443F8B8B-4415-4695-9DF3-70D5142A84BE}" dt="2022-11-03T20:17:08.029" v="1885" actId="26606"/>
          <ac:spMkLst>
            <pc:docMk/>
            <pc:sldMk cId="518599227" sldId="274"/>
            <ac:spMk id="13" creationId="{3301E07F-4F79-4B58-8698-EF24DC1ECDBF}"/>
          </ac:spMkLst>
        </pc:spChg>
        <pc:spChg chg="add del">
          <ac:chgData name="Jonathan Alvarez" userId="ee4222a3-aabb-480c-8de3-4f797e299efb" providerId="ADAL" clId="{443F8B8B-4415-4695-9DF3-70D5142A84BE}" dt="2022-11-03T20:17:08.029" v="1885" actId="26606"/>
          <ac:spMkLst>
            <pc:docMk/>
            <pc:sldMk cId="518599227" sldId="274"/>
            <ac:spMk id="15" creationId="{E58B2195-5055-402F-A3E7-53FF0E4980C3}"/>
          </ac:spMkLst>
        </pc:spChg>
        <pc:spChg chg="add del">
          <ac:chgData name="Jonathan Alvarez" userId="ee4222a3-aabb-480c-8de3-4f797e299efb" providerId="ADAL" clId="{443F8B8B-4415-4695-9DF3-70D5142A84BE}" dt="2022-11-03T20:17:08.029" v="1885" actId="26606"/>
          <ac:spMkLst>
            <pc:docMk/>
            <pc:sldMk cId="518599227" sldId="274"/>
            <ac:spMk id="17" creationId="{9EE6F773-742A-491A-9A00-A2A150DF500A}"/>
          </ac:spMkLst>
        </pc:spChg>
        <pc:spChg chg="add del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37" creationId="{8A7BA06D-B3FF-4E91-8639-B4569AE3AA23}"/>
          </ac:spMkLst>
        </pc:spChg>
        <pc:spChg chg="add del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39" creationId="{2B30C86D-5A07-48BC-9C9D-6F9A2DB1E9E1}"/>
          </ac:spMkLst>
        </pc:spChg>
        <pc:spChg chg="add del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41" creationId="{3301E07F-4F79-4B58-8698-EF24DC1ECDBF}"/>
          </ac:spMkLst>
        </pc:spChg>
        <pc:spChg chg="add del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43" creationId="{E58B2195-5055-402F-A3E7-53FF0E4980C3}"/>
          </ac:spMkLst>
        </pc:spChg>
        <pc:spChg chg="add del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45" creationId="{9EE6F773-742A-491A-9A00-A2A150DF500A}"/>
          </ac:spMkLst>
        </pc:spChg>
        <pc:spChg chg="ad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51" creationId="{8A7BA06D-B3FF-4E91-8639-B4569AE3AA23}"/>
          </ac:spMkLst>
        </pc:spChg>
        <pc:spChg chg="ad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53" creationId="{2B30C86D-5A07-48BC-9C9D-6F9A2DB1E9E1}"/>
          </ac:spMkLst>
        </pc:spChg>
        <pc:spChg chg="ad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55" creationId="{0671A8AE-40A1-4631-A6B8-581AFF065482}"/>
          </ac:spMkLst>
        </pc:spChg>
        <pc:spChg chg="add">
          <ac:chgData name="Jonathan Alvarez" userId="ee4222a3-aabb-480c-8de3-4f797e299efb" providerId="ADAL" clId="{443F8B8B-4415-4695-9DF3-70D5142A84BE}" dt="2022-11-03T23:21:46.642" v="1890" actId="26606"/>
          <ac:spMkLst>
            <pc:docMk/>
            <pc:sldMk cId="518599227" sldId="274"/>
            <ac:spMk id="1057" creationId="{A44CD100-6267-4E62-AA64-2182A3A6A1C0}"/>
          </ac:spMkLst>
        </pc:spChg>
        <pc:picChg chg="add del mod">
          <ac:chgData name="Jonathan Alvarez" userId="ee4222a3-aabb-480c-8de3-4f797e299efb" providerId="ADAL" clId="{443F8B8B-4415-4695-9DF3-70D5142A84BE}" dt="2022-11-03T20:13:39.967" v="1871" actId="478"/>
          <ac:picMkLst>
            <pc:docMk/>
            <pc:sldMk cId="518599227" sldId="274"/>
            <ac:picMk id="4" creationId="{E6828B58-E8EC-F82B-AB01-C906EEE2F90A}"/>
          </ac:picMkLst>
        </pc:picChg>
        <pc:picChg chg="add del mod">
          <ac:chgData name="Jonathan Alvarez" userId="ee4222a3-aabb-480c-8de3-4f797e299efb" providerId="ADAL" clId="{443F8B8B-4415-4695-9DF3-70D5142A84BE}" dt="2022-11-03T20:15:23.964" v="1874" actId="478"/>
          <ac:picMkLst>
            <pc:docMk/>
            <pc:sldMk cId="518599227" sldId="274"/>
            <ac:picMk id="1026" creationId="{F2D4E89C-3B82-FDFB-AA64-42B3468DA54B}"/>
          </ac:picMkLst>
        </pc:picChg>
        <pc:picChg chg="add del mod">
          <ac:chgData name="Jonathan Alvarez" userId="ee4222a3-aabb-480c-8de3-4f797e299efb" providerId="ADAL" clId="{443F8B8B-4415-4695-9DF3-70D5142A84BE}" dt="2022-11-03T20:15:54.146" v="1877" actId="478"/>
          <ac:picMkLst>
            <pc:docMk/>
            <pc:sldMk cId="518599227" sldId="274"/>
            <ac:picMk id="1028" creationId="{54CFB8D4-EDAE-866C-E473-A0D44930C099}"/>
          </ac:picMkLst>
        </pc:picChg>
        <pc:picChg chg="add del mod">
          <ac:chgData name="Jonathan Alvarez" userId="ee4222a3-aabb-480c-8de3-4f797e299efb" providerId="ADAL" clId="{443F8B8B-4415-4695-9DF3-70D5142A84BE}" dt="2022-11-03T20:16:01.468" v="1881"/>
          <ac:picMkLst>
            <pc:docMk/>
            <pc:sldMk cId="518599227" sldId="274"/>
            <ac:picMk id="1030" creationId="{5B39ABF6-D744-5214-DEF7-45F1ABA38B77}"/>
          </ac:picMkLst>
        </pc:picChg>
        <pc:picChg chg="add del mod">
          <ac:chgData name="Jonathan Alvarez" userId="ee4222a3-aabb-480c-8de3-4f797e299efb" providerId="ADAL" clId="{443F8B8B-4415-4695-9DF3-70D5142A84BE}" dt="2022-11-03T20:18:08.845" v="1886" actId="478"/>
          <ac:picMkLst>
            <pc:docMk/>
            <pc:sldMk cId="518599227" sldId="274"/>
            <ac:picMk id="1032" creationId="{6722593D-758A-70A1-0CCA-BF849DD3D131}"/>
          </ac:picMkLst>
        </pc:picChg>
        <pc:picChg chg="add del mod">
          <ac:chgData name="Jonathan Alvarez" userId="ee4222a3-aabb-480c-8de3-4f797e299efb" providerId="ADAL" clId="{443F8B8B-4415-4695-9DF3-70D5142A84BE}" dt="2022-11-03T23:21:33.801" v="1889" actId="478"/>
          <ac:picMkLst>
            <pc:docMk/>
            <pc:sldMk cId="518599227" sldId="274"/>
            <ac:picMk id="1034" creationId="{1A171C0A-1A9B-026F-D08B-04A0C870F58C}"/>
          </ac:picMkLst>
        </pc:picChg>
        <pc:picChg chg="add">
          <ac:chgData name="Jonathan Alvarez" userId="ee4222a3-aabb-480c-8de3-4f797e299efb" providerId="ADAL" clId="{443F8B8B-4415-4695-9DF3-70D5142A84BE}" dt="2022-11-03T23:21:46.642" v="1890" actId="26606"/>
          <ac:picMkLst>
            <pc:docMk/>
            <pc:sldMk cId="518599227" sldId="274"/>
            <ac:picMk id="1047" creationId="{5FBF91D9-3B91-E7AF-7961-3F44959B531B}"/>
          </ac:picMkLst>
        </pc:picChg>
      </pc:sldChg>
      <pc:sldChg chg="new del">
        <pc:chgData name="Jonathan Alvarez" userId="ee4222a3-aabb-480c-8de3-4f797e299efb" providerId="ADAL" clId="{443F8B8B-4415-4695-9DF3-70D5142A84BE}" dt="2022-11-03T20:11:32.959" v="1862" actId="2696"/>
        <pc:sldMkLst>
          <pc:docMk/>
          <pc:sldMk cId="1964626434" sldId="27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9CE10-3BD5-4099-80D0-1C3112F86A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BB9195C-379B-4CC4-822D-9F791FEB4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Capacity: Ability To Repay</a:t>
          </a:r>
          <a:endParaRPr lang="en-US" dirty="0"/>
        </a:p>
      </dgm:t>
    </dgm:pt>
    <dgm:pt modelId="{BA76458F-2A87-48D2-BA08-7038D8D52F6A}" type="parTrans" cxnId="{5D6064BA-1D62-40E8-BA8F-7407F9005528}">
      <dgm:prSet/>
      <dgm:spPr/>
      <dgm:t>
        <a:bodyPr/>
        <a:lstStyle/>
        <a:p>
          <a:endParaRPr lang="en-US"/>
        </a:p>
      </dgm:t>
    </dgm:pt>
    <dgm:pt modelId="{C25E2F61-110D-45A8-9CE9-F189234FF008}" type="sibTrans" cxnId="{5D6064BA-1D62-40E8-BA8F-7407F90055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CF2877-8EA3-4F12-9FBE-4BECDF24E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Credit: Payment History</a:t>
          </a:r>
        </a:p>
      </dgm:t>
    </dgm:pt>
    <dgm:pt modelId="{8F8308B2-3CFF-4238-AE3F-C9E1CFCBF443}" type="parTrans" cxnId="{37BAD8E2-4D89-43AE-BC38-FCBB4BF91401}">
      <dgm:prSet/>
      <dgm:spPr/>
      <dgm:t>
        <a:bodyPr/>
        <a:lstStyle/>
        <a:p>
          <a:endParaRPr lang="en-US"/>
        </a:p>
      </dgm:t>
    </dgm:pt>
    <dgm:pt modelId="{4EB9B700-4D6C-4B14-93B8-5B0EC17F78F3}" type="sibTrans" cxnId="{37BAD8E2-4D89-43AE-BC38-FCBB4BF914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327529-CEBC-4194-BBC1-1B5FBAF60E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Capital: Liquid Assets</a:t>
          </a:r>
        </a:p>
      </dgm:t>
    </dgm:pt>
    <dgm:pt modelId="{2742AFA0-2D6A-41D8-8A28-6EFE02CF8A62}" type="parTrans" cxnId="{1D9C0858-1808-4F0B-923C-E28CDE07DE1B}">
      <dgm:prSet/>
      <dgm:spPr/>
      <dgm:t>
        <a:bodyPr/>
        <a:lstStyle/>
        <a:p>
          <a:endParaRPr lang="en-US"/>
        </a:p>
      </dgm:t>
    </dgm:pt>
    <dgm:pt modelId="{74A4FC0F-569A-421B-97FD-2561456EA735}" type="sibTrans" cxnId="{1D9C0858-1808-4F0B-923C-E28CDE07DE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B332A9-B0AF-45F0-A4D9-FA4FBBECD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Collateral: Subject Property</a:t>
          </a:r>
        </a:p>
      </dgm:t>
    </dgm:pt>
    <dgm:pt modelId="{1E139D7A-A8B8-4613-8F47-ACB4B759420A}" type="parTrans" cxnId="{5E1CE7B3-5EB6-418D-9FF7-FA8DD0FCEE53}">
      <dgm:prSet/>
      <dgm:spPr/>
      <dgm:t>
        <a:bodyPr/>
        <a:lstStyle/>
        <a:p>
          <a:endParaRPr lang="en-US"/>
        </a:p>
      </dgm:t>
    </dgm:pt>
    <dgm:pt modelId="{1659CD45-7BE6-4571-9E71-B88C104892F7}" type="sibTrans" cxnId="{5E1CE7B3-5EB6-418D-9FF7-FA8DD0FCEE53}">
      <dgm:prSet/>
      <dgm:spPr/>
      <dgm:t>
        <a:bodyPr/>
        <a:lstStyle/>
        <a:p>
          <a:endParaRPr lang="en-US"/>
        </a:p>
      </dgm:t>
    </dgm:pt>
    <dgm:pt modelId="{DF3C85DD-844B-4AFE-AB58-46B0DE6C464C}" type="pres">
      <dgm:prSet presAssocID="{ED69CE10-3BD5-4099-80D0-1C3112F86A5B}" presName="root" presStyleCnt="0">
        <dgm:presLayoutVars>
          <dgm:dir/>
          <dgm:resizeHandles val="exact"/>
        </dgm:presLayoutVars>
      </dgm:prSet>
      <dgm:spPr/>
    </dgm:pt>
    <dgm:pt modelId="{3DA3E96A-9D58-49E2-BD79-D69E363632BD}" type="pres">
      <dgm:prSet presAssocID="{DBB9195C-379B-4CC4-822D-9F791FEB43D6}" presName="compNode" presStyleCnt="0"/>
      <dgm:spPr/>
    </dgm:pt>
    <dgm:pt modelId="{5E1E59E5-EFDF-488D-A67B-DC696B4820CB}" type="pres">
      <dgm:prSet presAssocID="{DBB9195C-379B-4CC4-822D-9F791FEB43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8CD69AB-E3A4-42D8-9AA8-D2B400526D30}" type="pres">
      <dgm:prSet presAssocID="{DBB9195C-379B-4CC4-822D-9F791FEB43D6}" presName="spaceRect" presStyleCnt="0"/>
      <dgm:spPr/>
    </dgm:pt>
    <dgm:pt modelId="{05321517-3C3B-4357-BA0C-0C0B0E7EBBC1}" type="pres">
      <dgm:prSet presAssocID="{DBB9195C-379B-4CC4-822D-9F791FEB43D6}" presName="textRect" presStyleLbl="revTx" presStyleIdx="0" presStyleCnt="4">
        <dgm:presLayoutVars>
          <dgm:chMax val="1"/>
          <dgm:chPref val="1"/>
        </dgm:presLayoutVars>
      </dgm:prSet>
      <dgm:spPr/>
    </dgm:pt>
    <dgm:pt modelId="{011F11F0-6946-494A-B1BF-5708A3E33144}" type="pres">
      <dgm:prSet presAssocID="{C25E2F61-110D-45A8-9CE9-F189234FF008}" presName="sibTrans" presStyleCnt="0"/>
      <dgm:spPr/>
    </dgm:pt>
    <dgm:pt modelId="{9923E023-93C0-4BE7-9961-48356DD0328A}" type="pres">
      <dgm:prSet presAssocID="{5CCF2877-8EA3-4F12-9FBE-4BECDF24E56C}" presName="compNode" presStyleCnt="0"/>
      <dgm:spPr/>
    </dgm:pt>
    <dgm:pt modelId="{97C61440-9DE0-44B0-9ED3-764D53AA6528}" type="pres">
      <dgm:prSet presAssocID="{5CCF2877-8EA3-4F12-9FBE-4BECDF24E5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A6EFC98-3A7C-4A32-9802-D89BFE7D7807}" type="pres">
      <dgm:prSet presAssocID="{5CCF2877-8EA3-4F12-9FBE-4BECDF24E56C}" presName="spaceRect" presStyleCnt="0"/>
      <dgm:spPr/>
    </dgm:pt>
    <dgm:pt modelId="{F5A8B401-1496-4C1E-B553-BDA29BCC522D}" type="pres">
      <dgm:prSet presAssocID="{5CCF2877-8EA3-4F12-9FBE-4BECDF24E56C}" presName="textRect" presStyleLbl="revTx" presStyleIdx="1" presStyleCnt="4">
        <dgm:presLayoutVars>
          <dgm:chMax val="1"/>
          <dgm:chPref val="1"/>
        </dgm:presLayoutVars>
      </dgm:prSet>
      <dgm:spPr/>
    </dgm:pt>
    <dgm:pt modelId="{D5DCBC09-4E86-4BB1-9A92-1A44903040EE}" type="pres">
      <dgm:prSet presAssocID="{4EB9B700-4D6C-4B14-93B8-5B0EC17F78F3}" presName="sibTrans" presStyleCnt="0"/>
      <dgm:spPr/>
    </dgm:pt>
    <dgm:pt modelId="{40CBCE65-13DE-457B-87EA-1EACE3239EAC}" type="pres">
      <dgm:prSet presAssocID="{3E327529-CEBC-4194-BBC1-1B5FBAF60E73}" presName="compNode" presStyleCnt="0"/>
      <dgm:spPr/>
    </dgm:pt>
    <dgm:pt modelId="{F221043E-C02F-40D7-8D99-D551CF5D82D0}" type="pres">
      <dgm:prSet presAssocID="{3E327529-CEBC-4194-BBC1-1B5FBAF60E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A437A75A-1265-47BF-BD49-4E93D3C540B7}" type="pres">
      <dgm:prSet presAssocID="{3E327529-CEBC-4194-BBC1-1B5FBAF60E73}" presName="spaceRect" presStyleCnt="0"/>
      <dgm:spPr/>
    </dgm:pt>
    <dgm:pt modelId="{2BD440A6-2814-4448-B7E2-ACB6B1E1637E}" type="pres">
      <dgm:prSet presAssocID="{3E327529-CEBC-4194-BBC1-1B5FBAF60E73}" presName="textRect" presStyleLbl="revTx" presStyleIdx="2" presStyleCnt="4">
        <dgm:presLayoutVars>
          <dgm:chMax val="1"/>
          <dgm:chPref val="1"/>
        </dgm:presLayoutVars>
      </dgm:prSet>
      <dgm:spPr/>
    </dgm:pt>
    <dgm:pt modelId="{349CD55D-FCFD-4F34-9C07-FAA8748D3E85}" type="pres">
      <dgm:prSet presAssocID="{74A4FC0F-569A-421B-97FD-2561456EA735}" presName="sibTrans" presStyleCnt="0"/>
      <dgm:spPr/>
    </dgm:pt>
    <dgm:pt modelId="{DD888E5B-1BA4-4DB7-84C9-56FFC9033A27}" type="pres">
      <dgm:prSet presAssocID="{72B332A9-B0AF-45F0-A4D9-FA4FBBECDE63}" presName="compNode" presStyleCnt="0"/>
      <dgm:spPr/>
    </dgm:pt>
    <dgm:pt modelId="{214AD893-1F04-409F-90EE-A5659D8C9B8B}" type="pres">
      <dgm:prSet presAssocID="{72B332A9-B0AF-45F0-A4D9-FA4FBBECDE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229592D-D05C-4F97-BBEB-441149C37058}" type="pres">
      <dgm:prSet presAssocID="{72B332A9-B0AF-45F0-A4D9-FA4FBBECDE63}" presName="spaceRect" presStyleCnt="0"/>
      <dgm:spPr/>
    </dgm:pt>
    <dgm:pt modelId="{22ADBA89-5C15-45B1-8347-18B1F935EF52}" type="pres">
      <dgm:prSet presAssocID="{72B332A9-B0AF-45F0-A4D9-FA4FBBECDE6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9C0858-1808-4F0B-923C-E28CDE07DE1B}" srcId="{ED69CE10-3BD5-4099-80D0-1C3112F86A5B}" destId="{3E327529-CEBC-4194-BBC1-1B5FBAF60E73}" srcOrd="2" destOrd="0" parTransId="{2742AFA0-2D6A-41D8-8A28-6EFE02CF8A62}" sibTransId="{74A4FC0F-569A-421B-97FD-2561456EA735}"/>
    <dgm:cxn modelId="{8E82019B-D086-4099-B83D-2C22B28A1A96}" type="presOf" srcId="{DBB9195C-379B-4CC4-822D-9F791FEB43D6}" destId="{05321517-3C3B-4357-BA0C-0C0B0E7EBBC1}" srcOrd="0" destOrd="0" presId="urn:microsoft.com/office/officeart/2018/2/layout/IconLabelList"/>
    <dgm:cxn modelId="{42BDEBA6-3B46-4EB8-B2E8-C5622DBF6352}" type="presOf" srcId="{72B332A9-B0AF-45F0-A4D9-FA4FBBECDE63}" destId="{22ADBA89-5C15-45B1-8347-18B1F935EF52}" srcOrd="0" destOrd="0" presId="urn:microsoft.com/office/officeart/2018/2/layout/IconLabelList"/>
    <dgm:cxn modelId="{5E1CE7B3-5EB6-418D-9FF7-FA8DD0FCEE53}" srcId="{ED69CE10-3BD5-4099-80D0-1C3112F86A5B}" destId="{72B332A9-B0AF-45F0-A4D9-FA4FBBECDE63}" srcOrd="3" destOrd="0" parTransId="{1E139D7A-A8B8-4613-8F47-ACB4B759420A}" sibTransId="{1659CD45-7BE6-4571-9E71-B88C104892F7}"/>
    <dgm:cxn modelId="{5D6064BA-1D62-40E8-BA8F-7407F9005528}" srcId="{ED69CE10-3BD5-4099-80D0-1C3112F86A5B}" destId="{DBB9195C-379B-4CC4-822D-9F791FEB43D6}" srcOrd="0" destOrd="0" parTransId="{BA76458F-2A87-48D2-BA08-7038D8D52F6A}" sibTransId="{C25E2F61-110D-45A8-9CE9-F189234FF008}"/>
    <dgm:cxn modelId="{0679B4C3-11A4-493F-847B-3DDFC229F8D6}" type="presOf" srcId="{3E327529-CEBC-4194-BBC1-1B5FBAF60E73}" destId="{2BD440A6-2814-4448-B7E2-ACB6B1E1637E}" srcOrd="0" destOrd="0" presId="urn:microsoft.com/office/officeart/2018/2/layout/IconLabelList"/>
    <dgm:cxn modelId="{770DDAC4-E201-4D74-BAFD-B1646F4B5FD6}" type="presOf" srcId="{5CCF2877-8EA3-4F12-9FBE-4BECDF24E56C}" destId="{F5A8B401-1496-4C1E-B553-BDA29BCC522D}" srcOrd="0" destOrd="0" presId="urn:microsoft.com/office/officeart/2018/2/layout/IconLabelList"/>
    <dgm:cxn modelId="{37BAD8E2-4D89-43AE-BC38-FCBB4BF91401}" srcId="{ED69CE10-3BD5-4099-80D0-1C3112F86A5B}" destId="{5CCF2877-8EA3-4F12-9FBE-4BECDF24E56C}" srcOrd="1" destOrd="0" parTransId="{8F8308B2-3CFF-4238-AE3F-C9E1CFCBF443}" sibTransId="{4EB9B700-4D6C-4B14-93B8-5B0EC17F78F3}"/>
    <dgm:cxn modelId="{0A68E9E9-3499-45CB-9112-44AC7F3B27E8}" type="presOf" srcId="{ED69CE10-3BD5-4099-80D0-1C3112F86A5B}" destId="{DF3C85DD-844B-4AFE-AB58-46B0DE6C464C}" srcOrd="0" destOrd="0" presId="urn:microsoft.com/office/officeart/2018/2/layout/IconLabelList"/>
    <dgm:cxn modelId="{1325F2E2-F10D-4449-8C8C-145563B95919}" type="presParOf" srcId="{DF3C85DD-844B-4AFE-AB58-46B0DE6C464C}" destId="{3DA3E96A-9D58-49E2-BD79-D69E363632BD}" srcOrd="0" destOrd="0" presId="urn:microsoft.com/office/officeart/2018/2/layout/IconLabelList"/>
    <dgm:cxn modelId="{F9343702-4358-4D13-929D-4669577E6053}" type="presParOf" srcId="{3DA3E96A-9D58-49E2-BD79-D69E363632BD}" destId="{5E1E59E5-EFDF-488D-A67B-DC696B4820CB}" srcOrd="0" destOrd="0" presId="urn:microsoft.com/office/officeart/2018/2/layout/IconLabelList"/>
    <dgm:cxn modelId="{E4D38197-9494-4384-819C-F6E7CC69DC8F}" type="presParOf" srcId="{3DA3E96A-9D58-49E2-BD79-D69E363632BD}" destId="{48CD69AB-E3A4-42D8-9AA8-D2B400526D30}" srcOrd="1" destOrd="0" presId="urn:microsoft.com/office/officeart/2018/2/layout/IconLabelList"/>
    <dgm:cxn modelId="{A017D692-AB51-440B-88B5-DF5E0B6A6DF0}" type="presParOf" srcId="{3DA3E96A-9D58-49E2-BD79-D69E363632BD}" destId="{05321517-3C3B-4357-BA0C-0C0B0E7EBBC1}" srcOrd="2" destOrd="0" presId="urn:microsoft.com/office/officeart/2018/2/layout/IconLabelList"/>
    <dgm:cxn modelId="{0076153C-2EEC-4E62-8384-EBC0FFC67714}" type="presParOf" srcId="{DF3C85DD-844B-4AFE-AB58-46B0DE6C464C}" destId="{011F11F0-6946-494A-B1BF-5708A3E33144}" srcOrd="1" destOrd="0" presId="urn:microsoft.com/office/officeart/2018/2/layout/IconLabelList"/>
    <dgm:cxn modelId="{B1D5F1F3-D76F-4735-9DF6-9AA7D9C42B4B}" type="presParOf" srcId="{DF3C85DD-844B-4AFE-AB58-46B0DE6C464C}" destId="{9923E023-93C0-4BE7-9961-48356DD0328A}" srcOrd="2" destOrd="0" presId="urn:microsoft.com/office/officeart/2018/2/layout/IconLabelList"/>
    <dgm:cxn modelId="{AB46AF36-E2A0-4DAB-87F3-81B8905A11EE}" type="presParOf" srcId="{9923E023-93C0-4BE7-9961-48356DD0328A}" destId="{97C61440-9DE0-44B0-9ED3-764D53AA6528}" srcOrd="0" destOrd="0" presId="urn:microsoft.com/office/officeart/2018/2/layout/IconLabelList"/>
    <dgm:cxn modelId="{808776A5-B1A5-42A2-A7BC-C697B92FAC1F}" type="presParOf" srcId="{9923E023-93C0-4BE7-9961-48356DD0328A}" destId="{7A6EFC98-3A7C-4A32-9802-D89BFE7D7807}" srcOrd="1" destOrd="0" presId="urn:microsoft.com/office/officeart/2018/2/layout/IconLabelList"/>
    <dgm:cxn modelId="{91AF344A-15F2-4A5C-8467-51B065C622C8}" type="presParOf" srcId="{9923E023-93C0-4BE7-9961-48356DD0328A}" destId="{F5A8B401-1496-4C1E-B553-BDA29BCC522D}" srcOrd="2" destOrd="0" presId="urn:microsoft.com/office/officeart/2018/2/layout/IconLabelList"/>
    <dgm:cxn modelId="{F3E34ED7-60F3-4BE8-8CCF-ECC964D763AD}" type="presParOf" srcId="{DF3C85DD-844B-4AFE-AB58-46B0DE6C464C}" destId="{D5DCBC09-4E86-4BB1-9A92-1A44903040EE}" srcOrd="3" destOrd="0" presId="urn:microsoft.com/office/officeart/2018/2/layout/IconLabelList"/>
    <dgm:cxn modelId="{F30CAAC4-A906-4B7B-975A-155681F8C5A9}" type="presParOf" srcId="{DF3C85DD-844B-4AFE-AB58-46B0DE6C464C}" destId="{40CBCE65-13DE-457B-87EA-1EACE3239EAC}" srcOrd="4" destOrd="0" presId="urn:microsoft.com/office/officeart/2018/2/layout/IconLabelList"/>
    <dgm:cxn modelId="{4F41B997-0EAD-4BC4-8F35-14498FDCA5AE}" type="presParOf" srcId="{40CBCE65-13DE-457B-87EA-1EACE3239EAC}" destId="{F221043E-C02F-40D7-8D99-D551CF5D82D0}" srcOrd="0" destOrd="0" presId="urn:microsoft.com/office/officeart/2018/2/layout/IconLabelList"/>
    <dgm:cxn modelId="{9B643AD7-1A9C-411A-A4A7-54B33193B3FB}" type="presParOf" srcId="{40CBCE65-13DE-457B-87EA-1EACE3239EAC}" destId="{A437A75A-1265-47BF-BD49-4E93D3C540B7}" srcOrd="1" destOrd="0" presId="urn:microsoft.com/office/officeart/2018/2/layout/IconLabelList"/>
    <dgm:cxn modelId="{C6634FC3-1EE8-4DA8-A7E3-27EDC9DA66DD}" type="presParOf" srcId="{40CBCE65-13DE-457B-87EA-1EACE3239EAC}" destId="{2BD440A6-2814-4448-B7E2-ACB6B1E1637E}" srcOrd="2" destOrd="0" presId="urn:microsoft.com/office/officeart/2018/2/layout/IconLabelList"/>
    <dgm:cxn modelId="{90A7B90B-F300-4C66-B616-D82B57FA66C2}" type="presParOf" srcId="{DF3C85DD-844B-4AFE-AB58-46B0DE6C464C}" destId="{349CD55D-FCFD-4F34-9C07-FAA8748D3E85}" srcOrd="5" destOrd="0" presId="urn:microsoft.com/office/officeart/2018/2/layout/IconLabelList"/>
    <dgm:cxn modelId="{670B754A-8E53-4C9D-83C3-0DEEF785ACAD}" type="presParOf" srcId="{DF3C85DD-844B-4AFE-AB58-46B0DE6C464C}" destId="{DD888E5B-1BA4-4DB7-84C9-56FFC9033A27}" srcOrd="6" destOrd="0" presId="urn:microsoft.com/office/officeart/2018/2/layout/IconLabelList"/>
    <dgm:cxn modelId="{D70D782D-65CB-4A62-900E-81B229778434}" type="presParOf" srcId="{DD888E5B-1BA4-4DB7-84C9-56FFC9033A27}" destId="{214AD893-1F04-409F-90EE-A5659D8C9B8B}" srcOrd="0" destOrd="0" presId="urn:microsoft.com/office/officeart/2018/2/layout/IconLabelList"/>
    <dgm:cxn modelId="{62932E74-56E0-4C7C-9901-FDB33DA056F9}" type="presParOf" srcId="{DD888E5B-1BA4-4DB7-84C9-56FFC9033A27}" destId="{2229592D-D05C-4F97-BBEB-441149C37058}" srcOrd="1" destOrd="0" presId="urn:microsoft.com/office/officeart/2018/2/layout/IconLabelList"/>
    <dgm:cxn modelId="{BE6CFC56-98D5-4E8B-BE14-683DC7BEBD1B}" type="presParOf" srcId="{DD888E5B-1BA4-4DB7-84C9-56FFC9033A27}" destId="{22ADBA89-5C15-45B1-8347-18B1F935EF5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0ADAE-278B-47B3-AF29-B1BA38E2159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630994-AAD9-4A55-A2F0-43FF063100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Income</a:t>
          </a:r>
        </a:p>
      </dgm:t>
    </dgm:pt>
    <dgm:pt modelId="{54A51511-2F9C-46FF-A62A-567AF9A5F560}" type="parTrans" cxnId="{2C820D8A-0BDF-4AF6-A334-978963CD8ED6}">
      <dgm:prSet/>
      <dgm:spPr/>
      <dgm:t>
        <a:bodyPr/>
        <a:lstStyle/>
        <a:p>
          <a:endParaRPr lang="en-US"/>
        </a:p>
      </dgm:t>
    </dgm:pt>
    <dgm:pt modelId="{D2E59B34-D999-45FF-83B6-832104B774C6}" type="sibTrans" cxnId="{2C820D8A-0BDF-4AF6-A334-978963CD8ED6}">
      <dgm:prSet/>
      <dgm:spPr/>
      <dgm:t>
        <a:bodyPr/>
        <a:lstStyle/>
        <a:p>
          <a:endParaRPr lang="en-US"/>
        </a:p>
      </dgm:t>
    </dgm:pt>
    <dgm:pt modelId="{8023D129-28AA-44AA-A7A8-F3F9C80F3E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Employment History</a:t>
          </a:r>
        </a:p>
      </dgm:t>
    </dgm:pt>
    <dgm:pt modelId="{8BF7AFF2-3C5A-4395-AF0D-751084CB9147}" type="parTrans" cxnId="{53204F5A-7A3B-4886-B806-42BC0326CE5A}">
      <dgm:prSet/>
      <dgm:spPr/>
      <dgm:t>
        <a:bodyPr/>
        <a:lstStyle/>
        <a:p>
          <a:endParaRPr lang="en-US"/>
        </a:p>
      </dgm:t>
    </dgm:pt>
    <dgm:pt modelId="{CDEEEC37-26A7-4590-AA5C-EC1C27A9519A}" type="sibTrans" cxnId="{53204F5A-7A3B-4886-B806-42BC0326CE5A}">
      <dgm:prSet/>
      <dgm:spPr/>
      <dgm:t>
        <a:bodyPr/>
        <a:lstStyle/>
        <a:p>
          <a:endParaRPr lang="en-US"/>
        </a:p>
      </dgm:t>
    </dgm:pt>
    <dgm:pt modelId="{0AF0C25D-C005-4D4D-8391-DE51D3C639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Savings</a:t>
          </a:r>
        </a:p>
      </dgm:t>
    </dgm:pt>
    <dgm:pt modelId="{895117EE-A8BE-4DB8-B381-B953E70E1AE4}" type="parTrans" cxnId="{9D55F7C6-F917-4AE5-ACC7-ACDADEADADEA}">
      <dgm:prSet/>
      <dgm:spPr/>
      <dgm:t>
        <a:bodyPr/>
        <a:lstStyle/>
        <a:p>
          <a:endParaRPr lang="en-US"/>
        </a:p>
      </dgm:t>
    </dgm:pt>
    <dgm:pt modelId="{8E1E6D92-4905-4656-9578-DE86637823BC}" type="sibTrans" cxnId="{9D55F7C6-F917-4AE5-ACC7-ACDADEADADEA}">
      <dgm:prSet/>
      <dgm:spPr/>
      <dgm:t>
        <a:bodyPr/>
        <a:lstStyle/>
        <a:p>
          <a:endParaRPr lang="en-US"/>
        </a:p>
      </dgm:t>
    </dgm:pt>
    <dgm:pt modelId="{2ACD3B25-FC58-4AB3-A647-77FAA916FE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Monthly Debt Payments</a:t>
          </a:r>
        </a:p>
      </dgm:t>
    </dgm:pt>
    <dgm:pt modelId="{3B4873D8-1E17-4F9B-9CA4-CB467582E1DD}" type="parTrans" cxnId="{2ED3E9B3-346C-4486-8560-89B79584B6EA}">
      <dgm:prSet/>
      <dgm:spPr/>
      <dgm:t>
        <a:bodyPr/>
        <a:lstStyle/>
        <a:p>
          <a:endParaRPr lang="en-US"/>
        </a:p>
      </dgm:t>
    </dgm:pt>
    <dgm:pt modelId="{B2DBE6FD-6864-4A39-B079-182A801D3EAB}" type="sibTrans" cxnId="{2ED3E9B3-346C-4486-8560-89B79584B6EA}">
      <dgm:prSet/>
      <dgm:spPr/>
      <dgm:t>
        <a:bodyPr/>
        <a:lstStyle/>
        <a:p>
          <a:endParaRPr lang="en-US"/>
        </a:p>
      </dgm:t>
    </dgm:pt>
    <dgm:pt modelId="{4FF56EDF-ADD2-4FC3-800D-592671E99C86}" type="pres">
      <dgm:prSet presAssocID="{7570ADAE-278B-47B3-AF29-B1BA38E21597}" presName="root" presStyleCnt="0">
        <dgm:presLayoutVars>
          <dgm:dir/>
          <dgm:resizeHandles val="exact"/>
        </dgm:presLayoutVars>
      </dgm:prSet>
      <dgm:spPr/>
    </dgm:pt>
    <dgm:pt modelId="{CE1B8971-0F00-4359-AE0B-ACEA651316DF}" type="pres">
      <dgm:prSet presAssocID="{6E630994-AAD9-4A55-A2F0-43FF0631003B}" presName="compNode" presStyleCnt="0"/>
      <dgm:spPr/>
    </dgm:pt>
    <dgm:pt modelId="{DBD45873-E69A-41FC-B9ED-16619011EF82}" type="pres">
      <dgm:prSet presAssocID="{6E630994-AAD9-4A55-A2F0-43FF0631003B}" presName="iconBgRect" presStyleLbl="bgShp" presStyleIdx="0" presStyleCnt="4"/>
      <dgm:spPr/>
    </dgm:pt>
    <dgm:pt modelId="{04B9BB00-D9DC-41B7-8C3B-C678F1C149A7}" type="pres">
      <dgm:prSet presAssocID="{6E630994-AAD9-4A55-A2F0-43FF063100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29AB821-F98B-45AF-9105-EA7535AA54CE}" type="pres">
      <dgm:prSet presAssocID="{6E630994-AAD9-4A55-A2F0-43FF0631003B}" presName="spaceRect" presStyleCnt="0"/>
      <dgm:spPr/>
    </dgm:pt>
    <dgm:pt modelId="{5D8AC7FB-556B-4888-A8F4-6733401EE6B2}" type="pres">
      <dgm:prSet presAssocID="{6E630994-AAD9-4A55-A2F0-43FF0631003B}" presName="textRect" presStyleLbl="revTx" presStyleIdx="0" presStyleCnt="4">
        <dgm:presLayoutVars>
          <dgm:chMax val="1"/>
          <dgm:chPref val="1"/>
        </dgm:presLayoutVars>
      </dgm:prSet>
      <dgm:spPr/>
    </dgm:pt>
    <dgm:pt modelId="{42C7B476-899F-4A42-BF49-26503A352C4D}" type="pres">
      <dgm:prSet presAssocID="{D2E59B34-D999-45FF-83B6-832104B774C6}" presName="sibTrans" presStyleCnt="0"/>
      <dgm:spPr/>
    </dgm:pt>
    <dgm:pt modelId="{15BF15F5-8250-40DE-87CC-D6A3D1628AE6}" type="pres">
      <dgm:prSet presAssocID="{8023D129-28AA-44AA-A7A8-F3F9C80F3EA5}" presName="compNode" presStyleCnt="0"/>
      <dgm:spPr/>
    </dgm:pt>
    <dgm:pt modelId="{ACCE8777-336C-4A86-94C2-5D67F8899906}" type="pres">
      <dgm:prSet presAssocID="{8023D129-28AA-44AA-A7A8-F3F9C80F3EA5}" presName="iconBgRect" presStyleLbl="bgShp" presStyleIdx="1" presStyleCnt="4"/>
      <dgm:spPr/>
    </dgm:pt>
    <dgm:pt modelId="{7DAAD64E-FF23-4AC5-9CDE-C6B08F9CBE76}" type="pres">
      <dgm:prSet presAssocID="{8023D129-28AA-44AA-A7A8-F3F9C80F3E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569155DA-A8BA-4DB8-8795-6E684160652C}" type="pres">
      <dgm:prSet presAssocID="{8023D129-28AA-44AA-A7A8-F3F9C80F3EA5}" presName="spaceRect" presStyleCnt="0"/>
      <dgm:spPr/>
    </dgm:pt>
    <dgm:pt modelId="{2F219B0B-F3AA-4AEC-8316-DEE7BA2DE882}" type="pres">
      <dgm:prSet presAssocID="{8023D129-28AA-44AA-A7A8-F3F9C80F3EA5}" presName="textRect" presStyleLbl="revTx" presStyleIdx="1" presStyleCnt="4">
        <dgm:presLayoutVars>
          <dgm:chMax val="1"/>
          <dgm:chPref val="1"/>
        </dgm:presLayoutVars>
      </dgm:prSet>
      <dgm:spPr/>
    </dgm:pt>
    <dgm:pt modelId="{0E3EFEBC-369D-47CF-9E43-0EB50B6555FD}" type="pres">
      <dgm:prSet presAssocID="{CDEEEC37-26A7-4590-AA5C-EC1C27A9519A}" presName="sibTrans" presStyleCnt="0"/>
      <dgm:spPr/>
    </dgm:pt>
    <dgm:pt modelId="{E00AFC3E-82E3-44DA-A804-43B831656E83}" type="pres">
      <dgm:prSet presAssocID="{0AF0C25D-C005-4D4D-8391-DE51D3C63968}" presName="compNode" presStyleCnt="0"/>
      <dgm:spPr/>
    </dgm:pt>
    <dgm:pt modelId="{04947F24-EB2E-407D-B6C0-31B5D1618863}" type="pres">
      <dgm:prSet presAssocID="{0AF0C25D-C005-4D4D-8391-DE51D3C63968}" presName="iconBgRect" presStyleLbl="bgShp" presStyleIdx="2" presStyleCnt="4"/>
      <dgm:spPr/>
    </dgm:pt>
    <dgm:pt modelId="{D5FF5051-8CDF-4817-99FD-88EAEB4B9181}" type="pres">
      <dgm:prSet presAssocID="{0AF0C25D-C005-4D4D-8391-DE51D3C639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A1C50EA4-B2A5-4E79-8B72-900EA9B47175}" type="pres">
      <dgm:prSet presAssocID="{0AF0C25D-C005-4D4D-8391-DE51D3C63968}" presName="spaceRect" presStyleCnt="0"/>
      <dgm:spPr/>
    </dgm:pt>
    <dgm:pt modelId="{D201F02F-B65E-481F-A54C-7E899227CB47}" type="pres">
      <dgm:prSet presAssocID="{0AF0C25D-C005-4D4D-8391-DE51D3C63968}" presName="textRect" presStyleLbl="revTx" presStyleIdx="2" presStyleCnt="4">
        <dgm:presLayoutVars>
          <dgm:chMax val="1"/>
          <dgm:chPref val="1"/>
        </dgm:presLayoutVars>
      </dgm:prSet>
      <dgm:spPr/>
    </dgm:pt>
    <dgm:pt modelId="{62691D03-7E68-4344-9313-FA07A7DBA486}" type="pres">
      <dgm:prSet presAssocID="{8E1E6D92-4905-4656-9578-DE86637823BC}" presName="sibTrans" presStyleCnt="0"/>
      <dgm:spPr/>
    </dgm:pt>
    <dgm:pt modelId="{180D9A73-2FDD-44E9-A06E-7A0FD2BEB557}" type="pres">
      <dgm:prSet presAssocID="{2ACD3B25-FC58-4AB3-A647-77FAA916FED0}" presName="compNode" presStyleCnt="0"/>
      <dgm:spPr/>
    </dgm:pt>
    <dgm:pt modelId="{E23A1FD0-165F-4729-B685-2358011F606D}" type="pres">
      <dgm:prSet presAssocID="{2ACD3B25-FC58-4AB3-A647-77FAA916FED0}" presName="iconBgRect" presStyleLbl="bgShp" presStyleIdx="3" presStyleCnt="4"/>
      <dgm:spPr/>
    </dgm:pt>
    <dgm:pt modelId="{7780E2F2-54F5-4E4E-B9E4-DC084EB36E3C}" type="pres">
      <dgm:prSet presAssocID="{2ACD3B25-FC58-4AB3-A647-77FAA916FE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AB5809A-74F7-4B18-8142-973A90EB3394}" type="pres">
      <dgm:prSet presAssocID="{2ACD3B25-FC58-4AB3-A647-77FAA916FED0}" presName="spaceRect" presStyleCnt="0"/>
      <dgm:spPr/>
    </dgm:pt>
    <dgm:pt modelId="{F7546459-4DA2-4611-815E-EBBFAE3D3171}" type="pres">
      <dgm:prSet presAssocID="{2ACD3B25-FC58-4AB3-A647-77FAA916FE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A7A2237-9234-45B3-B13E-2A74E9E6BF6F}" type="presOf" srcId="{8023D129-28AA-44AA-A7A8-F3F9C80F3EA5}" destId="{2F219B0B-F3AA-4AEC-8316-DEE7BA2DE882}" srcOrd="0" destOrd="0" presId="urn:microsoft.com/office/officeart/2018/5/layout/IconCircleLabelList"/>
    <dgm:cxn modelId="{7C8B6C39-8B06-4B4E-B579-E5DA269AFD36}" type="presOf" srcId="{7570ADAE-278B-47B3-AF29-B1BA38E21597}" destId="{4FF56EDF-ADD2-4FC3-800D-592671E99C86}" srcOrd="0" destOrd="0" presId="urn:microsoft.com/office/officeart/2018/5/layout/IconCircleLabelList"/>
    <dgm:cxn modelId="{49BF3568-B565-43D7-84AE-440503A29DB9}" type="presOf" srcId="{6E630994-AAD9-4A55-A2F0-43FF0631003B}" destId="{5D8AC7FB-556B-4888-A8F4-6733401EE6B2}" srcOrd="0" destOrd="0" presId="urn:microsoft.com/office/officeart/2018/5/layout/IconCircleLabelList"/>
    <dgm:cxn modelId="{53204F5A-7A3B-4886-B806-42BC0326CE5A}" srcId="{7570ADAE-278B-47B3-AF29-B1BA38E21597}" destId="{8023D129-28AA-44AA-A7A8-F3F9C80F3EA5}" srcOrd="1" destOrd="0" parTransId="{8BF7AFF2-3C5A-4395-AF0D-751084CB9147}" sibTransId="{CDEEEC37-26A7-4590-AA5C-EC1C27A9519A}"/>
    <dgm:cxn modelId="{2C820D8A-0BDF-4AF6-A334-978963CD8ED6}" srcId="{7570ADAE-278B-47B3-AF29-B1BA38E21597}" destId="{6E630994-AAD9-4A55-A2F0-43FF0631003B}" srcOrd="0" destOrd="0" parTransId="{54A51511-2F9C-46FF-A62A-567AF9A5F560}" sibTransId="{D2E59B34-D999-45FF-83B6-832104B774C6}"/>
    <dgm:cxn modelId="{287C808B-A6F7-4377-915B-4382C470CF2B}" type="presOf" srcId="{2ACD3B25-FC58-4AB3-A647-77FAA916FED0}" destId="{F7546459-4DA2-4611-815E-EBBFAE3D3171}" srcOrd="0" destOrd="0" presId="urn:microsoft.com/office/officeart/2018/5/layout/IconCircleLabelList"/>
    <dgm:cxn modelId="{2ED3E9B3-346C-4486-8560-89B79584B6EA}" srcId="{7570ADAE-278B-47B3-AF29-B1BA38E21597}" destId="{2ACD3B25-FC58-4AB3-A647-77FAA916FED0}" srcOrd="3" destOrd="0" parTransId="{3B4873D8-1E17-4F9B-9CA4-CB467582E1DD}" sibTransId="{B2DBE6FD-6864-4A39-B079-182A801D3EAB}"/>
    <dgm:cxn modelId="{9D55F7C6-F917-4AE5-ACC7-ACDADEADADEA}" srcId="{7570ADAE-278B-47B3-AF29-B1BA38E21597}" destId="{0AF0C25D-C005-4D4D-8391-DE51D3C63968}" srcOrd="2" destOrd="0" parTransId="{895117EE-A8BE-4DB8-B381-B953E70E1AE4}" sibTransId="{8E1E6D92-4905-4656-9578-DE86637823BC}"/>
    <dgm:cxn modelId="{F9E56CCC-EA58-41D5-8571-2EC53016AF1D}" type="presOf" srcId="{0AF0C25D-C005-4D4D-8391-DE51D3C63968}" destId="{D201F02F-B65E-481F-A54C-7E899227CB47}" srcOrd="0" destOrd="0" presId="urn:microsoft.com/office/officeart/2018/5/layout/IconCircleLabelList"/>
    <dgm:cxn modelId="{65712F13-5A54-4463-BB29-7A06DF93887F}" type="presParOf" srcId="{4FF56EDF-ADD2-4FC3-800D-592671E99C86}" destId="{CE1B8971-0F00-4359-AE0B-ACEA651316DF}" srcOrd="0" destOrd="0" presId="urn:microsoft.com/office/officeart/2018/5/layout/IconCircleLabelList"/>
    <dgm:cxn modelId="{2EA85E2C-C515-448D-A540-42E75B2B0342}" type="presParOf" srcId="{CE1B8971-0F00-4359-AE0B-ACEA651316DF}" destId="{DBD45873-E69A-41FC-B9ED-16619011EF82}" srcOrd="0" destOrd="0" presId="urn:microsoft.com/office/officeart/2018/5/layout/IconCircleLabelList"/>
    <dgm:cxn modelId="{A364AE81-FE22-4220-93DA-15240853C3C8}" type="presParOf" srcId="{CE1B8971-0F00-4359-AE0B-ACEA651316DF}" destId="{04B9BB00-D9DC-41B7-8C3B-C678F1C149A7}" srcOrd="1" destOrd="0" presId="urn:microsoft.com/office/officeart/2018/5/layout/IconCircleLabelList"/>
    <dgm:cxn modelId="{633D76B2-702A-4ABA-893A-5B290A80E44D}" type="presParOf" srcId="{CE1B8971-0F00-4359-AE0B-ACEA651316DF}" destId="{729AB821-F98B-45AF-9105-EA7535AA54CE}" srcOrd="2" destOrd="0" presId="urn:microsoft.com/office/officeart/2018/5/layout/IconCircleLabelList"/>
    <dgm:cxn modelId="{BD703BA9-13D0-4CC1-8743-6B01A8D7EFCB}" type="presParOf" srcId="{CE1B8971-0F00-4359-AE0B-ACEA651316DF}" destId="{5D8AC7FB-556B-4888-A8F4-6733401EE6B2}" srcOrd="3" destOrd="0" presId="urn:microsoft.com/office/officeart/2018/5/layout/IconCircleLabelList"/>
    <dgm:cxn modelId="{B2E61FE5-092F-4B45-B3D6-AB822898DB82}" type="presParOf" srcId="{4FF56EDF-ADD2-4FC3-800D-592671E99C86}" destId="{42C7B476-899F-4A42-BF49-26503A352C4D}" srcOrd="1" destOrd="0" presId="urn:microsoft.com/office/officeart/2018/5/layout/IconCircleLabelList"/>
    <dgm:cxn modelId="{00D96653-8586-4C82-B7A4-26C233CDDB4C}" type="presParOf" srcId="{4FF56EDF-ADD2-4FC3-800D-592671E99C86}" destId="{15BF15F5-8250-40DE-87CC-D6A3D1628AE6}" srcOrd="2" destOrd="0" presId="urn:microsoft.com/office/officeart/2018/5/layout/IconCircleLabelList"/>
    <dgm:cxn modelId="{D8BBF93D-CA90-4D0C-BF61-A9B184E1E553}" type="presParOf" srcId="{15BF15F5-8250-40DE-87CC-D6A3D1628AE6}" destId="{ACCE8777-336C-4A86-94C2-5D67F8899906}" srcOrd="0" destOrd="0" presId="urn:microsoft.com/office/officeart/2018/5/layout/IconCircleLabelList"/>
    <dgm:cxn modelId="{37FD70F0-F273-4DAB-AB0B-6D995C230A26}" type="presParOf" srcId="{15BF15F5-8250-40DE-87CC-D6A3D1628AE6}" destId="{7DAAD64E-FF23-4AC5-9CDE-C6B08F9CBE76}" srcOrd="1" destOrd="0" presId="urn:microsoft.com/office/officeart/2018/5/layout/IconCircleLabelList"/>
    <dgm:cxn modelId="{55F9112B-EB00-42B5-89F0-933DD81B66B7}" type="presParOf" srcId="{15BF15F5-8250-40DE-87CC-D6A3D1628AE6}" destId="{569155DA-A8BA-4DB8-8795-6E684160652C}" srcOrd="2" destOrd="0" presId="urn:microsoft.com/office/officeart/2018/5/layout/IconCircleLabelList"/>
    <dgm:cxn modelId="{27A29EBB-7F7A-4242-86FA-2E521DE8E9F9}" type="presParOf" srcId="{15BF15F5-8250-40DE-87CC-D6A3D1628AE6}" destId="{2F219B0B-F3AA-4AEC-8316-DEE7BA2DE882}" srcOrd="3" destOrd="0" presId="urn:microsoft.com/office/officeart/2018/5/layout/IconCircleLabelList"/>
    <dgm:cxn modelId="{F34251BD-2655-44F3-93C8-26449C5E0481}" type="presParOf" srcId="{4FF56EDF-ADD2-4FC3-800D-592671E99C86}" destId="{0E3EFEBC-369D-47CF-9E43-0EB50B6555FD}" srcOrd="3" destOrd="0" presId="urn:microsoft.com/office/officeart/2018/5/layout/IconCircleLabelList"/>
    <dgm:cxn modelId="{9ABEE61D-E6D6-43DB-8C46-1782C4E75AF7}" type="presParOf" srcId="{4FF56EDF-ADD2-4FC3-800D-592671E99C86}" destId="{E00AFC3E-82E3-44DA-A804-43B831656E83}" srcOrd="4" destOrd="0" presId="urn:microsoft.com/office/officeart/2018/5/layout/IconCircleLabelList"/>
    <dgm:cxn modelId="{5996DB3A-6224-4D17-A397-0BDCF6B2893D}" type="presParOf" srcId="{E00AFC3E-82E3-44DA-A804-43B831656E83}" destId="{04947F24-EB2E-407D-B6C0-31B5D1618863}" srcOrd="0" destOrd="0" presId="urn:microsoft.com/office/officeart/2018/5/layout/IconCircleLabelList"/>
    <dgm:cxn modelId="{B784BC62-5C46-46E0-81DC-34923AC5C2C5}" type="presParOf" srcId="{E00AFC3E-82E3-44DA-A804-43B831656E83}" destId="{D5FF5051-8CDF-4817-99FD-88EAEB4B9181}" srcOrd="1" destOrd="0" presId="urn:microsoft.com/office/officeart/2018/5/layout/IconCircleLabelList"/>
    <dgm:cxn modelId="{9F5282AC-94BD-41C6-A782-3BC867B8CB7F}" type="presParOf" srcId="{E00AFC3E-82E3-44DA-A804-43B831656E83}" destId="{A1C50EA4-B2A5-4E79-8B72-900EA9B47175}" srcOrd="2" destOrd="0" presId="urn:microsoft.com/office/officeart/2018/5/layout/IconCircleLabelList"/>
    <dgm:cxn modelId="{0D2783BF-308F-424A-B87F-4A529F76C68B}" type="presParOf" srcId="{E00AFC3E-82E3-44DA-A804-43B831656E83}" destId="{D201F02F-B65E-481F-A54C-7E899227CB47}" srcOrd="3" destOrd="0" presId="urn:microsoft.com/office/officeart/2018/5/layout/IconCircleLabelList"/>
    <dgm:cxn modelId="{E7B7A66B-8A04-43AB-837A-0CD612DC5072}" type="presParOf" srcId="{4FF56EDF-ADD2-4FC3-800D-592671E99C86}" destId="{62691D03-7E68-4344-9313-FA07A7DBA486}" srcOrd="5" destOrd="0" presId="urn:microsoft.com/office/officeart/2018/5/layout/IconCircleLabelList"/>
    <dgm:cxn modelId="{1356E05B-52AC-4E69-AFAF-093CC947C1C7}" type="presParOf" srcId="{4FF56EDF-ADD2-4FC3-800D-592671E99C86}" destId="{180D9A73-2FDD-44E9-A06E-7A0FD2BEB557}" srcOrd="6" destOrd="0" presId="urn:microsoft.com/office/officeart/2018/5/layout/IconCircleLabelList"/>
    <dgm:cxn modelId="{7B1FCF67-2680-4DC0-BA52-D052AE0CCDE4}" type="presParOf" srcId="{180D9A73-2FDD-44E9-A06E-7A0FD2BEB557}" destId="{E23A1FD0-165F-4729-B685-2358011F606D}" srcOrd="0" destOrd="0" presId="urn:microsoft.com/office/officeart/2018/5/layout/IconCircleLabelList"/>
    <dgm:cxn modelId="{90C1E030-E276-4269-B5E5-19F1F41291EC}" type="presParOf" srcId="{180D9A73-2FDD-44E9-A06E-7A0FD2BEB557}" destId="{7780E2F2-54F5-4E4E-B9E4-DC084EB36E3C}" srcOrd="1" destOrd="0" presId="urn:microsoft.com/office/officeart/2018/5/layout/IconCircleLabelList"/>
    <dgm:cxn modelId="{F8C4A285-B2A1-4590-B1C8-DD180823443C}" type="presParOf" srcId="{180D9A73-2FDD-44E9-A06E-7A0FD2BEB557}" destId="{BAB5809A-74F7-4B18-8142-973A90EB3394}" srcOrd="2" destOrd="0" presId="urn:microsoft.com/office/officeart/2018/5/layout/IconCircleLabelList"/>
    <dgm:cxn modelId="{74647BDA-A842-4260-8134-C2C4930362DB}" type="presParOf" srcId="{180D9A73-2FDD-44E9-A06E-7A0FD2BEB557}" destId="{F7546459-4DA2-4611-815E-EBBFAE3D317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E7C2A6-D084-4DB9-A49C-DE659344CB6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BD34D6D-103F-4829-92B5-76F1A3E9F26A}">
      <dgm:prSet/>
      <dgm:spPr/>
      <dgm:t>
        <a:bodyPr/>
        <a:lstStyle/>
        <a:p>
          <a:r>
            <a:rPr lang="en-US" dirty="0"/>
            <a:t>Credit Score (When qualifying Lenders use the Middle Score)</a:t>
          </a:r>
        </a:p>
      </dgm:t>
    </dgm:pt>
    <dgm:pt modelId="{19E3D864-C72D-4829-B858-019CBB4F8796}" type="parTrans" cxnId="{A3A2B74C-95E9-4EAD-AB2C-F2C6CDF0ED40}">
      <dgm:prSet/>
      <dgm:spPr/>
      <dgm:t>
        <a:bodyPr/>
        <a:lstStyle/>
        <a:p>
          <a:endParaRPr lang="en-US"/>
        </a:p>
      </dgm:t>
    </dgm:pt>
    <dgm:pt modelId="{A9FF196A-8170-46DB-A960-FA520CDFDCCF}" type="sibTrans" cxnId="{A3A2B74C-95E9-4EAD-AB2C-F2C6CDF0ED40}">
      <dgm:prSet/>
      <dgm:spPr/>
      <dgm:t>
        <a:bodyPr/>
        <a:lstStyle/>
        <a:p>
          <a:endParaRPr lang="en-US"/>
        </a:p>
      </dgm:t>
    </dgm:pt>
    <dgm:pt modelId="{6C314F11-F8E8-4179-9B33-A2422ABB3020}">
      <dgm:prSet/>
      <dgm:spPr/>
      <dgm:t>
        <a:bodyPr/>
        <a:lstStyle/>
        <a:p>
          <a:r>
            <a:rPr lang="en-US"/>
            <a:t>Number of accounts open</a:t>
          </a:r>
        </a:p>
      </dgm:t>
    </dgm:pt>
    <dgm:pt modelId="{A7BEDFA4-21E7-46E3-AD9C-47E51847323D}" type="parTrans" cxnId="{0E5B4EC8-4858-486C-9FB9-4216D6ED2D3F}">
      <dgm:prSet/>
      <dgm:spPr/>
      <dgm:t>
        <a:bodyPr/>
        <a:lstStyle/>
        <a:p>
          <a:endParaRPr lang="en-US"/>
        </a:p>
      </dgm:t>
    </dgm:pt>
    <dgm:pt modelId="{FABF5181-D8CE-4793-B7D2-6CEF9D1C2207}" type="sibTrans" cxnId="{0E5B4EC8-4858-486C-9FB9-4216D6ED2D3F}">
      <dgm:prSet/>
      <dgm:spPr/>
      <dgm:t>
        <a:bodyPr/>
        <a:lstStyle/>
        <a:p>
          <a:endParaRPr lang="en-US"/>
        </a:p>
      </dgm:t>
    </dgm:pt>
    <dgm:pt modelId="{F300C4E5-E76F-472A-AD27-33A61BC88366}">
      <dgm:prSet/>
      <dgm:spPr/>
      <dgm:t>
        <a:bodyPr/>
        <a:lstStyle/>
        <a:p>
          <a:r>
            <a:rPr lang="en-US"/>
            <a:t>Credit Balances in proportion to credit limits</a:t>
          </a:r>
        </a:p>
      </dgm:t>
    </dgm:pt>
    <dgm:pt modelId="{0532EDD3-7373-473C-8D1C-0BCBD43AA279}" type="parTrans" cxnId="{4162D21D-0E32-460C-9B41-45EFA8C4D643}">
      <dgm:prSet/>
      <dgm:spPr/>
      <dgm:t>
        <a:bodyPr/>
        <a:lstStyle/>
        <a:p>
          <a:endParaRPr lang="en-US"/>
        </a:p>
      </dgm:t>
    </dgm:pt>
    <dgm:pt modelId="{6BB9AF71-BB27-4DE0-ABFF-41CDC5B08B86}" type="sibTrans" cxnId="{4162D21D-0E32-460C-9B41-45EFA8C4D643}">
      <dgm:prSet/>
      <dgm:spPr/>
      <dgm:t>
        <a:bodyPr/>
        <a:lstStyle/>
        <a:p>
          <a:endParaRPr lang="en-US"/>
        </a:p>
      </dgm:t>
    </dgm:pt>
    <dgm:pt modelId="{E65790D5-E270-4B84-BC74-E8572D657112}">
      <dgm:prSet/>
      <dgm:spPr/>
      <dgm:t>
        <a:bodyPr/>
        <a:lstStyle/>
        <a:p>
          <a:r>
            <a:rPr lang="en-US" dirty="0"/>
            <a:t>Late payments 30, 60, or 90 days overdue</a:t>
          </a:r>
        </a:p>
      </dgm:t>
    </dgm:pt>
    <dgm:pt modelId="{541DADAB-BE0E-4FC0-9DE4-53DE2A029156}" type="parTrans" cxnId="{6026A8CA-3632-493E-9816-670AD6B99492}">
      <dgm:prSet/>
      <dgm:spPr/>
      <dgm:t>
        <a:bodyPr/>
        <a:lstStyle/>
        <a:p>
          <a:endParaRPr lang="en-US"/>
        </a:p>
      </dgm:t>
    </dgm:pt>
    <dgm:pt modelId="{07AF6C9F-7458-4720-9DB9-D0498161B19A}" type="sibTrans" cxnId="{6026A8CA-3632-493E-9816-670AD6B99492}">
      <dgm:prSet/>
      <dgm:spPr/>
      <dgm:t>
        <a:bodyPr/>
        <a:lstStyle/>
        <a:p>
          <a:endParaRPr lang="en-US"/>
        </a:p>
      </dgm:t>
    </dgm:pt>
    <dgm:pt modelId="{1DC4E8AB-926E-404D-A2A3-43AFB516E3A1}">
      <dgm:prSet/>
      <dgm:spPr/>
      <dgm:t>
        <a:bodyPr/>
        <a:lstStyle/>
        <a:p>
          <a:r>
            <a:rPr lang="en-US" dirty="0"/>
            <a:t>Bankruptcies</a:t>
          </a:r>
        </a:p>
      </dgm:t>
    </dgm:pt>
    <dgm:pt modelId="{9642FCE2-3BA2-4A95-849E-182BC43F4A7E}" type="parTrans" cxnId="{4749E053-CE5A-4F10-A655-5DF08C562814}">
      <dgm:prSet/>
      <dgm:spPr/>
      <dgm:t>
        <a:bodyPr/>
        <a:lstStyle/>
        <a:p>
          <a:endParaRPr lang="en-US"/>
        </a:p>
      </dgm:t>
    </dgm:pt>
    <dgm:pt modelId="{D50FF607-09C5-4C8C-8238-8D57A0353B19}" type="sibTrans" cxnId="{4749E053-CE5A-4F10-A655-5DF08C562814}">
      <dgm:prSet/>
      <dgm:spPr/>
      <dgm:t>
        <a:bodyPr/>
        <a:lstStyle/>
        <a:p>
          <a:endParaRPr lang="en-US"/>
        </a:p>
      </dgm:t>
    </dgm:pt>
    <dgm:pt modelId="{3F413C61-1CDA-4A1A-9F60-97F95C656525}">
      <dgm:prSet/>
      <dgm:spPr/>
      <dgm:t>
        <a:bodyPr/>
        <a:lstStyle/>
        <a:p>
          <a:r>
            <a:rPr lang="en-US" dirty="0"/>
            <a:t>Recent Inquiries</a:t>
          </a:r>
        </a:p>
      </dgm:t>
    </dgm:pt>
    <dgm:pt modelId="{83A3F587-1970-471B-A09A-5B9980ADF5CC}" type="parTrans" cxnId="{1D0F5E53-C6C5-4444-A5C3-BA829ED360BC}">
      <dgm:prSet/>
      <dgm:spPr/>
      <dgm:t>
        <a:bodyPr/>
        <a:lstStyle/>
        <a:p>
          <a:endParaRPr lang="en-US"/>
        </a:p>
      </dgm:t>
    </dgm:pt>
    <dgm:pt modelId="{ACF4EC3B-8702-4983-A8DA-5704D9A87212}" type="sibTrans" cxnId="{1D0F5E53-C6C5-4444-A5C3-BA829ED360BC}">
      <dgm:prSet/>
      <dgm:spPr/>
      <dgm:t>
        <a:bodyPr/>
        <a:lstStyle/>
        <a:p>
          <a:endParaRPr lang="en-US"/>
        </a:p>
      </dgm:t>
    </dgm:pt>
    <dgm:pt modelId="{34F730A5-D052-4636-8143-C6E50E2E81DA}" type="pres">
      <dgm:prSet presAssocID="{08E7C2A6-D084-4DB9-A49C-DE659344CB63}" presName="linear" presStyleCnt="0">
        <dgm:presLayoutVars>
          <dgm:animLvl val="lvl"/>
          <dgm:resizeHandles val="exact"/>
        </dgm:presLayoutVars>
      </dgm:prSet>
      <dgm:spPr/>
    </dgm:pt>
    <dgm:pt modelId="{A5EDA376-4B12-4E6C-88D8-16931A8C31B1}" type="pres">
      <dgm:prSet presAssocID="{0BD34D6D-103F-4829-92B5-76F1A3E9F26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51FD25-B944-48CF-AF48-AFD56B30E15C}" type="pres">
      <dgm:prSet presAssocID="{A9FF196A-8170-46DB-A960-FA520CDFDCCF}" presName="spacer" presStyleCnt="0"/>
      <dgm:spPr/>
    </dgm:pt>
    <dgm:pt modelId="{EB2CA142-611F-40B8-B1F5-A48E36D51DB3}" type="pres">
      <dgm:prSet presAssocID="{6C314F11-F8E8-4179-9B33-A2422ABB30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129954C-FE9F-40F4-A9A6-947E2B80D6D7}" type="pres">
      <dgm:prSet presAssocID="{FABF5181-D8CE-4793-B7D2-6CEF9D1C2207}" presName="spacer" presStyleCnt="0"/>
      <dgm:spPr/>
    </dgm:pt>
    <dgm:pt modelId="{EE453AD3-746E-4709-8F2F-4278BC789FAA}" type="pres">
      <dgm:prSet presAssocID="{F300C4E5-E76F-472A-AD27-33A61BC8836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63B48C7-5612-4F03-99C8-E9E4430C2017}" type="pres">
      <dgm:prSet presAssocID="{6BB9AF71-BB27-4DE0-ABFF-41CDC5B08B86}" presName="spacer" presStyleCnt="0"/>
      <dgm:spPr/>
    </dgm:pt>
    <dgm:pt modelId="{CEE4054A-BDC9-43A4-903A-9FA3D0A30F33}" type="pres">
      <dgm:prSet presAssocID="{E65790D5-E270-4B84-BC74-E8572D65711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440EFE2-A7EB-4799-8E5B-C801884E91D5}" type="pres">
      <dgm:prSet presAssocID="{07AF6C9F-7458-4720-9DB9-D0498161B19A}" presName="spacer" presStyleCnt="0"/>
      <dgm:spPr/>
    </dgm:pt>
    <dgm:pt modelId="{99F618E0-3882-4354-B567-CD2A728B19E5}" type="pres">
      <dgm:prSet presAssocID="{1DC4E8AB-926E-404D-A2A3-43AFB516E3A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066DF9-1EFB-4111-83B3-3B0937695A46}" type="pres">
      <dgm:prSet presAssocID="{D50FF607-09C5-4C8C-8238-8D57A0353B19}" presName="spacer" presStyleCnt="0"/>
      <dgm:spPr/>
    </dgm:pt>
    <dgm:pt modelId="{242A424D-BB9D-4992-A719-C1EBF51F3FA0}" type="pres">
      <dgm:prSet presAssocID="{3F413C61-1CDA-4A1A-9F60-97F95C65652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162D21D-0E32-460C-9B41-45EFA8C4D643}" srcId="{08E7C2A6-D084-4DB9-A49C-DE659344CB63}" destId="{F300C4E5-E76F-472A-AD27-33A61BC88366}" srcOrd="2" destOrd="0" parTransId="{0532EDD3-7373-473C-8D1C-0BCBD43AA279}" sibTransId="{6BB9AF71-BB27-4DE0-ABFF-41CDC5B08B86}"/>
    <dgm:cxn modelId="{EF289561-E3B2-4DE6-82E1-B81F4DA7F911}" type="presOf" srcId="{3F413C61-1CDA-4A1A-9F60-97F95C656525}" destId="{242A424D-BB9D-4992-A719-C1EBF51F3FA0}" srcOrd="0" destOrd="0" presId="urn:microsoft.com/office/officeart/2005/8/layout/vList2"/>
    <dgm:cxn modelId="{C5FB4166-76B4-46A5-927E-220B401D9FAF}" type="presOf" srcId="{6C314F11-F8E8-4179-9B33-A2422ABB3020}" destId="{EB2CA142-611F-40B8-B1F5-A48E36D51DB3}" srcOrd="0" destOrd="0" presId="urn:microsoft.com/office/officeart/2005/8/layout/vList2"/>
    <dgm:cxn modelId="{A3A2B74C-95E9-4EAD-AB2C-F2C6CDF0ED40}" srcId="{08E7C2A6-D084-4DB9-A49C-DE659344CB63}" destId="{0BD34D6D-103F-4829-92B5-76F1A3E9F26A}" srcOrd="0" destOrd="0" parTransId="{19E3D864-C72D-4829-B858-019CBB4F8796}" sibTransId="{A9FF196A-8170-46DB-A960-FA520CDFDCCF}"/>
    <dgm:cxn modelId="{4B212371-1BD9-4177-81B7-0BF223B9E674}" type="presOf" srcId="{1DC4E8AB-926E-404D-A2A3-43AFB516E3A1}" destId="{99F618E0-3882-4354-B567-CD2A728B19E5}" srcOrd="0" destOrd="0" presId="urn:microsoft.com/office/officeart/2005/8/layout/vList2"/>
    <dgm:cxn modelId="{1D0F5E53-C6C5-4444-A5C3-BA829ED360BC}" srcId="{08E7C2A6-D084-4DB9-A49C-DE659344CB63}" destId="{3F413C61-1CDA-4A1A-9F60-97F95C656525}" srcOrd="5" destOrd="0" parTransId="{83A3F587-1970-471B-A09A-5B9980ADF5CC}" sibTransId="{ACF4EC3B-8702-4983-A8DA-5704D9A87212}"/>
    <dgm:cxn modelId="{4749E053-CE5A-4F10-A655-5DF08C562814}" srcId="{08E7C2A6-D084-4DB9-A49C-DE659344CB63}" destId="{1DC4E8AB-926E-404D-A2A3-43AFB516E3A1}" srcOrd="4" destOrd="0" parTransId="{9642FCE2-3BA2-4A95-849E-182BC43F4A7E}" sibTransId="{D50FF607-09C5-4C8C-8238-8D57A0353B19}"/>
    <dgm:cxn modelId="{0E5B4EC8-4858-486C-9FB9-4216D6ED2D3F}" srcId="{08E7C2A6-D084-4DB9-A49C-DE659344CB63}" destId="{6C314F11-F8E8-4179-9B33-A2422ABB3020}" srcOrd="1" destOrd="0" parTransId="{A7BEDFA4-21E7-46E3-AD9C-47E51847323D}" sibTransId="{FABF5181-D8CE-4793-B7D2-6CEF9D1C2207}"/>
    <dgm:cxn modelId="{62082FC9-00B8-49D7-9821-879CC992DDF3}" type="presOf" srcId="{0BD34D6D-103F-4829-92B5-76F1A3E9F26A}" destId="{A5EDA376-4B12-4E6C-88D8-16931A8C31B1}" srcOrd="0" destOrd="0" presId="urn:microsoft.com/office/officeart/2005/8/layout/vList2"/>
    <dgm:cxn modelId="{6026A8CA-3632-493E-9816-670AD6B99492}" srcId="{08E7C2A6-D084-4DB9-A49C-DE659344CB63}" destId="{E65790D5-E270-4B84-BC74-E8572D657112}" srcOrd="3" destOrd="0" parTransId="{541DADAB-BE0E-4FC0-9DE4-53DE2A029156}" sibTransId="{07AF6C9F-7458-4720-9DB9-D0498161B19A}"/>
    <dgm:cxn modelId="{E793D8E6-F2B1-4EF8-AB35-5393499A2A8B}" type="presOf" srcId="{F300C4E5-E76F-472A-AD27-33A61BC88366}" destId="{EE453AD3-746E-4709-8F2F-4278BC789FAA}" srcOrd="0" destOrd="0" presId="urn:microsoft.com/office/officeart/2005/8/layout/vList2"/>
    <dgm:cxn modelId="{3E20CAF2-09EF-48B1-B02D-776458FF71C8}" type="presOf" srcId="{E65790D5-E270-4B84-BC74-E8572D657112}" destId="{CEE4054A-BDC9-43A4-903A-9FA3D0A30F33}" srcOrd="0" destOrd="0" presId="urn:microsoft.com/office/officeart/2005/8/layout/vList2"/>
    <dgm:cxn modelId="{7832FEFC-6E0B-4449-84D3-490E04EA220F}" type="presOf" srcId="{08E7C2A6-D084-4DB9-A49C-DE659344CB63}" destId="{34F730A5-D052-4636-8143-C6E50E2E81DA}" srcOrd="0" destOrd="0" presId="urn:microsoft.com/office/officeart/2005/8/layout/vList2"/>
    <dgm:cxn modelId="{FE9ED86B-A6CC-4A19-8774-C3735EAA7572}" type="presParOf" srcId="{34F730A5-D052-4636-8143-C6E50E2E81DA}" destId="{A5EDA376-4B12-4E6C-88D8-16931A8C31B1}" srcOrd="0" destOrd="0" presId="urn:microsoft.com/office/officeart/2005/8/layout/vList2"/>
    <dgm:cxn modelId="{DEC5B3C5-B408-4172-A07C-96509B5193DA}" type="presParOf" srcId="{34F730A5-D052-4636-8143-C6E50E2E81DA}" destId="{9C51FD25-B944-48CF-AF48-AFD56B30E15C}" srcOrd="1" destOrd="0" presId="urn:microsoft.com/office/officeart/2005/8/layout/vList2"/>
    <dgm:cxn modelId="{4DEF8995-2A12-4247-9B84-AEAC42DA8B9C}" type="presParOf" srcId="{34F730A5-D052-4636-8143-C6E50E2E81DA}" destId="{EB2CA142-611F-40B8-B1F5-A48E36D51DB3}" srcOrd="2" destOrd="0" presId="urn:microsoft.com/office/officeart/2005/8/layout/vList2"/>
    <dgm:cxn modelId="{5EFC6BF8-01A4-4FA5-9E35-1F8A11479638}" type="presParOf" srcId="{34F730A5-D052-4636-8143-C6E50E2E81DA}" destId="{9129954C-FE9F-40F4-A9A6-947E2B80D6D7}" srcOrd="3" destOrd="0" presId="urn:microsoft.com/office/officeart/2005/8/layout/vList2"/>
    <dgm:cxn modelId="{C0789C33-27D9-4189-85B4-8236E1EC4D08}" type="presParOf" srcId="{34F730A5-D052-4636-8143-C6E50E2E81DA}" destId="{EE453AD3-746E-4709-8F2F-4278BC789FAA}" srcOrd="4" destOrd="0" presId="urn:microsoft.com/office/officeart/2005/8/layout/vList2"/>
    <dgm:cxn modelId="{0BF21922-E30F-4F04-936D-E07DE0DDFDDF}" type="presParOf" srcId="{34F730A5-D052-4636-8143-C6E50E2E81DA}" destId="{963B48C7-5612-4F03-99C8-E9E4430C2017}" srcOrd="5" destOrd="0" presId="urn:microsoft.com/office/officeart/2005/8/layout/vList2"/>
    <dgm:cxn modelId="{378C6F0F-EEA8-4E07-A09F-09E6B110711B}" type="presParOf" srcId="{34F730A5-D052-4636-8143-C6E50E2E81DA}" destId="{CEE4054A-BDC9-43A4-903A-9FA3D0A30F33}" srcOrd="6" destOrd="0" presId="urn:microsoft.com/office/officeart/2005/8/layout/vList2"/>
    <dgm:cxn modelId="{1FF75137-1161-46AA-94F4-D0ABC68C0829}" type="presParOf" srcId="{34F730A5-D052-4636-8143-C6E50E2E81DA}" destId="{8440EFE2-A7EB-4799-8E5B-C801884E91D5}" srcOrd="7" destOrd="0" presId="urn:microsoft.com/office/officeart/2005/8/layout/vList2"/>
    <dgm:cxn modelId="{A49352BA-AECF-4EAC-9101-17DE479C07A5}" type="presParOf" srcId="{34F730A5-D052-4636-8143-C6E50E2E81DA}" destId="{99F618E0-3882-4354-B567-CD2A728B19E5}" srcOrd="8" destOrd="0" presId="urn:microsoft.com/office/officeart/2005/8/layout/vList2"/>
    <dgm:cxn modelId="{FE6C47F2-697D-49C7-9895-8D98F0854662}" type="presParOf" srcId="{34F730A5-D052-4636-8143-C6E50E2E81DA}" destId="{E9066DF9-1EFB-4111-83B3-3B0937695A46}" srcOrd="9" destOrd="0" presId="urn:microsoft.com/office/officeart/2005/8/layout/vList2"/>
    <dgm:cxn modelId="{716CD630-CA56-47FC-B677-F5F70C5D34A3}" type="presParOf" srcId="{34F730A5-D052-4636-8143-C6E50E2E81DA}" destId="{242A424D-BB9D-4992-A719-C1EBF51F3F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FDD62-5E9E-46C6-A8F0-6F143AF7794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A37FB5-EB96-4DA9-AF9F-553210A987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Home you are buying</a:t>
          </a:r>
        </a:p>
      </dgm:t>
    </dgm:pt>
    <dgm:pt modelId="{A94CE8B9-3CC6-4556-87E1-6CE03F57626B}" type="parTrans" cxnId="{8833A9FA-1538-472F-945D-73D8E07A3FB8}">
      <dgm:prSet/>
      <dgm:spPr/>
      <dgm:t>
        <a:bodyPr/>
        <a:lstStyle/>
        <a:p>
          <a:endParaRPr lang="en-US"/>
        </a:p>
      </dgm:t>
    </dgm:pt>
    <dgm:pt modelId="{2B04903E-F9E3-4C5F-A964-B1246B9E31EA}" type="sibTrans" cxnId="{8833A9FA-1538-472F-945D-73D8E07A3F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262EC7-4937-49D4-87AF-F5329E9CC4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Houses you own</a:t>
          </a:r>
        </a:p>
      </dgm:t>
    </dgm:pt>
    <dgm:pt modelId="{623B3014-A0E0-4BB1-B255-44B16F70277E}" type="parTrans" cxnId="{59052845-C829-4FE4-9F30-12B88C129151}">
      <dgm:prSet/>
      <dgm:spPr/>
      <dgm:t>
        <a:bodyPr/>
        <a:lstStyle/>
        <a:p>
          <a:endParaRPr lang="en-US"/>
        </a:p>
      </dgm:t>
    </dgm:pt>
    <dgm:pt modelId="{5A945EAE-9088-4A4D-B4CA-CB18F472D310}" type="sibTrans" cxnId="{59052845-C829-4FE4-9F30-12B88C1291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91E48E-B26F-4EB3-A326-CB8921B8B4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Investment Properties</a:t>
          </a:r>
        </a:p>
      </dgm:t>
    </dgm:pt>
    <dgm:pt modelId="{AF13758B-9368-4009-936B-B38045878503}" type="parTrans" cxnId="{48A2B76A-9497-493D-B252-0F24458B9448}">
      <dgm:prSet/>
      <dgm:spPr/>
      <dgm:t>
        <a:bodyPr/>
        <a:lstStyle/>
        <a:p>
          <a:endParaRPr lang="en-US"/>
        </a:p>
      </dgm:t>
    </dgm:pt>
    <dgm:pt modelId="{A70F83D6-8BE3-4E86-A9A2-A13AE5D0DFBD}" type="sibTrans" cxnId="{48A2B76A-9497-493D-B252-0F24458B94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C4E916-91B2-4E2B-BC5C-A105E9D43346}" type="pres">
      <dgm:prSet presAssocID="{E95FDD62-5E9E-46C6-A8F0-6F143AF77944}" presName="root" presStyleCnt="0">
        <dgm:presLayoutVars>
          <dgm:dir/>
          <dgm:resizeHandles val="exact"/>
        </dgm:presLayoutVars>
      </dgm:prSet>
      <dgm:spPr/>
    </dgm:pt>
    <dgm:pt modelId="{C9013321-D138-4B8C-A01F-86EDC0A4E0A5}" type="pres">
      <dgm:prSet presAssocID="{E95FDD62-5E9E-46C6-A8F0-6F143AF77944}" presName="container" presStyleCnt="0">
        <dgm:presLayoutVars>
          <dgm:dir/>
          <dgm:resizeHandles val="exact"/>
        </dgm:presLayoutVars>
      </dgm:prSet>
      <dgm:spPr/>
    </dgm:pt>
    <dgm:pt modelId="{2D139CCB-5854-4F2B-8366-F7BB90862F7F}" type="pres">
      <dgm:prSet presAssocID="{78A37FB5-EB96-4DA9-AF9F-553210A98714}" presName="compNode" presStyleCnt="0"/>
      <dgm:spPr/>
    </dgm:pt>
    <dgm:pt modelId="{A00569D5-7A7C-4FCE-9AF0-54DECD1D803E}" type="pres">
      <dgm:prSet presAssocID="{78A37FB5-EB96-4DA9-AF9F-553210A98714}" presName="iconBgRect" presStyleLbl="bgShp" presStyleIdx="0" presStyleCnt="3"/>
      <dgm:spPr/>
    </dgm:pt>
    <dgm:pt modelId="{95228598-D5AE-41FC-9FD7-F1E6425C66BB}" type="pres">
      <dgm:prSet presAssocID="{78A37FB5-EB96-4DA9-AF9F-553210A987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11B48A5-0A66-4AFD-9313-64E4902042BC}" type="pres">
      <dgm:prSet presAssocID="{78A37FB5-EB96-4DA9-AF9F-553210A98714}" presName="spaceRect" presStyleCnt="0"/>
      <dgm:spPr/>
    </dgm:pt>
    <dgm:pt modelId="{2CBF22FC-FA78-4D43-9522-99DADBEFA81B}" type="pres">
      <dgm:prSet presAssocID="{78A37FB5-EB96-4DA9-AF9F-553210A98714}" presName="textRect" presStyleLbl="revTx" presStyleIdx="0" presStyleCnt="3">
        <dgm:presLayoutVars>
          <dgm:chMax val="1"/>
          <dgm:chPref val="1"/>
        </dgm:presLayoutVars>
      </dgm:prSet>
      <dgm:spPr/>
    </dgm:pt>
    <dgm:pt modelId="{D529610C-3F5A-4C1C-A8A8-E0C39D3A987B}" type="pres">
      <dgm:prSet presAssocID="{2B04903E-F9E3-4C5F-A964-B1246B9E31EA}" presName="sibTrans" presStyleLbl="sibTrans2D1" presStyleIdx="0" presStyleCnt="0"/>
      <dgm:spPr/>
    </dgm:pt>
    <dgm:pt modelId="{55BBD1B2-1605-4902-AABD-3C9F0ED038B0}" type="pres">
      <dgm:prSet presAssocID="{D2262EC7-4937-49D4-87AF-F5329E9CC429}" presName="compNode" presStyleCnt="0"/>
      <dgm:spPr/>
    </dgm:pt>
    <dgm:pt modelId="{4D5A89D0-5601-4480-9DB6-1482138C9592}" type="pres">
      <dgm:prSet presAssocID="{D2262EC7-4937-49D4-87AF-F5329E9CC429}" presName="iconBgRect" presStyleLbl="bgShp" presStyleIdx="1" presStyleCnt="3"/>
      <dgm:spPr/>
    </dgm:pt>
    <dgm:pt modelId="{EBBED5A2-DA03-4383-B372-14C1B6B88A11}" type="pres">
      <dgm:prSet presAssocID="{D2262EC7-4937-49D4-87AF-F5329E9CC42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F7EAD252-AE87-4F05-BC5F-96504A9A5B59}" type="pres">
      <dgm:prSet presAssocID="{D2262EC7-4937-49D4-87AF-F5329E9CC429}" presName="spaceRect" presStyleCnt="0"/>
      <dgm:spPr/>
    </dgm:pt>
    <dgm:pt modelId="{CDD5CC96-102F-4377-A515-60C6D253C29B}" type="pres">
      <dgm:prSet presAssocID="{D2262EC7-4937-49D4-87AF-F5329E9CC429}" presName="textRect" presStyleLbl="revTx" presStyleIdx="1" presStyleCnt="3">
        <dgm:presLayoutVars>
          <dgm:chMax val="1"/>
          <dgm:chPref val="1"/>
        </dgm:presLayoutVars>
      </dgm:prSet>
      <dgm:spPr/>
    </dgm:pt>
    <dgm:pt modelId="{8A8723FC-50A8-4D56-B5E9-9594D5093964}" type="pres">
      <dgm:prSet presAssocID="{5A945EAE-9088-4A4D-B4CA-CB18F472D310}" presName="sibTrans" presStyleLbl="sibTrans2D1" presStyleIdx="0" presStyleCnt="0"/>
      <dgm:spPr/>
    </dgm:pt>
    <dgm:pt modelId="{46532886-0219-4A8A-B3F2-F31DBB5E51E4}" type="pres">
      <dgm:prSet presAssocID="{1791E48E-B26F-4EB3-A326-CB8921B8B4ED}" presName="compNode" presStyleCnt="0"/>
      <dgm:spPr/>
    </dgm:pt>
    <dgm:pt modelId="{6A834841-0F07-4B58-826D-6BA42A1EACB6}" type="pres">
      <dgm:prSet presAssocID="{1791E48E-B26F-4EB3-A326-CB8921B8B4ED}" presName="iconBgRect" presStyleLbl="bgShp" presStyleIdx="2" presStyleCnt="3"/>
      <dgm:spPr/>
    </dgm:pt>
    <dgm:pt modelId="{A3181105-6BCD-40BB-94C6-43E94609D859}" type="pres">
      <dgm:prSet presAssocID="{1791E48E-B26F-4EB3-A326-CB8921B8B4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796528A-43C4-4475-A7E1-8D0A7E631553}" type="pres">
      <dgm:prSet presAssocID="{1791E48E-B26F-4EB3-A326-CB8921B8B4ED}" presName="spaceRect" presStyleCnt="0"/>
      <dgm:spPr/>
    </dgm:pt>
    <dgm:pt modelId="{211F69EE-82FA-4BC1-9669-A54774FFE233}" type="pres">
      <dgm:prSet presAssocID="{1791E48E-B26F-4EB3-A326-CB8921B8B4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AE92216-9B57-4D2A-AEDD-C573873BB3D2}" type="presOf" srcId="{5A945EAE-9088-4A4D-B4CA-CB18F472D310}" destId="{8A8723FC-50A8-4D56-B5E9-9594D5093964}" srcOrd="0" destOrd="0" presId="urn:microsoft.com/office/officeart/2018/2/layout/IconCircleList"/>
    <dgm:cxn modelId="{C07BC123-EA4E-4F70-9222-32F8B6162795}" type="presOf" srcId="{78A37FB5-EB96-4DA9-AF9F-553210A98714}" destId="{2CBF22FC-FA78-4D43-9522-99DADBEFA81B}" srcOrd="0" destOrd="0" presId="urn:microsoft.com/office/officeart/2018/2/layout/IconCircleList"/>
    <dgm:cxn modelId="{23EBDD35-2B91-47DD-8755-65E2B220BC0A}" type="presOf" srcId="{D2262EC7-4937-49D4-87AF-F5329E9CC429}" destId="{CDD5CC96-102F-4377-A515-60C6D253C29B}" srcOrd="0" destOrd="0" presId="urn:microsoft.com/office/officeart/2018/2/layout/IconCircleList"/>
    <dgm:cxn modelId="{59052845-C829-4FE4-9F30-12B88C129151}" srcId="{E95FDD62-5E9E-46C6-A8F0-6F143AF77944}" destId="{D2262EC7-4937-49D4-87AF-F5329E9CC429}" srcOrd="1" destOrd="0" parTransId="{623B3014-A0E0-4BB1-B255-44B16F70277E}" sibTransId="{5A945EAE-9088-4A4D-B4CA-CB18F472D310}"/>
    <dgm:cxn modelId="{48A2B76A-9497-493D-B252-0F24458B9448}" srcId="{E95FDD62-5E9E-46C6-A8F0-6F143AF77944}" destId="{1791E48E-B26F-4EB3-A326-CB8921B8B4ED}" srcOrd="2" destOrd="0" parTransId="{AF13758B-9368-4009-936B-B38045878503}" sibTransId="{A70F83D6-8BE3-4E86-A9A2-A13AE5D0DFBD}"/>
    <dgm:cxn modelId="{4706AD50-8D52-4740-85FE-688C0311C3CF}" type="presOf" srcId="{E95FDD62-5E9E-46C6-A8F0-6F143AF77944}" destId="{D3C4E916-91B2-4E2B-BC5C-A105E9D43346}" srcOrd="0" destOrd="0" presId="urn:microsoft.com/office/officeart/2018/2/layout/IconCircleList"/>
    <dgm:cxn modelId="{DD64807E-D41F-409B-9CA1-567CBF2EBCA1}" type="presOf" srcId="{1791E48E-B26F-4EB3-A326-CB8921B8B4ED}" destId="{211F69EE-82FA-4BC1-9669-A54774FFE233}" srcOrd="0" destOrd="0" presId="urn:microsoft.com/office/officeart/2018/2/layout/IconCircleList"/>
    <dgm:cxn modelId="{29B3C4B4-5825-4C1D-9140-7E498B56A5F0}" type="presOf" srcId="{2B04903E-F9E3-4C5F-A964-B1246B9E31EA}" destId="{D529610C-3F5A-4C1C-A8A8-E0C39D3A987B}" srcOrd="0" destOrd="0" presId="urn:microsoft.com/office/officeart/2018/2/layout/IconCircleList"/>
    <dgm:cxn modelId="{8833A9FA-1538-472F-945D-73D8E07A3FB8}" srcId="{E95FDD62-5E9E-46C6-A8F0-6F143AF77944}" destId="{78A37FB5-EB96-4DA9-AF9F-553210A98714}" srcOrd="0" destOrd="0" parTransId="{A94CE8B9-3CC6-4556-87E1-6CE03F57626B}" sibTransId="{2B04903E-F9E3-4C5F-A964-B1246B9E31EA}"/>
    <dgm:cxn modelId="{03BD3020-C039-433B-A884-CAB13A6630DD}" type="presParOf" srcId="{D3C4E916-91B2-4E2B-BC5C-A105E9D43346}" destId="{C9013321-D138-4B8C-A01F-86EDC0A4E0A5}" srcOrd="0" destOrd="0" presId="urn:microsoft.com/office/officeart/2018/2/layout/IconCircleList"/>
    <dgm:cxn modelId="{13A71FB9-B8EA-46A5-A087-F64CB56D2970}" type="presParOf" srcId="{C9013321-D138-4B8C-A01F-86EDC0A4E0A5}" destId="{2D139CCB-5854-4F2B-8366-F7BB90862F7F}" srcOrd="0" destOrd="0" presId="urn:microsoft.com/office/officeart/2018/2/layout/IconCircleList"/>
    <dgm:cxn modelId="{F985821F-BA14-4775-9FA8-D95970F16827}" type="presParOf" srcId="{2D139CCB-5854-4F2B-8366-F7BB90862F7F}" destId="{A00569D5-7A7C-4FCE-9AF0-54DECD1D803E}" srcOrd="0" destOrd="0" presId="urn:microsoft.com/office/officeart/2018/2/layout/IconCircleList"/>
    <dgm:cxn modelId="{A19308DE-3831-4E92-88DB-02D3E2501B6F}" type="presParOf" srcId="{2D139CCB-5854-4F2B-8366-F7BB90862F7F}" destId="{95228598-D5AE-41FC-9FD7-F1E6425C66BB}" srcOrd="1" destOrd="0" presId="urn:microsoft.com/office/officeart/2018/2/layout/IconCircleList"/>
    <dgm:cxn modelId="{FCF4F58F-A680-40E9-BE23-8EE2346D1C80}" type="presParOf" srcId="{2D139CCB-5854-4F2B-8366-F7BB90862F7F}" destId="{F11B48A5-0A66-4AFD-9313-64E4902042BC}" srcOrd="2" destOrd="0" presId="urn:microsoft.com/office/officeart/2018/2/layout/IconCircleList"/>
    <dgm:cxn modelId="{0AA0CAA8-CEDD-46C8-A4D5-0BC6843261EF}" type="presParOf" srcId="{2D139CCB-5854-4F2B-8366-F7BB90862F7F}" destId="{2CBF22FC-FA78-4D43-9522-99DADBEFA81B}" srcOrd="3" destOrd="0" presId="urn:microsoft.com/office/officeart/2018/2/layout/IconCircleList"/>
    <dgm:cxn modelId="{EDC73D73-D3B3-4D35-99DC-CBF9D1EC8ED8}" type="presParOf" srcId="{C9013321-D138-4B8C-A01F-86EDC0A4E0A5}" destId="{D529610C-3F5A-4C1C-A8A8-E0C39D3A987B}" srcOrd="1" destOrd="0" presId="urn:microsoft.com/office/officeart/2018/2/layout/IconCircleList"/>
    <dgm:cxn modelId="{7B0C087C-3338-4619-AAB9-3A45425D05BE}" type="presParOf" srcId="{C9013321-D138-4B8C-A01F-86EDC0A4E0A5}" destId="{55BBD1B2-1605-4902-AABD-3C9F0ED038B0}" srcOrd="2" destOrd="0" presId="urn:microsoft.com/office/officeart/2018/2/layout/IconCircleList"/>
    <dgm:cxn modelId="{8B103950-9063-4CFA-B805-C2897DDE9D93}" type="presParOf" srcId="{55BBD1B2-1605-4902-AABD-3C9F0ED038B0}" destId="{4D5A89D0-5601-4480-9DB6-1482138C9592}" srcOrd="0" destOrd="0" presId="urn:microsoft.com/office/officeart/2018/2/layout/IconCircleList"/>
    <dgm:cxn modelId="{5CE0A357-0CD6-49C5-94AF-B6713D596C16}" type="presParOf" srcId="{55BBD1B2-1605-4902-AABD-3C9F0ED038B0}" destId="{EBBED5A2-DA03-4383-B372-14C1B6B88A11}" srcOrd="1" destOrd="0" presId="urn:microsoft.com/office/officeart/2018/2/layout/IconCircleList"/>
    <dgm:cxn modelId="{57434AB9-07EA-4AD3-9765-6BEA049D4272}" type="presParOf" srcId="{55BBD1B2-1605-4902-AABD-3C9F0ED038B0}" destId="{F7EAD252-AE87-4F05-BC5F-96504A9A5B59}" srcOrd="2" destOrd="0" presId="urn:microsoft.com/office/officeart/2018/2/layout/IconCircleList"/>
    <dgm:cxn modelId="{A5535509-EF6F-46DE-957C-3B711CA9809A}" type="presParOf" srcId="{55BBD1B2-1605-4902-AABD-3C9F0ED038B0}" destId="{CDD5CC96-102F-4377-A515-60C6D253C29B}" srcOrd="3" destOrd="0" presId="urn:microsoft.com/office/officeart/2018/2/layout/IconCircleList"/>
    <dgm:cxn modelId="{CEF7B362-BB5D-42FF-B534-B2CC2DF2D9A0}" type="presParOf" srcId="{C9013321-D138-4B8C-A01F-86EDC0A4E0A5}" destId="{8A8723FC-50A8-4D56-B5E9-9594D5093964}" srcOrd="3" destOrd="0" presId="urn:microsoft.com/office/officeart/2018/2/layout/IconCircleList"/>
    <dgm:cxn modelId="{193288D7-4C91-46CF-B89E-97F4B06F0886}" type="presParOf" srcId="{C9013321-D138-4B8C-A01F-86EDC0A4E0A5}" destId="{46532886-0219-4A8A-B3F2-F31DBB5E51E4}" srcOrd="4" destOrd="0" presId="urn:microsoft.com/office/officeart/2018/2/layout/IconCircleList"/>
    <dgm:cxn modelId="{2A5897C1-4154-4B84-904B-F599F30A8878}" type="presParOf" srcId="{46532886-0219-4A8A-B3F2-F31DBB5E51E4}" destId="{6A834841-0F07-4B58-826D-6BA42A1EACB6}" srcOrd="0" destOrd="0" presId="urn:microsoft.com/office/officeart/2018/2/layout/IconCircleList"/>
    <dgm:cxn modelId="{13E86CEB-C229-4200-AD56-C609E92D0AEC}" type="presParOf" srcId="{46532886-0219-4A8A-B3F2-F31DBB5E51E4}" destId="{A3181105-6BCD-40BB-94C6-43E94609D859}" srcOrd="1" destOrd="0" presId="urn:microsoft.com/office/officeart/2018/2/layout/IconCircleList"/>
    <dgm:cxn modelId="{4AC27154-680A-4DBD-8CF3-E114BA1D1AEC}" type="presParOf" srcId="{46532886-0219-4A8A-B3F2-F31DBB5E51E4}" destId="{D796528A-43C4-4475-A7E1-8D0A7E631553}" srcOrd="2" destOrd="0" presId="urn:microsoft.com/office/officeart/2018/2/layout/IconCircleList"/>
    <dgm:cxn modelId="{C9C4C733-3ECF-4227-8522-00F92951C10E}" type="presParOf" srcId="{46532886-0219-4A8A-B3F2-F31DBB5E51E4}" destId="{211F69EE-82FA-4BC1-9669-A54774FFE23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8B181-26AC-4BD6-99F0-71AE7608B6B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601CE671-112A-404F-846F-B8B9E6B9BF96}">
      <dgm:prSet/>
      <dgm:spPr/>
      <dgm:t>
        <a:bodyPr/>
        <a:lstStyle/>
        <a:p>
          <a:r>
            <a:rPr lang="en-US"/>
            <a:t>Conventional</a:t>
          </a:r>
        </a:p>
      </dgm:t>
    </dgm:pt>
    <dgm:pt modelId="{1A2365B3-6F40-4FE0-9553-7A4A4926900D}" type="parTrans" cxnId="{4531CAD4-83DB-464F-92CC-1628A58CF817}">
      <dgm:prSet/>
      <dgm:spPr/>
      <dgm:t>
        <a:bodyPr/>
        <a:lstStyle/>
        <a:p>
          <a:endParaRPr lang="en-US"/>
        </a:p>
      </dgm:t>
    </dgm:pt>
    <dgm:pt modelId="{D57CB8FA-6839-42F0-BBC3-873BF94AA2B4}" type="sibTrans" cxnId="{4531CAD4-83DB-464F-92CC-1628A58CF817}">
      <dgm:prSet/>
      <dgm:spPr/>
      <dgm:t>
        <a:bodyPr/>
        <a:lstStyle/>
        <a:p>
          <a:endParaRPr lang="en-US"/>
        </a:p>
      </dgm:t>
    </dgm:pt>
    <dgm:pt modelId="{7A42835C-FE55-45EF-95E5-B8C5003DC220}">
      <dgm:prSet/>
      <dgm:spPr/>
      <dgm:t>
        <a:bodyPr/>
        <a:lstStyle/>
        <a:p>
          <a:r>
            <a:rPr lang="en-US" dirty="0"/>
            <a:t>FHA Loan</a:t>
          </a:r>
        </a:p>
      </dgm:t>
    </dgm:pt>
    <dgm:pt modelId="{23C3D5BF-8D9E-48A2-878A-AD57DB4D9CF4}" type="parTrans" cxnId="{3DDB32A0-8EEE-4C63-A233-8A5AE0DF8067}">
      <dgm:prSet/>
      <dgm:spPr/>
      <dgm:t>
        <a:bodyPr/>
        <a:lstStyle/>
        <a:p>
          <a:endParaRPr lang="en-US"/>
        </a:p>
      </dgm:t>
    </dgm:pt>
    <dgm:pt modelId="{E178A28B-F412-4BCA-9540-D1DD41ABE370}" type="sibTrans" cxnId="{3DDB32A0-8EEE-4C63-A233-8A5AE0DF8067}">
      <dgm:prSet/>
      <dgm:spPr/>
      <dgm:t>
        <a:bodyPr/>
        <a:lstStyle/>
        <a:p>
          <a:endParaRPr lang="en-US"/>
        </a:p>
      </dgm:t>
    </dgm:pt>
    <dgm:pt modelId="{F3E48CF0-3776-4365-A09E-0D94BBDB16DA}">
      <dgm:prSet/>
      <dgm:spPr/>
      <dgm:t>
        <a:bodyPr/>
        <a:lstStyle/>
        <a:p>
          <a:r>
            <a:rPr lang="en-US" dirty="0"/>
            <a:t>USDA Loan</a:t>
          </a:r>
        </a:p>
      </dgm:t>
    </dgm:pt>
    <dgm:pt modelId="{33A7EBA5-5A8E-457B-87F7-480AB5DA91FB}" type="parTrans" cxnId="{FB158574-965B-4345-9ED5-ADBB26B7B4F7}">
      <dgm:prSet/>
      <dgm:spPr/>
      <dgm:t>
        <a:bodyPr/>
        <a:lstStyle/>
        <a:p>
          <a:endParaRPr lang="en-US"/>
        </a:p>
      </dgm:t>
    </dgm:pt>
    <dgm:pt modelId="{556470A3-E7F2-4EBD-AB3D-A2B6A3FE1889}" type="sibTrans" cxnId="{FB158574-965B-4345-9ED5-ADBB26B7B4F7}">
      <dgm:prSet/>
      <dgm:spPr/>
      <dgm:t>
        <a:bodyPr/>
        <a:lstStyle/>
        <a:p>
          <a:endParaRPr lang="en-US"/>
        </a:p>
      </dgm:t>
    </dgm:pt>
    <dgm:pt modelId="{B8392FB3-47A5-4239-97E7-A58EB892ABEA}">
      <dgm:prSet/>
      <dgm:spPr/>
      <dgm:t>
        <a:bodyPr/>
        <a:lstStyle/>
        <a:p>
          <a:r>
            <a:rPr lang="en-US" dirty="0"/>
            <a:t>Non-Qualified Mortgage Products</a:t>
          </a:r>
        </a:p>
      </dgm:t>
    </dgm:pt>
    <dgm:pt modelId="{503292F4-DA9C-4216-BE45-96D73EE3ABF0}" type="parTrans" cxnId="{27CBC14A-CCA8-4D8B-8198-DE9A62487095}">
      <dgm:prSet/>
      <dgm:spPr/>
      <dgm:t>
        <a:bodyPr/>
        <a:lstStyle/>
        <a:p>
          <a:endParaRPr lang="en-US"/>
        </a:p>
      </dgm:t>
    </dgm:pt>
    <dgm:pt modelId="{D5257CCB-BC13-4BD2-B06F-DF9E84F41311}" type="sibTrans" cxnId="{27CBC14A-CCA8-4D8B-8198-DE9A62487095}">
      <dgm:prSet/>
      <dgm:spPr/>
      <dgm:t>
        <a:bodyPr/>
        <a:lstStyle/>
        <a:p>
          <a:endParaRPr lang="en-US"/>
        </a:p>
      </dgm:t>
    </dgm:pt>
    <dgm:pt modelId="{1E58BF1C-7675-4546-8B06-84A521409333}">
      <dgm:prSet/>
      <dgm:spPr/>
      <dgm:t>
        <a:bodyPr/>
        <a:lstStyle/>
        <a:p>
          <a:r>
            <a:rPr lang="en-US" dirty="0"/>
            <a:t>VA Loan</a:t>
          </a:r>
        </a:p>
      </dgm:t>
    </dgm:pt>
    <dgm:pt modelId="{7C12AFC9-CA3A-47E2-9F57-BAEB29474788}" type="parTrans" cxnId="{7CED52AC-B66D-48BD-983A-4BD0599E17CC}">
      <dgm:prSet/>
      <dgm:spPr/>
      <dgm:t>
        <a:bodyPr/>
        <a:lstStyle/>
        <a:p>
          <a:endParaRPr lang="en-US"/>
        </a:p>
      </dgm:t>
    </dgm:pt>
    <dgm:pt modelId="{6A42746B-9C2B-49D7-A6FF-C5BB728F136D}" type="sibTrans" cxnId="{7CED52AC-B66D-48BD-983A-4BD0599E17CC}">
      <dgm:prSet/>
      <dgm:spPr/>
      <dgm:t>
        <a:bodyPr/>
        <a:lstStyle/>
        <a:p>
          <a:endParaRPr lang="en-US"/>
        </a:p>
      </dgm:t>
    </dgm:pt>
    <dgm:pt modelId="{8E25FD1F-B26C-455F-9A42-67606F449386}" type="pres">
      <dgm:prSet presAssocID="{A898B181-26AC-4BD6-99F0-71AE7608B6BB}" presName="root" presStyleCnt="0">
        <dgm:presLayoutVars>
          <dgm:dir/>
          <dgm:resizeHandles val="exact"/>
        </dgm:presLayoutVars>
      </dgm:prSet>
      <dgm:spPr/>
    </dgm:pt>
    <dgm:pt modelId="{8A054D3D-300A-4A54-8654-F8E853328DA8}" type="pres">
      <dgm:prSet presAssocID="{A898B181-26AC-4BD6-99F0-71AE7608B6BB}" presName="container" presStyleCnt="0">
        <dgm:presLayoutVars>
          <dgm:dir/>
          <dgm:resizeHandles val="exact"/>
        </dgm:presLayoutVars>
      </dgm:prSet>
      <dgm:spPr/>
    </dgm:pt>
    <dgm:pt modelId="{CEDF82DC-277A-4142-98B8-56406F0E3183}" type="pres">
      <dgm:prSet presAssocID="{601CE671-112A-404F-846F-B8B9E6B9BF96}" presName="compNode" presStyleCnt="0"/>
      <dgm:spPr/>
    </dgm:pt>
    <dgm:pt modelId="{BA2CB4CA-02A0-4179-9A34-8236FC2A76DD}" type="pres">
      <dgm:prSet presAssocID="{601CE671-112A-404F-846F-B8B9E6B9BF96}" presName="iconBgRect" presStyleLbl="bgShp" presStyleIdx="0" presStyleCnt="5"/>
      <dgm:spPr/>
    </dgm:pt>
    <dgm:pt modelId="{C93A6C3F-1ED0-48A7-8605-FB9907B70942}" type="pres">
      <dgm:prSet presAssocID="{601CE671-112A-404F-846F-B8B9E6B9BF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61418539-4612-4CB1-88F7-620746C9D722}" type="pres">
      <dgm:prSet presAssocID="{601CE671-112A-404F-846F-B8B9E6B9BF96}" presName="spaceRect" presStyleCnt="0"/>
      <dgm:spPr/>
    </dgm:pt>
    <dgm:pt modelId="{ED44E630-9F25-4C18-B019-A17AF91F26CD}" type="pres">
      <dgm:prSet presAssocID="{601CE671-112A-404F-846F-B8B9E6B9BF96}" presName="textRect" presStyleLbl="revTx" presStyleIdx="0" presStyleCnt="5">
        <dgm:presLayoutVars>
          <dgm:chMax val="1"/>
          <dgm:chPref val="1"/>
        </dgm:presLayoutVars>
      </dgm:prSet>
      <dgm:spPr/>
    </dgm:pt>
    <dgm:pt modelId="{213AEDE8-149A-4334-8B12-8C77104E284F}" type="pres">
      <dgm:prSet presAssocID="{D57CB8FA-6839-42F0-BBC3-873BF94AA2B4}" presName="sibTrans" presStyleLbl="sibTrans2D1" presStyleIdx="0" presStyleCnt="0"/>
      <dgm:spPr/>
    </dgm:pt>
    <dgm:pt modelId="{BFE37274-9239-4E19-805F-0B1D64B1D0A4}" type="pres">
      <dgm:prSet presAssocID="{7A42835C-FE55-45EF-95E5-B8C5003DC220}" presName="compNode" presStyleCnt="0"/>
      <dgm:spPr/>
    </dgm:pt>
    <dgm:pt modelId="{E64E2683-DF98-456E-9EE9-183F455EF18C}" type="pres">
      <dgm:prSet presAssocID="{7A42835C-FE55-45EF-95E5-B8C5003DC220}" presName="iconBgRect" presStyleLbl="bgShp" presStyleIdx="1" presStyleCnt="5"/>
      <dgm:spPr/>
    </dgm:pt>
    <dgm:pt modelId="{8542D3EF-5507-4A6B-8F7F-9C9DD748E712}" type="pres">
      <dgm:prSet presAssocID="{7A42835C-FE55-45EF-95E5-B8C5003DC2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9BDB4E9F-8E6C-4321-9948-2F879F6EDC29}" type="pres">
      <dgm:prSet presAssocID="{7A42835C-FE55-45EF-95E5-B8C5003DC220}" presName="spaceRect" presStyleCnt="0"/>
      <dgm:spPr/>
    </dgm:pt>
    <dgm:pt modelId="{4D5F3552-8476-4A18-994F-F7FF0B5F2DEC}" type="pres">
      <dgm:prSet presAssocID="{7A42835C-FE55-45EF-95E5-B8C5003DC220}" presName="textRect" presStyleLbl="revTx" presStyleIdx="1" presStyleCnt="5">
        <dgm:presLayoutVars>
          <dgm:chMax val="1"/>
          <dgm:chPref val="1"/>
        </dgm:presLayoutVars>
      </dgm:prSet>
      <dgm:spPr/>
    </dgm:pt>
    <dgm:pt modelId="{C58B8E76-D0DE-41AA-80C0-5EB1FF260A52}" type="pres">
      <dgm:prSet presAssocID="{E178A28B-F412-4BCA-9540-D1DD41ABE370}" presName="sibTrans" presStyleLbl="sibTrans2D1" presStyleIdx="0" presStyleCnt="0"/>
      <dgm:spPr/>
    </dgm:pt>
    <dgm:pt modelId="{17F35FCA-9128-4B39-BC0C-B37F21C602F5}" type="pres">
      <dgm:prSet presAssocID="{1E58BF1C-7675-4546-8B06-84A521409333}" presName="compNode" presStyleCnt="0"/>
      <dgm:spPr/>
    </dgm:pt>
    <dgm:pt modelId="{46A0A76E-18BE-480E-BF68-3BEC6616A869}" type="pres">
      <dgm:prSet presAssocID="{1E58BF1C-7675-4546-8B06-84A521409333}" presName="iconBgRect" presStyleLbl="bgShp" presStyleIdx="2" presStyleCnt="5"/>
      <dgm:spPr/>
    </dgm:pt>
    <dgm:pt modelId="{39620D6B-7E28-48B6-90CF-639B0BE84354}" type="pres">
      <dgm:prSet presAssocID="{1E58BF1C-7675-4546-8B06-84A5214093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dier male with solid fill"/>
        </a:ext>
      </dgm:extLst>
    </dgm:pt>
    <dgm:pt modelId="{75292B4B-CA28-4464-8FD0-9472C490646D}" type="pres">
      <dgm:prSet presAssocID="{1E58BF1C-7675-4546-8B06-84A521409333}" presName="spaceRect" presStyleCnt="0"/>
      <dgm:spPr/>
    </dgm:pt>
    <dgm:pt modelId="{48E99F4D-C964-4DB2-829D-2CE784C44B73}" type="pres">
      <dgm:prSet presAssocID="{1E58BF1C-7675-4546-8B06-84A521409333}" presName="textRect" presStyleLbl="revTx" presStyleIdx="2" presStyleCnt="5">
        <dgm:presLayoutVars>
          <dgm:chMax val="1"/>
          <dgm:chPref val="1"/>
        </dgm:presLayoutVars>
      </dgm:prSet>
      <dgm:spPr/>
    </dgm:pt>
    <dgm:pt modelId="{FDCED304-528D-48C6-9266-7122D23E6916}" type="pres">
      <dgm:prSet presAssocID="{6A42746B-9C2B-49D7-A6FF-C5BB728F136D}" presName="sibTrans" presStyleLbl="sibTrans2D1" presStyleIdx="0" presStyleCnt="0"/>
      <dgm:spPr/>
    </dgm:pt>
    <dgm:pt modelId="{56963A2C-C60F-48AF-810F-7F3934AE16D8}" type="pres">
      <dgm:prSet presAssocID="{F3E48CF0-3776-4365-A09E-0D94BBDB16DA}" presName="compNode" presStyleCnt="0"/>
      <dgm:spPr/>
    </dgm:pt>
    <dgm:pt modelId="{B1443302-E315-458F-9350-9EAD92112632}" type="pres">
      <dgm:prSet presAssocID="{F3E48CF0-3776-4365-A09E-0D94BBDB16DA}" presName="iconBgRect" presStyleLbl="bgShp" presStyleIdx="3" presStyleCnt="5"/>
      <dgm:spPr/>
    </dgm:pt>
    <dgm:pt modelId="{61445D7E-5665-4351-98A6-9A5D4CD38A74}" type="pres">
      <dgm:prSet presAssocID="{F3E48CF0-3776-4365-A09E-0D94BBDB16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 with solid fill"/>
        </a:ext>
      </dgm:extLst>
    </dgm:pt>
    <dgm:pt modelId="{92300530-7CE9-441F-8D37-8E22E6557C39}" type="pres">
      <dgm:prSet presAssocID="{F3E48CF0-3776-4365-A09E-0D94BBDB16DA}" presName="spaceRect" presStyleCnt="0"/>
      <dgm:spPr/>
    </dgm:pt>
    <dgm:pt modelId="{DAF67668-6691-4CB2-B173-1CBB31574826}" type="pres">
      <dgm:prSet presAssocID="{F3E48CF0-3776-4365-A09E-0D94BBDB16DA}" presName="textRect" presStyleLbl="revTx" presStyleIdx="3" presStyleCnt="5">
        <dgm:presLayoutVars>
          <dgm:chMax val="1"/>
          <dgm:chPref val="1"/>
        </dgm:presLayoutVars>
      </dgm:prSet>
      <dgm:spPr/>
    </dgm:pt>
    <dgm:pt modelId="{05458A15-D7DF-48DA-869C-0DEF49A4F556}" type="pres">
      <dgm:prSet presAssocID="{556470A3-E7F2-4EBD-AB3D-A2B6A3FE1889}" presName="sibTrans" presStyleLbl="sibTrans2D1" presStyleIdx="0" presStyleCnt="0"/>
      <dgm:spPr/>
    </dgm:pt>
    <dgm:pt modelId="{D83C627D-062D-41F0-AA17-498398EAF7B9}" type="pres">
      <dgm:prSet presAssocID="{B8392FB3-47A5-4239-97E7-A58EB892ABEA}" presName="compNode" presStyleCnt="0"/>
      <dgm:spPr/>
    </dgm:pt>
    <dgm:pt modelId="{DF2E503E-E1BD-449B-A10F-567322B493B3}" type="pres">
      <dgm:prSet presAssocID="{B8392FB3-47A5-4239-97E7-A58EB892ABEA}" presName="iconBgRect" presStyleLbl="bgShp" presStyleIdx="4" presStyleCnt="5"/>
      <dgm:spPr/>
    </dgm:pt>
    <dgm:pt modelId="{46C69A7E-5F30-4051-A87D-04DC02F209D4}" type="pres">
      <dgm:prSet presAssocID="{B8392FB3-47A5-4239-97E7-A58EB892ABE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CC02E7E5-ABEE-43E0-B193-EB17EB4F0DC8}" type="pres">
      <dgm:prSet presAssocID="{B8392FB3-47A5-4239-97E7-A58EB892ABEA}" presName="spaceRect" presStyleCnt="0"/>
      <dgm:spPr/>
    </dgm:pt>
    <dgm:pt modelId="{4EB00126-D72B-4A94-AB7E-52E87AC885E3}" type="pres">
      <dgm:prSet presAssocID="{B8392FB3-47A5-4239-97E7-A58EB892ABE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0DE6B33-8309-4172-8124-3835D0463838}" type="presOf" srcId="{A898B181-26AC-4BD6-99F0-71AE7608B6BB}" destId="{8E25FD1F-B26C-455F-9A42-67606F449386}" srcOrd="0" destOrd="0" presId="urn:microsoft.com/office/officeart/2018/2/layout/IconCircleList"/>
    <dgm:cxn modelId="{B5FAA333-B155-4BF8-89D2-17713A932CC3}" type="presOf" srcId="{D57CB8FA-6839-42F0-BBC3-873BF94AA2B4}" destId="{213AEDE8-149A-4334-8B12-8C77104E284F}" srcOrd="0" destOrd="0" presId="urn:microsoft.com/office/officeart/2018/2/layout/IconCircleList"/>
    <dgm:cxn modelId="{27CBC14A-CCA8-4D8B-8198-DE9A62487095}" srcId="{A898B181-26AC-4BD6-99F0-71AE7608B6BB}" destId="{B8392FB3-47A5-4239-97E7-A58EB892ABEA}" srcOrd="4" destOrd="0" parTransId="{503292F4-DA9C-4216-BE45-96D73EE3ABF0}" sibTransId="{D5257CCB-BC13-4BD2-B06F-DF9E84F41311}"/>
    <dgm:cxn modelId="{7BB11C54-A3E6-43FC-9991-A11F8DF8E78F}" type="presOf" srcId="{6A42746B-9C2B-49D7-A6FF-C5BB728F136D}" destId="{FDCED304-528D-48C6-9266-7122D23E6916}" srcOrd="0" destOrd="0" presId="urn:microsoft.com/office/officeart/2018/2/layout/IconCircleList"/>
    <dgm:cxn modelId="{FB158574-965B-4345-9ED5-ADBB26B7B4F7}" srcId="{A898B181-26AC-4BD6-99F0-71AE7608B6BB}" destId="{F3E48CF0-3776-4365-A09E-0D94BBDB16DA}" srcOrd="3" destOrd="0" parTransId="{33A7EBA5-5A8E-457B-87F7-480AB5DA91FB}" sibTransId="{556470A3-E7F2-4EBD-AB3D-A2B6A3FE1889}"/>
    <dgm:cxn modelId="{33BBD08C-D3FE-45FE-9CCC-64327B417C27}" type="presOf" srcId="{1E58BF1C-7675-4546-8B06-84A521409333}" destId="{48E99F4D-C964-4DB2-829D-2CE784C44B73}" srcOrd="0" destOrd="0" presId="urn:microsoft.com/office/officeart/2018/2/layout/IconCircleList"/>
    <dgm:cxn modelId="{AA96A393-611F-4623-9F83-36338FCE9C44}" type="presOf" srcId="{556470A3-E7F2-4EBD-AB3D-A2B6A3FE1889}" destId="{05458A15-D7DF-48DA-869C-0DEF49A4F556}" srcOrd="0" destOrd="0" presId="urn:microsoft.com/office/officeart/2018/2/layout/IconCircleList"/>
    <dgm:cxn modelId="{3DDB32A0-8EEE-4C63-A233-8A5AE0DF8067}" srcId="{A898B181-26AC-4BD6-99F0-71AE7608B6BB}" destId="{7A42835C-FE55-45EF-95E5-B8C5003DC220}" srcOrd="1" destOrd="0" parTransId="{23C3D5BF-8D9E-48A2-878A-AD57DB4D9CF4}" sibTransId="{E178A28B-F412-4BCA-9540-D1DD41ABE370}"/>
    <dgm:cxn modelId="{7CED52AC-B66D-48BD-983A-4BD0599E17CC}" srcId="{A898B181-26AC-4BD6-99F0-71AE7608B6BB}" destId="{1E58BF1C-7675-4546-8B06-84A521409333}" srcOrd="2" destOrd="0" parTransId="{7C12AFC9-CA3A-47E2-9F57-BAEB29474788}" sibTransId="{6A42746B-9C2B-49D7-A6FF-C5BB728F136D}"/>
    <dgm:cxn modelId="{304D0BB1-01EF-48C0-B027-2E99954AF779}" type="presOf" srcId="{F3E48CF0-3776-4365-A09E-0D94BBDB16DA}" destId="{DAF67668-6691-4CB2-B173-1CBB31574826}" srcOrd="0" destOrd="0" presId="urn:microsoft.com/office/officeart/2018/2/layout/IconCircleList"/>
    <dgm:cxn modelId="{862C9AB1-08B0-433A-AE7C-E412FA76173C}" type="presOf" srcId="{7A42835C-FE55-45EF-95E5-B8C5003DC220}" destId="{4D5F3552-8476-4A18-994F-F7FF0B5F2DEC}" srcOrd="0" destOrd="0" presId="urn:microsoft.com/office/officeart/2018/2/layout/IconCircleList"/>
    <dgm:cxn modelId="{4531CAD4-83DB-464F-92CC-1628A58CF817}" srcId="{A898B181-26AC-4BD6-99F0-71AE7608B6BB}" destId="{601CE671-112A-404F-846F-B8B9E6B9BF96}" srcOrd="0" destOrd="0" parTransId="{1A2365B3-6F40-4FE0-9553-7A4A4926900D}" sibTransId="{D57CB8FA-6839-42F0-BBC3-873BF94AA2B4}"/>
    <dgm:cxn modelId="{75BE70D5-293E-4ECD-8D82-E8E91CA3AD0F}" type="presOf" srcId="{E178A28B-F412-4BCA-9540-D1DD41ABE370}" destId="{C58B8E76-D0DE-41AA-80C0-5EB1FF260A52}" srcOrd="0" destOrd="0" presId="urn:microsoft.com/office/officeart/2018/2/layout/IconCircleList"/>
    <dgm:cxn modelId="{9BCED2D9-45F2-4AB8-A544-DE9C7F8821EB}" type="presOf" srcId="{B8392FB3-47A5-4239-97E7-A58EB892ABEA}" destId="{4EB00126-D72B-4A94-AB7E-52E87AC885E3}" srcOrd="0" destOrd="0" presId="urn:microsoft.com/office/officeart/2018/2/layout/IconCircleList"/>
    <dgm:cxn modelId="{78B22DF9-D282-402E-974B-C0A0A2281EB8}" type="presOf" srcId="{601CE671-112A-404F-846F-B8B9E6B9BF96}" destId="{ED44E630-9F25-4C18-B019-A17AF91F26CD}" srcOrd="0" destOrd="0" presId="urn:microsoft.com/office/officeart/2018/2/layout/IconCircleList"/>
    <dgm:cxn modelId="{CA39F46C-2369-4538-9B03-B42F682BF62F}" type="presParOf" srcId="{8E25FD1F-B26C-455F-9A42-67606F449386}" destId="{8A054D3D-300A-4A54-8654-F8E853328DA8}" srcOrd="0" destOrd="0" presId="urn:microsoft.com/office/officeart/2018/2/layout/IconCircleList"/>
    <dgm:cxn modelId="{83390FFA-3E3C-4255-9828-4C1B5AF94C1C}" type="presParOf" srcId="{8A054D3D-300A-4A54-8654-F8E853328DA8}" destId="{CEDF82DC-277A-4142-98B8-56406F0E3183}" srcOrd="0" destOrd="0" presId="urn:microsoft.com/office/officeart/2018/2/layout/IconCircleList"/>
    <dgm:cxn modelId="{C241F722-6FA9-4F9F-9C17-C2B00FC2C239}" type="presParOf" srcId="{CEDF82DC-277A-4142-98B8-56406F0E3183}" destId="{BA2CB4CA-02A0-4179-9A34-8236FC2A76DD}" srcOrd="0" destOrd="0" presId="urn:microsoft.com/office/officeart/2018/2/layout/IconCircleList"/>
    <dgm:cxn modelId="{AE9661EE-90F8-44AF-BB9B-DD3500587787}" type="presParOf" srcId="{CEDF82DC-277A-4142-98B8-56406F0E3183}" destId="{C93A6C3F-1ED0-48A7-8605-FB9907B70942}" srcOrd="1" destOrd="0" presId="urn:microsoft.com/office/officeart/2018/2/layout/IconCircleList"/>
    <dgm:cxn modelId="{CDD11F78-6CD5-41B9-AB0C-89F893F6E264}" type="presParOf" srcId="{CEDF82DC-277A-4142-98B8-56406F0E3183}" destId="{61418539-4612-4CB1-88F7-620746C9D722}" srcOrd="2" destOrd="0" presId="urn:microsoft.com/office/officeart/2018/2/layout/IconCircleList"/>
    <dgm:cxn modelId="{99963299-C762-4320-A6AE-ECD0A888344D}" type="presParOf" srcId="{CEDF82DC-277A-4142-98B8-56406F0E3183}" destId="{ED44E630-9F25-4C18-B019-A17AF91F26CD}" srcOrd="3" destOrd="0" presId="urn:microsoft.com/office/officeart/2018/2/layout/IconCircleList"/>
    <dgm:cxn modelId="{E6C0389F-B92F-47A2-A2A2-680FF39866F7}" type="presParOf" srcId="{8A054D3D-300A-4A54-8654-F8E853328DA8}" destId="{213AEDE8-149A-4334-8B12-8C77104E284F}" srcOrd="1" destOrd="0" presId="urn:microsoft.com/office/officeart/2018/2/layout/IconCircleList"/>
    <dgm:cxn modelId="{84072E4E-8CE3-4C8B-9704-CC10B8151CEA}" type="presParOf" srcId="{8A054D3D-300A-4A54-8654-F8E853328DA8}" destId="{BFE37274-9239-4E19-805F-0B1D64B1D0A4}" srcOrd="2" destOrd="0" presId="urn:microsoft.com/office/officeart/2018/2/layout/IconCircleList"/>
    <dgm:cxn modelId="{088EBCD5-BFC9-4F4A-AD91-F6E3CBD94277}" type="presParOf" srcId="{BFE37274-9239-4E19-805F-0B1D64B1D0A4}" destId="{E64E2683-DF98-456E-9EE9-183F455EF18C}" srcOrd="0" destOrd="0" presId="urn:microsoft.com/office/officeart/2018/2/layout/IconCircleList"/>
    <dgm:cxn modelId="{1900D88E-136F-4AF7-BBBF-213B00BBF68A}" type="presParOf" srcId="{BFE37274-9239-4E19-805F-0B1D64B1D0A4}" destId="{8542D3EF-5507-4A6B-8F7F-9C9DD748E712}" srcOrd="1" destOrd="0" presId="urn:microsoft.com/office/officeart/2018/2/layout/IconCircleList"/>
    <dgm:cxn modelId="{AB43FD5E-3029-45A1-A8EF-8664E6405BAB}" type="presParOf" srcId="{BFE37274-9239-4E19-805F-0B1D64B1D0A4}" destId="{9BDB4E9F-8E6C-4321-9948-2F879F6EDC29}" srcOrd="2" destOrd="0" presId="urn:microsoft.com/office/officeart/2018/2/layout/IconCircleList"/>
    <dgm:cxn modelId="{6D5B0C2F-5537-4292-BF5E-5A59B6D0F74C}" type="presParOf" srcId="{BFE37274-9239-4E19-805F-0B1D64B1D0A4}" destId="{4D5F3552-8476-4A18-994F-F7FF0B5F2DEC}" srcOrd="3" destOrd="0" presId="urn:microsoft.com/office/officeart/2018/2/layout/IconCircleList"/>
    <dgm:cxn modelId="{2A5C495B-E929-4A0C-A4CF-1E7DB6F699CD}" type="presParOf" srcId="{8A054D3D-300A-4A54-8654-F8E853328DA8}" destId="{C58B8E76-D0DE-41AA-80C0-5EB1FF260A52}" srcOrd="3" destOrd="0" presId="urn:microsoft.com/office/officeart/2018/2/layout/IconCircleList"/>
    <dgm:cxn modelId="{2CE230A9-3F00-49C7-A7EA-14253F611070}" type="presParOf" srcId="{8A054D3D-300A-4A54-8654-F8E853328DA8}" destId="{17F35FCA-9128-4B39-BC0C-B37F21C602F5}" srcOrd="4" destOrd="0" presId="urn:microsoft.com/office/officeart/2018/2/layout/IconCircleList"/>
    <dgm:cxn modelId="{D864906D-48AB-4AD5-A448-C717A8909200}" type="presParOf" srcId="{17F35FCA-9128-4B39-BC0C-B37F21C602F5}" destId="{46A0A76E-18BE-480E-BF68-3BEC6616A869}" srcOrd="0" destOrd="0" presId="urn:microsoft.com/office/officeart/2018/2/layout/IconCircleList"/>
    <dgm:cxn modelId="{0F954315-53C1-43CB-BEEF-1B2CFE58C49B}" type="presParOf" srcId="{17F35FCA-9128-4B39-BC0C-B37F21C602F5}" destId="{39620D6B-7E28-48B6-90CF-639B0BE84354}" srcOrd="1" destOrd="0" presId="urn:microsoft.com/office/officeart/2018/2/layout/IconCircleList"/>
    <dgm:cxn modelId="{638D9891-9496-47C0-8C6A-D131C13EAC56}" type="presParOf" srcId="{17F35FCA-9128-4B39-BC0C-B37F21C602F5}" destId="{75292B4B-CA28-4464-8FD0-9472C490646D}" srcOrd="2" destOrd="0" presId="urn:microsoft.com/office/officeart/2018/2/layout/IconCircleList"/>
    <dgm:cxn modelId="{F365DC16-0CDA-4B0D-B8A4-264FD7D52F6A}" type="presParOf" srcId="{17F35FCA-9128-4B39-BC0C-B37F21C602F5}" destId="{48E99F4D-C964-4DB2-829D-2CE784C44B73}" srcOrd="3" destOrd="0" presId="urn:microsoft.com/office/officeart/2018/2/layout/IconCircleList"/>
    <dgm:cxn modelId="{E4053F5A-DDEF-446A-9EAB-6CFF2A8F80EF}" type="presParOf" srcId="{8A054D3D-300A-4A54-8654-F8E853328DA8}" destId="{FDCED304-528D-48C6-9266-7122D23E6916}" srcOrd="5" destOrd="0" presId="urn:microsoft.com/office/officeart/2018/2/layout/IconCircleList"/>
    <dgm:cxn modelId="{DDAA97F8-2448-4ED6-BA3F-9E1124F40665}" type="presParOf" srcId="{8A054D3D-300A-4A54-8654-F8E853328DA8}" destId="{56963A2C-C60F-48AF-810F-7F3934AE16D8}" srcOrd="6" destOrd="0" presId="urn:microsoft.com/office/officeart/2018/2/layout/IconCircleList"/>
    <dgm:cxn modelId="{87831BB1-E175-4136-8FE4-8A5E1962E117}" type="presParOf" srcId="{56963A2C-C60F-48AF-810F-7F3934AE16D8}" destId="{B1443302-E315-458F-9350-9EAD92112632}" srcOrd="0" destOrd="0" presId="urn:microsoft.com/office/officeart/2018/2/layout/IconCircleList"/>
    <dgm:cxn modelId="{776203B6-D461-4497-A26E-FAAC74328D81}" type="presParOf" srcId="{56963A2C-C60F-48AF-810F-7F3934AE16D8}" destId="{61445D7E-5665-4351-98A6-9A5D4CD38A74}" srcOrd="1" destOrd="0" presId="urn:microsoft.com/office/officeart/2018/2/layout/IconCircleList"/>
    <dgm:cxn modelId="{2850F8ED-8CE7-4E5B-AD0A-8FBE14885837}" type="presParOf" srcId="{56963A2C-C60F-48AF-810F-7F3934AE16D8}" destId="{92300530-7CE9-441F-8D37-8E22E6557C39}" srcOrd="2" destOrd="0" presId="urn:microsoft.com/office/officeart/2018/2/layout/IconCircleList"/>
    <dgm:cxn modelId="{AE46209D-6018-4B01-83E6-FF22474CDF56}" type="presParOf" srcId="{56963A2C-C60F-48AF-810F-7F3934AE16D8}" destId="{DAF67668-6691-4CB2-B173-1CBB31574826}" srcOrd="3" destOrd="0" presId="urn:microsoft.com/office/officeart/2018/2/layout/IconCircleList"/>
    <dgm:cxn modelId="{BFDCEBE1-913E-489F-88CF-C0584E120093}" type="presParOf" srcId="{8A054D3D-300A-4A54-8654-F8E853328DA8}" destId="{05458A15-D7DF-48DA-869C-0DEF49A4F556}" srcOrd="7" destOrd="0" presId="urn:microsoft.com/office/officeart/2018/2/layout/IconCircleList"/>
    <dgm:cxn modelId="{37D875F8-6E8E-40B1-8A07-9D3268F6EAFC}" type="presParOf" srcId="{8A054D3D-300A-4A54-8654-F8E853328DA8}" destId="{D83C627D-062D-41F0-AA17-498398EAF7B9}" srcOrd="8" destOrd="0" presId="urn:microsoft.com/office/officeart/2018/2/layout/IconCircleList"/>
    <dgm:cxn modelId="{5FD0AAF0-6E33-4AB1-B080-7185B877958B}" type="presParOf" srcId="{D83C627D-062D-41F0-AA17-498398EAF7B9}" destId="{DF2E503E-E1BD-449B-A10F-567322B493B3}" srcOrd="0" destOrd="0" presId="urn:microsoft.com/office/officeart/2018/2/layout/IconCircleList"/>
    <dgm:cxn modelId="{CF9BC015-250F-40EC-A558-15480AD68D88}" type="presParOf" srcId="{D83C627D-062D-41F0-AA17-498398EAF7B9}" destId="{46C69A7E-5F30-4051-A87D-04DC02F209D4}" srcOrd="1" destOrd="0" presId="urn:microsoft.com/office/officeart/2018/2/layout/IconCircleList"/>
    <dgm:cxn modelId="{2BB3BEFD-D508-4C0C-A4FE-B75CEA2D0E13}" type="presParOf" srcId="{D83C627D-062D-41F0-AA17-498398EAF7B9}" destId="{CC02E7E5-ABEE-43E0-B193-EB17EB4F0DC8}" srcOrd="2" destOrd="0" presId="urn:microsoft.com/office/officeart/2018/2/layout/IconCircleList"/>
    <dgm:cxn modelId="{69D6C291-3C3D-411F-B2DF-FACDB4CA6D40}" type="presParOf" srcId="{D83C627D-062D-41F0-AA17-498398EAF7B9}" destId="{4EB00126-D72B-4A94-AB7E-52E87AC885E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69CE10-3BD5-4099-80D0-1C3112F86A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BB9195C-379B-4CC4-822D-9F791FEB4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LTV</a:t>
          </a:r>
        </a:p>
        <a:p>
          <a:pPr>
            <a:lnSpc>
              <a:spcPct val="100000"/>
            </a:lnSpc>
          </a:pPr>
          <a:r>
            <a:rPr lang="en-US" dirty="0"/>
            <a:t>(Loan-to-Value Ratio)</a:t>
          </a:r>
        </a:p>
      </dgm:t>
    </dgm:pt>
    <dgm:pt modelId="{BA76458F-2A87-48D2-BA08-7038D8D52F6A}" type="parTrans" cxnId="{5D6064BA-1D62-40E8-BA8F-7407F9005528}">
      <dgm:prSet/>
      <dgm:spPr/>
      <dgm:t>
        <a:bodyPr/>
        <a:lstStyle/>
        <a:p>
          <a:endParaRPr lang="en-US"/>
        </a:p>
      </dgm:t>
    </dgm:pt>
    <dgm:pt modelId="{C25E2F61-110D-45A8-9CE9-F189234FF008}" type="sibTrans" cxnId="{5D6064BA-1D62-40E8-BA8F-7407F90055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CF2877-8EA3-4F12-9FBE-4BECDF24E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Credit Score</a:t>
          </a:r>
        </a:p>
      </dgm:t>
    </dgm:pt>
    <dgm:pt modelId="{8F8308B2-3CFF-4238-AE3F-C9E1CFCBF443}" type="parTrans" cxnId="{37BAD8E2-4D89-43AE-BC38-FCBB4BF91401}">
      <dgm:prSet/>
      <dgm:spPr/>
      <dgm:t>
        <a:bodyPr/>
        <a:lstStyle/>
        <a:p>
          <a:endParaRPr lang="en-US"/>
        </a:p>
      </dgm:t>
    </dgm:pt>
    <dgm:pt modelId="{4EB9B700-4D6C-4B14-93B8-5B0EC17F78F3}" type="sibTrans" cxnId="{37BAD8E2-4D89-43AE-BC38-FCBB4BF914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327529-CEBC-4194-BBC1-1B5FBAF60E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DTI</a:t>
          </a:r>
        </a:p>
        <a:p>
          <a:pPr>
            <a:lnSpc>
              <a:spcPct val="100000"/>
            </a:lnSpc>
          </a:pPr>
          <a:r>
            <a:rPr lang="en-US" dirty="0"/>
            <a:t>(Debt-to-Income Ratio)</a:t>
          </a:r>
        </a:p>
      </dgm:t>
    </dgm:pt>
    <dgm:pt modelId="{2742AFA0-2D6A-41D8-8A28-6EFE02CF8A62}" type="parTrans" cxnId="{1D9C0858-1808-4F0B-923C-E28CDE07DE1B}">
      <dgm:prSet/>
      <dgm:spPr/>
      <dgm:t>
        <a:bodyPr/>
        <a:lstStyle/>
        <a:p>
          <a:endParaRPr lang="en-US"/>
        </a:p>
      </dgm:t>
    </dgm:pt>
    <dgm:pt modelId="{74A4FC0F-569A-421B-97FD-2561456EA735}" type="sibTrans" cxnId="{1D9C0858-1808-4F0B-923C-E28CDE07DE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B332A9-B0AF-45F0-A4D9-FA4FBBECD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Occupancy Status</a:t>
          </a:r>
        </a:p>
        <a:p>
          <a:pPr>
            <a:lnSpc>
              <a:spcPct val="100000"/>
            </a:lnSpc>
          </a:pPr>
          <a:r>
            <a:rPr lang="en-US" dirty="0"/>
            <a:t>(Primary, Secondary, or Investment)</a:t>
          </a:r>
        </a:p>
      </dgm:t>
    </dgm:pt>
    <dgm:pt modelId="{1E139D7A-A8B8-4613-8F47-ACB4B759420A}" type="parTrans" cxnId="{5E1CE7B3-5EB6-418D-9FF7-FA8DD0FCEE53}">
      <dgm:prSet/>
      <dgm:spPr/>
      <dgm:t>
        <a:bodyPr/>
        <a:lstStyle/>
        <a:p>
          <a:endParaRPr lang="en-US"/>
        </a:p>
      </dgm:t>
    </dgm:pt>
    <dgm:pt modelId="{1659CD45-7BE6-4571-9E71-B88C104892F7}" type="sibTrans" cxnId="{5E1CE7B3-5EB6-418D-9FF7-FA8DD0FCEE53}">
      <dgm:prSet/>
      <dgm:spPr/>
      <dgm:t>
        <a:bodyPr/>
        <a:lstStyle/>
        <a:p>
          <a:endParaRPr lang="en-US"/>
        </a:p>
      </dgm:t>
    </dgm:pt>
    <dgm:pt modelId="{DF3C85DD-844B-4AFE-AB58-46B0DE6C464C}" type="pres">
      <dgm:prSet presAssocID="{ED69CE10-3BD5-4099-80D0-1C3112F86A5B}" presName="root" presStyleCnt="0">
        <dgm:presLayoutVars>
          <dgm:dir/>
          <dgm:resizeHandles val="exact"/>
        </dgm:presLayoutVars>
      </dgm:prSet>
      <dgm:spPr/>
    </dgm:pt>
    <dgm:pt modelId="{3DA3E96A-9D58-49E2-BD79-D69E363632BD}" type="pres">
      <dgm:prSet presAssocID="{DBB9195C-379B-4CC4-822D-9F791FEB43D6}" presName="compNode" presStyleCnt="0"/>
      <dgm:spPr/>
    </dgm:pt>
    <dgm:pt modelId="{5E1E59E5-EFDF-488D-A67B-DC696B4820CB}" type="pres">
      <dgm:prSet presAssocID="{DBB9195C-379B-4CC4-822D-9F791FEB43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 with solid fill"/>
        </a:ext>
      </dgm:extLst>
    </dgm:pt>
    <dgm:pt modelId="{48CD69AB-E3A4-42D8-9AA8-D2B400526D30}" type="pres">
      <dgm:prSet presAssocID="{DBB9195C-379B-4CC4-822D-9F791FEB43D6}" presName="spaceRect" presStyleCnt="0"/>
      <dgm:spPr/>
    </dgm:pt>
    <dgm:pt modelId="{05321517-3C3B-4357-BA0C-0C0B0E7EBBC1}" type="pres">
      <dgm:prSet presAssocID="{DBB9195C-379B-4CC4-822D-9F791FEB43D6}" presName="textRect" presStyleLbl="revTx" presStyleIdx="0" presStyleCnt="4">
        <dgm:presLayoutVars>
          <dgm:chMax val="1"/>
          <dgm:chPref val="1"/>
        </dgm:presLayoutVars>
      </dgm:prSet>
      <dgm:spPr/>
    </dgm:pt>
    <dgm:pt modelId="{011F11F0-6946-494A-B1BF-5708A3E33144}" type="pres">
      <dgm:prSet presAssocID="{C25E2F61-110D-45A8-9CE9-F189234FF008}" presName="sibTrans" presStyleCnt="0"/>
      <dgm:spPr/>
    </dgm:pt>
    <dgm:pt modelId="{9923E023-93C0-4BE7-9961-48356DD0328A}" type="pres">
      <dgm:prSet presAssocID="{5CCF2877-8EA3-4F12-9FBE-4BECDF24E56C}" presName="compNode" presStyleCnt="0"/>
      <dgm:spPr/>
    </dgm:pt>
    <dgm:pt modelId="{97C61440-9DE0-44B0-9ED3-764D53AA6528}" type="pres">
      <dgm:prSet presAssocID="{5CCF2877-8EA3-4F12-9FBE-4BECDF24E5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A6EFC98-3A7C-4A32-9802-D89BFE7D7807}" type="pres">
      <dgm:prSet presAssocID="{5CCF2877-8EA3-4F12-9FBE-4BECDF24E56C}" presName="spaceRect" presStyleCnt="0"/>
      <dgm:spPr/>
    </dgm:pt>
    <dgm:pt modelId="{F5A8B401-1496-4C1E-B553-BDA29BCC522D}" type="pres">
      <dgm:prSet presAssocID="{5CCF2877-8EA3-4F12-9FBE-4BECDF24E56C}" presName="textRect" presStyleLbl="revTx" presStyleIdx="1" presStyleCnt="4">
        <dgm:presLayoutVars>
          <dgm:chMax val="1"/>
          <dgm:chPref val="1"/>
        </dgm:presLayoutVars>
      </dgm:prSet>
      <dgm:spPr/>
    </dgm:pt>
    <dgm:pt modelId="{D5DCBC09-4E86-4BB1-9A92-1A44903040EE}" type="pres">
      <dgm:prSet presAssocID="{4EB9B700-4D6C-4B14-93B8-5B0EC17F78F3}" presName="sibTrans" presStyleCnt="0"/>
      <dgm:spPr/>
    </dgm:pt>
    <dgm:pt modelId="{40CBCE65-13DE-457B-87EA-1EACE3239EAC}" type="pres">
      <dgm:prSet presAssocID="{3E327529-CEBC-4194-BBC1-1B5FBAF60E73}" presName="compNode" presStyleCnt="0"/>
      <dgm:spPr/>
    </dgm:pt>
    <dgm:pt modelId="{F221043E-C02F-40D7-8D99-D551CF5D82D0}" type="pres">
      <dgm:prSet presAssocID="{3E327529-CEBC-4194-BBC1-1B5FBAF60E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rtgage with solid fill"/>
        </a:ext>
      </dgm:extLst>
    </dgm:pt>
    <dgm:pt modelId="{A437A75A-1265-47BF-BD49-4E93D3C540B7}" type="pres">
      <dgm:prSet presAssocID="{3E327529-CEBC-4194-BBC1-1B5FBAF60E73}" presName="spaceRect" presStyleCnt="0"/>
      <dgm:spPr/>
    </dgm:pt>
    <dgm:pt modelId="{2BD440A6-2814-4448-B7E2-ACB6B1E1637E}" type="pres">
      <dgm:prSet presAssocID="{3E327529-CEBC-4194-BBC1-1B5FBAF60E73}" presName="textRect" presStyleLbl="revTx" presStyleIdx="2" presStyleCnt="4">
        <dgm:presLayoutVars>
          <dgm:chMax val="1"/>
          <dgm:chPref val="1"/>
        </dgm:presLayoutVars>
      </dgm:prSet>
      <dgm:spPr/>
    </dgm:pt>
    <dgm:pt modelId="{349CD55D-FCFD-4F34-9C07-FAA8748D3E85}" type="pres">
      <dgm:prSet presAssocID="{74A4FC0F-569A-421B-97FD-2561456EA735}" presName="sibTrans" presStyleCnt="0"/>
      <dgm:spPr/>
    </dgm:pt>
    <dgm:pt modelId="{DD888E5B-1BA4-4DB7-84C9-56FFC9033A27}" type="pres">
      <dgm:prSet presAssocID="{72B332A9-B0AF-45F0-A4D9-FA4FBBECDE63}" presName="compNode" presStyleCnt="0"/>
      <dgm:spPr/>
    </dgm:pt>
    <dgm:pt modelId="{214AD893-1F04-409F-90EE-A5659D8C9B8B}" type="pres">
      <dgm:prSet presAssocID="{72B332A9-B0AF-45F0-A4D9-FA4FBBECDE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2229592D-D05C-4F97-BBEB-441149C37058}" type="pres">
      <dgm:prSet presAssocID="{72B332A9-B0AF-45F0-A4D9-FA4FBBECDE63}" presName="spaceRect" presStyleCnt="0"/>
      <dgm:spPr/>
    </dgm:pt>
    <dgm:pt modelId="{22ADBA89-5C15-45B1-8347-18B1F935EF52}" type="pres">
      <dgm:prSet presAssocID="{72B332A9-B0AF-45F0-A4D9-FA4FBBECDE6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9C0858-1808-4F0B-923C-E28CDE07DE1B}" srcId="{ED69CE10-3BD5-4099-80D0-1C3112F86A5B}" destId="{3E327529-CEBC-4194-BBC1-1B5FBAF60E73}" srcOrd="2" destOrd="0" parTransId="{2742AFA0-2D6A-41D8-8A28-6EFE02CF8A62}" sibTransId="{74A4FC0F-569A-421B-97FD-2561456EA735}"/>
    <dgm:cxn modelId="{8E82019B-D086-4099-B83D-2C22B28A1A96}" type="presOf" srcId="{DBB9195C-379B-4CC4-822D-9F791FEB43D6}" destId="{05321517-3C3B-4357-BA0C-0C0B0E7EBBC1}" srcOrd="0" destOrd="0" presId="urn:microsoft.com/office/officeart/2018/2/layout/IconLabelList"/>
    <dgm:cxn modelId="{42BDEBA6-3B46-4EB8-B2E8-C5622DBF6352}" type="presOf" srcId="{72B332A9-B0AF-45F0-A4D9-FA4FBBECDE63}" destId="{22ADBA89-5C15-45B1-8347-18B1F935EF52}" srcOrd="0" destOrd="0" presId="urn:microsoft.com/office/officeart/2018/2/layout/IconLabelList"/>
    <dgm:cxn modelId="{5E1CE7B3-5EB6-418D-9FF7-FA8DD0FCEE53}" srcId="{ED69CE10-3BD5-4099-80D0-1C3112F86A5B}" destId="{72B332A9-B0AF-45F0-A4D9-FA4FBBECDE63}" srcOrd="3" destOrd="0" parTransId="{1E139D7A-A8B8-4613-8F47-ACB4B759420A}" sibTransId="{1659CD45-7BE6-4571-9E71-B88C104892F7}"/>
    <dgm:cxn modelId="{5D6064BA-1D62-40E8-BA8F-7407F9005528}" srcId="{ED69CE10-3BD5-4099-80D0-1C3112F86A5B}" destId="{DBB9195C-379B-4CC4-822D-9F791FEB43D6}" srcOrd="0" destOrd="0" parTransId="{BA76458F-2A87-48D2-BA08-7038D8D52F6A}" sibTransId="{C25E2F61-110D-45A8-9CE9-F189234FF008}"/>
    <dgm:cxn modelId="{0679B4C3-11A4-493F-847B-3DDFC229F8D6}" type="presOf" srcId="{3E327529-CEBC-4194-BBC1-1B5FBAF60E73}" destId="{2BD440A6-2814-4448-B7E2-ACB6B1E1637E}" srcOrd="0" destOrd="0" presId="urn:microsoft.com/office/officeart/2018/2/layout/IconLabelList"/>
    <dgm:cxn modelId="{770DDAC4-E201-4D74-BAFD-B1646F4B5FD6}" type="presOf" srcId="{5CCF2877-8EA3-4F12-9FBE-4BECDF24E56C}" destId="{F5A8B401-1496-4C1E-B553-BDA29BCC522D}" srcOrd="0" destOrd="0" presId="urn:microsoft.com/office/officeart/2018/2/layout/IconLabelList"/>
    <dgm:cxn modelId="{37BAD8E2-4D89-43AE-BC38-FCBB4BF91401}" srcId="{ED69CE10-3BD5-4099-80D0-1C3112F86A5B}" destId="{5CCF2877-8EA3-4F12-9FBE-4BECDF24E56C}" srcOrd="1" destOrd="0" parTransId="{8F8308B2-3CFF-4238-AE3F-C9E1CFCBF443}" sibTransId="{4EB9B700-4D6C-4B14-93B8-5B0EC17F78F3}"/>
    <dgm:cxn modelId="{0A68E9E9-3499-45CB-9112-44AC7F3B27E8}" type="presOf" srcId="{ED69CE10-3BD5-4099-80D0-1C3112F86A5B}" destId="{DF3C85DD-844B-4AFE-AB58-46B0DE6C464C}" srcOrd="0" destOrd="0" presId="urn:microsoft.com/office/officeart/2018/2/layout/IconLabelList"/>
    <dgm:cxn modelId="{1325F2E2-F10D-4449-8C8C-145563B95919}" type="presParOf" srcId="{DF3C85DD-844B-4AFE-AB58-46B0DE6C464C}" destId="{3DA3E96A-9D58-49E2-BD79-D69E363632BD}" srcOrd="0" destOrd="0" presId="urn:microsoft.com/office/officeart/2018/2/layout/IconLabelList"/>
    <dgm:cxn modelId="{F9343702-4358-4D13-929D-4669577E6053}" type="presParOf" srcId="{3DA3E96A-9D58-49E2-BD79-D69E363632BD}" destId="{5E1E59E5-EFDF-488D-A67B-DC696B4820CB}" srcOrd="0" destOrd="0" presId="urn:microsoft.com/office/officeart/2018/2/layout/IconLabelList"/>
    <dgm:cxn modelId="{E4D38197-9494-4384-819C-F6E7CC69DC8F}" type="presParOf" srcId="{3DA3E96A-9D58-49E2-BD79-D69E363632BD}" destId="{48CD69AB-E3A4-42D8-9AA8-D2B400526D30}" srcOrd="1" destOrd="0" presId="urn:microsoft.com/office/officeart/2018/2/layout/IconLabelList"/>
    <dgm:cxn modelId="{A017D692-AB51-440B-88B5-DF5E0B6A6DF0}" type="presParOf" srcId="{3DA3E96A-9D58-49E2-BD79-D69E363632BD}" destId="{05321517-3C3B-4357-BA0C-0C0B0E7EBBC1}" srcOrd="2" destOrd="0" presId="urn:microsoft.com/office/officeart/2018/2/layout/IconLabelList"/>
    <dgm:cxn modelId="{0076153C-2EEC-4E62-8384-EBC0FFC67714}" type="presParOf" srcId="{DF3C85DD-844B-4AFE-AB58-46B0DE6C464C}" destId="{011F11F0-6946-494A-B1BF-5708A3E33144}" srcOrd="1" destOrd="0" presId="urn:microsoft.com/office/officeart/2018/2/layout/IconLabelList"/>
    <dgm:cxn modelId="{B1D5F1F3-D76F-4735-9DF6-9AA7D9C42B4B}" type="presParOf" srcId="{DF3C85DD-844B-4AFE-AB58-46B0DE6C464C}" destId="{9923E023-93C0-4BE7-9961-48356DD0328A}" srcOrd="2" destOrd="0" presId="urn:microsoft.com/office/officeart/2018/2/layout/IconLabelList"/>
    <dgm:cxn modelId="{AB46AF36-E2A0-4DAB-87F3-81B8905A11EE}" type="presParOf" srcId="{9923E023-93C0-4BE7-9961-48356DD0328A}" destId="{97C61440-9DE0-44B0-9ED3-764D53AA6528}" srcOrd="0" destOrd="0" presId="urn:microsoft.com/office/officeart/2018/2/layout/IconLabelList"/>
    <dgm:cxn modelId="{808776A5-B1A5-42A2-A7BC-C697B92FAC1F}" type="presParOf" srcId="{9923E023-93C0-4BE7-9961-48356DD0328A}" destId="{7A6EFC98-3A7C-4A32-9802-D89BFE7D7807}" srcOrd="1" destOrd="0" presId="urn:microsoft.com/office/officeart/2018/2/layout/IconLabelList"/>
    <dgm:cxn modelId="{91AF344A-15F2-4A5C-8467-51B065C622C8}" type="presParOf" srcId="{9923E023-93C0-4BE7-9961-48356DD0328A}" destId="{F5A8B401-1496-4C1E-B553-BDA29BCC522D}" srcOrd="2" destOrd="0" presId="urn:microsoft.com/office/officeart/2018/2/layout/IconLabelList"/>
    <dgm:cxn modelId="{F3E34ED7-60F3-4BE8-8CCF-ECC964D763AD}" type="presParOf" srcId="{DF3C85DD-844B-4AFE-AB58-46B0DE6C464C}" destId="{D5DCBC09-4E86-4BB1-9A92-1A44903040EE}" srcOrd="3" destOrd="0" presId="urn:microsoft.com/office/officeart/2018/2/layout/IconLabelList"/>
    <dgm:cxn modelId="{F30CAAC4-A906-4B7B-975A-155681F8C5A9}" type="presParOf" srcId="{DF3C85DD-844B-4AFE-AB58-46B0DE6C464C}" destId="{40CBCE65-13DE-457B-87EA-1EACE3239EAC}" srcOrd="4" destOrd="0" presId="urn:microsoft.com/office/officeart/2018/2/layout/IconLabelList"/>
    <dgm:cxn modelId="{4F41B997-0EAD-4BC4-8F35-14498FDCA5AE}" type="presParOf" srcId="{40CBCE65-13DE-457B-87EA-1EACE3239EAC}" destId="{F221043E-C02F-40D7-8D99-D551CF5D82D0}" srcOrd="0" destOrd="0" presId="urn:microsoft.com/office/officeart/2018/2/layout/IconLabelList"/>
    <dgm:cxn modelId="{9B643AD7-1A9C-411A-A4A7-54B33193B3FB}" type="presParOf" srcId="{40CBCE65-13DE-457B-87EA-1EACE3239EAC}" destId="{A437A75A-1265-47BF-BD49-4E93D3C540B7}" srcOrd="1" destOrd="0" presId="urn:microsoft.com/office/officeart/2018/2/layout/IconLabelList"/>
    <dgm:cxn modelId="{C6634FC3-1EE8-4DA8-A7E3-27EDC9DA66DD}" type="presParOf" srcId="{40CBCE65-13DE-457B-87EA-1EACE3239EAC}" destId="{2BD440A6-2814-4448-B7E2-ACB6B1E1637E}" srcOrd="2" destOrd="0" presId="urn:microsoft.com/office/officeart/2018/2/layout/IconLabelList"/>
    <dgm:cxn modelId="{90A7B90B-F300-4C66-B616-D82B57FA66C2}" type="presParOf" srcId="{DF3C85DD-844B-4AFE-AB58-46B0DE6C464C}" destId="{349CD55D-FCFD-4F34-9C07-FAA8748D3E85}" srcOrd="5" destOrd="0" presId="urn:microsoft.com/office/officeart/2018/2/layout/IconLabelList"/>
    <dgm:cxn modelId="{670B754A-8E53-4C9D-83C3-0DEEF785ACAD}" type="presParOf" srcId="{DF3C85DD-844B-4AFE-AB58-46B0DE6C464C}" destId="{DD888E5B-1BA4-4DB7-84C9-56FFC9033A27}" srcOrd="6" destOrd="0" presId="urn:microsoft.com/office/officeart/2018/2/layout/IconLabelList"/>
    <dgm:cxn modelId="{D70D782D-65CB-4A62-900E-81B229778434}" type="presParOf" srcId="{DD888E5B-1BA4-4DB7-84C9-56FFC9033A27}" destId="{214AD893-1F04-409F-90EE-A5659D8C9B8B}" srcOrd="0" destOrd="0" presId="urn:microsoft.com/office/officeart/2018/2/layout/IconLabelList"/>
    <dgm:cxn modelId="{62932E74-56E0-4C7C-9901-FDB33DA056F9}" type="presParOf" srcId="{DD888E5B-1BA4-4DB7-84C9-56FFC9033A27}" destId="{2229592D-D05C-4F97-BBEB-441149C37058}" srcOrd="1" destOrd="0" presId="urn:microsoft.com/office/officeart/2018/2/layout/IconLabelList"/>
    <dgm:cxn modelId="{BE6CFC56-98D5-4E8B-BE14-683DC7BEBD1B}" type="presParOf" srcId="{DD888E5B-1BA4-4DB7-84C9-56FFC9033A27}" destId="{22ADBA89-5C15-45B1-8347-18B1F935EF5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59E5-EFDF-488D-A67B-DC696B4820CB}">
      <dsp:nvSpPr>
        <dsp:cNvPr id="0" name=""/>
        <dsp:cNvSpPr/>
      </dsp:nvSpPr>
      <dsp:spPr>
        <a:xfrm>
          <a:off x="1403965" y="338689"/>
          <a:ext cx="1087618" cy="1087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21517-3C3B-4357-BA0C-0C0B0E7EBBC1}">
      <dsp:nvSpPr>
        <dsp:cNvPr id="0" name=""/>
        <dsp:cNvSpPr/>
      </dsp:nvSpPr>
      <dsp:spPr>
        <a:xfrm>
          <a:off x="739309" y="1760184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Capacity: Ability To Repay</a:t>
          </a:r>
          <a:endParaRPr lang="en-US" sz="2300" kern="1200" dirty="0"/>
        </a:p>
      </dsp:txBody>
      <dsp:txXfrm>
        <a:off x="739309" y="1760184"/>
        <a:ext cx="2416930" cy="720000"/>
      </dsp:txXfrm>
    </dsp:sp>
    <dsp:sp modelId="{97C61440-9DE0-44B0-9ED3-764D53AA6528}">
      <dsp:nvSpPr>
        <dsp:cNvPr id="0" name=""/>
        <dsp:cNvSpPr/>
      </dsp:nvSpPr>
      <dsp:spPr>
        <a:xfrm>
          <a:off x="4243858" y="338689"/>
          <a:ext cx="1087618" cy="10876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B401-1496-4C1E-B553-BDA29BCC522D}">
      <dsp:nvSpPr>
        <dsp:cNvPr id="0" name=""/>
        <dsp:cNvSpPr/>
      </dsp:nvSpPr>
      <dsp:spPr>
        <a:xfrm>
          <a:off x="3579202" y="1760184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Credit: Payment History</a:t>
          </a:r>
        </a:p>
      </dsp:txBody>
      <dsp:txXfrm>
        <a:off x="3579202" y="1760184"/>
        <a:ext cx="2416930" cy="720000"/>
      </dsp:txXfrm>
    </dsp:sp>
    <dsp:sp modelId="{F221043E-C02F-40D7-8D99-D551CF5D82D0}">
      <dsp:nvSpPr>
        <dsp:cNvPr id="0" name=""/>
        <dsp:cNvSpPr/>
      </dsp:nvSpPr>
      <dsp:spPr>
        <a:xfrm>
          <a:off x="1403965" y="3084417"/>
          <a:ext cx="1087618" cy="10876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440A6-2814-4448-B7E2-ACB6B1E1637E}">
      <dsp:nvSpPr>
        <dsp:cNvPr id="0" name=""/>
        <dsp:cNvSpPr/>
      </dsp:nvSpPr>
      <dsp:spPr>
        <a:xfrm>
          <a:off x="739309" y="4505912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Capital: Liquid Assets</a:t>
          </a:r>
        </a:p>
      </dsp:txBody>
      <dsp:txXfrm>
        <a:off x="739309" y="4505912"/>
        <a:ext cx="2416930" cy="720000"/>
      </dsp:txXfrm>
    </dsp:sp>
    <dsp:sp modelId="{214AD893-1F04-409F-90EE-A5659D8C9B8B}">
      <dsp:nvSpPr>
        <dsp:cNvPr id="0" name=""/>
        <dsp:cNvSpPr/>
      </dsp:nvSpPr>
      <dsp:spPr>
        <a:xfrm>
          <a:off x="4243858" y="3084417"/>
          <a:ext cx="1087618" cy="10876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BA89-5C15-45B1-8347-18B1F935EF52}">
      <dsp:nvSpPr>
        <dsp:cNvPr id="0" name=""/>
        <dsp:cNvSpPr/>
      </dsp:nvSpPr>
      <dsp:spPr>
        <a:xfrm>
          <a:off x="3579202" y="4505912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Collateral: Subject Property</a:t>
          </a:r>
        </a:p>
      </dsp:txBody>
      <dsp:txXfrm>
        <a:off x="3579202" y="4505912"/>
        <a:ext cx="241693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45873-E69A-41FC-B9ED-16619011EF82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BB00-D9DC-41B7-8C3B-C678F1C149A7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C7FB-556B-4888-A8F4-6733401EE6B2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Income</a:t>
          </a:r>
        </a:p>
      </dsp:txBody>
      <dsp:txXfrm>
        <a:off x="569079" y="2644614"/>
        <a:ext cx="2072362" cy="720000"/>
      </dsp:txXfrm>
    </dsp:sp>
    <dsp:sp modelId="{ACCE8777-336C-4A86-94C2-5D67F8899906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AD64E-FF23-4AC5-9CDE-C6B08F9CBE76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19B0B-F3AA-4AEC-8316-DEE7BA2DE882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Employment History</a:t>
          </a:r>
        </a:p>
      </dsp:txBody>
      <dsp:txXfrm>
        <a:off x="3004105" y="2644614"/>
        <a:ext cx="2072362" cy="720000"/>
      </dsp:txXfrm>
    </dsp:sp>
    <dsp:sp modelId="{04947F24-EB2E-407D-B6C0-31B5D1618863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F5051-8CDF-4817-99FD-88EAEB4B9181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1F02F-B65E-481F-A54C-7E899227CB47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Savings</a:t>
          </a:r>
        </a:p>
      </dsp:txBody>
      <dsp:txXfrm>
        <a:off x="5439131" y="2644614"/>
        <a:ext cx="2072362" cy="720000"/>
      </dsp:txXfrm>
    </dsp:sp>
    <dsp:sp modelId="{E23A1FD0-165F-4729-B685-2358011F606D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0E2F2-54F5-4E4E-B9E4-DC084EB36E3C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46459-4DA2-4611-815E-EBBFAE3D3171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Monthly Debt Payments</a:t>
          </a:r>
        </a:p>
      </dsp:txBody>
      <dsp:txXfrm>
        <a:off x="7874157" y="2644614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DA376-4B12-4E6C-88D8-16931A8C31B1}">
      <dsp:nvSpPr>
        <dsp:cNvPr id="0" name=""/>
        <dsp:cNvSpPr/>
      </dsp:nvSpPr>
      <dsp:spPr>
        <a:xfrm>
          <a:off x="0" y="12307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Credit Score (When qualifying Lenders use the Middle Score)</a:t>
          </a:r>
        </a:p>
      </dsp:txBody>
      <dsp:txXfrm>
        <a:off x="40780" y="163859"/>
        <a:ext cx="6222169" cy="753819"/>
      </dsp:txXfrm>
    </dsp:sp>
    <dsp:sp modelId="{EB2CA142-611F-40B8-B1F5-A48E36D51DB3}">
      <dsp:nvSpPr>
        <dsp:cNvPr id="0" name=""/>
        <dsp:cNvSpPr/>
      </dsp:nvSpPr>
      <dsp:spPr>
        <a:xfrm>
          <a:off x="0" y="101893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Number of accounts open</a:t>
          </a:r>
        </a:p>
      </dsp:txBody>
      <dsp:txXfrm>
        <a:off x="40780" y="1059719"/>
        <a:ext cx="6222169" cy="753819"/>
      </dsp:txXfrm>
    </dsp:sp>
    <dsp:sp modelId="{EE453AD3-746E-4709-8F2F-4278BC789FAA}">
      <dsp:nvSpPr>
        <dsp:cNvPr id="0" name=""/>
        <dsp:cNvSpPr/>
      </dsp:nvSpPr>
      <dsp:spPr>
        <a:xfrm>
          <a:off x="0" y="191479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Credit Balances in proportion to credit limits</a:t>
          </a:r>
        </a:p>
      </dsp:txBody>
      <dsp:txXfrm>
        <a:off x="40780" y="1955579"/>
        <a:ext cx="6222169" cy="753819"/>
      </dsp:txXfrm>
    </dsp:sp>
    <dsp:sp modelId="{CEE4054A-BDC9-43A4-903A-9FA3D0A30F33}">
      <dsp:nvSpPr>
        <dsp:cNvPr id="0" name=""/>
        <dsp:cNvSpPr/>
      </dsp:nvSpPr>
      <dsp:spPr>
        <a:xfrm>
          <a:off x="0" y="281065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Late payments 30, 60, or 90 days overdue</a:t>
          </a:r>
        </a:p>
      </dsp:txBody>
      <dsp:txXfrm>
        <a:off x="40780" y="2851439"/>
        <a:ext cx="6222169" cy="753819"/>
      </dsp:txXfrm>
    </dsp:sp>
    <dsp:sp modelId="{99F618E0-3882-4354-B567-CD2A728B19E5}">
      <dsp:nvSpPr>
        <dsp:cNvPr id="0" name=""/>
        <dsp:cNvSpPr/>
      </dsp:nvSpPr>
      <dsp:spPr>
        <a:xfrm>
          <a:off x="0" y="370651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Bankruptcies</a:t>
          </a:r>
        </a:p>
      </dsp:txBody>
      <dsp:txXfrm>
        <a:off x="40780" y="3747299"/>
        <a:ext cx="6222169" cy="753819"/>
      </dsp:txXfrm>
    </dsp:sp>
    <dsp:sp modelId="{242A424D-BB9D-4992-A719-C1EBF51F3FA0}">
      <dsp:nvSpPr>
        <dsp:cNvPr id="0" name=""/>
        <dsp:cNvSpPr/>
      </dsp:nvSpPr>
      <dsp:spPr>
        <a:xfrm>
          <a:off x="0" y="4602379"/>
          <a:ext cx="6303729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Recent Inquiries</a:t>
          </a:r>
        </a:p>
      </dsp:txBody>
      <dsp:txXfrm>
        <a:off x="40780" y="4643159"/>
        <a:ext cx="6222169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69D5-7A7C-4FCE-9AF0-54DECD1D803E}">
      <dsp:nvSpPr>
        <dsp:cNvPr id="0" name=""/>
        <dsp:cNvSpPr/>
      </dsp:nvSpPr>
      <dsp:spPr>
        <a:xfrm>
          <a:off x="125002" y="2008066"/>
          <a:ext cx="778511" cy="77851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28598-D5AE-41FC-9FD7-F1E6425C66BB}">
      <dsp:nvSpPr>
        <dsp:cNvPr id="0" name=""/>
        <dsp:cNvSpPr/>
      </dsp:nvSpPr>
      <dsp:spPr>
        <a:xfrm>
          <a:off x="288490" y="2171553"/>
          <a:ext cx="451536" cy="4515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F22FC-FA78-4D43-9522-99DADBEFA81B}">
      <dsp:nvSpPr>
        <dsp:cNvPr id="0" name=""/>
        <dsp:cNvSpPr/>
      </dsp:nvSpPr>
      <dsp:spPr>
        <a:xfrm>
          <a:off x="1070338" y="2008066"/>
          <a:ext cx="1835062" cy="77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Home you are buying</a:t>
          </a:r>
        </a:p>
      </dsp:txBody>
      <dsp:txXfrm>
        <a:off x="1070338" y="2008066"/>
        <a:ext cx="1835062" cy="778511"/>
      </dsp:txXfrm>
    </dsp:sp>
    <dsp:sp modelId="{4D5A89D0-5601-4480-9DB6-1482138C9592}">
      <dsp:nvSpPr>
        <dsp:cNvPr id="0" name=""/>
        <dsp:cNvSpPr/>
      </dsp:nvSpPr>
      <dsp:spPr>
        <a:xfrm>
          <a:off x="3225146" y="2008066"/>
          <a:ext cx="778511" cy="77851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ED5A2-DA03-4383-B372-14C1B6B88A11}">
      <dsp:nvSpPr>
        <dsp:cNvPr id="0" name=""/>
        <dsp:cNvSpPr/>
      </dsp:nvSpPr>
      <dsp:spPr>
        <a:xfrm>
          <a:off x="3388634" y="2171553"/>
          <a:ext cx="451536" cy="4515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5CC96-102F-4377-A515-60C6D253C29B}">
      <dsp:nvSpPr>
        <dsp:cNvPr id="0" name=""/>
        <dsp:cNvSpPr/>
      </dsp:nvSpPr>
      <dsp:spPr>
        <a:xfrm>
          <a:off x="4170482" y="2008066"/>
          <a:ext cx="1835062" cy="77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Houses you own</a:t>
          </a:r>
        </a:p>
      </dsp:txBody>
      <dsp:txXfrm>
        <a:off x="4170482" y="2008066"/>
        <a:ext cx="1835062" cy="778511"/>
      </dsp:txXfrm>
    </dsp:sp>
    <dsp:sp modelId="{6A834841-0F07-4B58-826D-6BA42A1EACB6}">
      <dsp:nvSpPr>
        <dsp:cNvPr id="0" name=""/>
        <dsp:cNvSpPr/>
      </dsp:nvSpPr>
      <dsp:spPr>
        <a:xfrm>
          <a:off x="125002" y="3193202"/>
          <a:ext cx="778511" cy="77851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81105-6BCD-40BB-94C6-43E94609D859}">
      <dsp:nvSpPr>
        <dsp:cNvPr id="0" name=""/>
        <dsp:cNvSpPr/>
      </dsp:nvSpPr>
      <dsp:spPr>
        <a:xfrm>
          <a:off x="288490" y="3356689"/>
          <a:ext cx="451536" cy="4515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F69EE-82FA-4BC1-9669-A54774FFE233}">
      <dsp:nvSpPr>
        <dsp:cNvPr id="0" name=""/>
        <dsp:cNvSpPr/>
      </dsp:nvSpPr>
      <dsp:spPr>
        <a:xfrm>
          <a:off x="1070338" y="3193202"/>
          <a:ext cx="1835062" cy="77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Investment Properties</a:t>
          </a:r>
        </a:p>
      </dsp:txBody>
      <dsp:txXfrm>
        <a:off x="1070338" y="3193202"/>
        <a:ext cx="1835062" cy="778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B4CA-02A0-4179-9A34-8236FC2A76DD}">
      <dsp:nvSpPr>
        <dsp:cNvPr id="0" name=""/>
        <dsp:cNvSpPr/>
      </dsp:nvSpPr>
      <dsp:spPr>
        <a:xfrm>
          <a:off x="46040" y="601558"/>
          <a:ext cx="822345" cy="822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A6C3F-1ED0-48A7-8605-FB9907B70942}">
      <dsp:nvSpPr>
        <dsp:cNvPr id="0" name=""/>
        <dsp:cNvSpPr/>
      </dsp:nvSpPr>
      <dsp:spPr>
        <a:xfrm>
          <a:off x="218733" y="774250"/>
          <a:ext cx="476960" cy="476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4E630-9F25-4C18-B019-A17AF91F26CD}">
      <dsp:nvSpPr>
        <dsp:cNvPr id="0" name=""/>
        <dsp:cNvSpPr/>
      </dsp:nvSpPr>
      <dsp:spPr>
        <a:xfrm>
          <a:off x="1044603" y="601558"/>
          <a:ext cx="1938386" cy="82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Conventional</a:t>
          </a:r>
        </a:p>
      </dsp:txBody>
      <dsp:txXfrm>
        <a:off x="1044603" y="601558"/>
        <a:ext cx="1938386" cy="822345"/>
      </dsp:txXfrm>
    </dsp:sp>
    <dsp:sp modelId="{E64E2683-DF98-456E-9EE9-183F455EF18C}">
      <dsp:nvSpPr>
        <dsp:cNvPr id="0" name=""/>
        <dsp:cNvSpPr/>
      </dsp:nvSpPr>
      <dsp:spPr>
        <a:xfrm>
          <a:off x="3320739" y="601558"/>
          <a:ext cx="822345" cy="822345"/>
        </a:xfrm>
        <a:prstGeom prst="ellipse">
          <a:avLst/>
        </a:prstGeom>
        <a:solidFill>
          <a:schemeClr val="accent2">
            <a:hueOff val="950851"/>
            <a:satOff val="-19128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2D3EF-5507-4A6B-8F7F-9C9DD748E712}">
      <dsp:nvSpPr>
        <dsp:cNvPr id="0" name=""/>
        <dsp:cNvSpPr/>
      </dsp:nvSpPr>
      <dsp:spPr>
        <a:xfrm>
          <a:off x="3493431" y="774250"/>
          <a:ext cx="476960" cy="476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3552-8476-4A18-994F-F7FF0B5F2DEC}">
      <dsp:nvSpPr>
        <dsp:cNvPr id="0" name=""/>
        <dsp:cNvSpPr/>
      </dsp:nvSpPr>
      <dsp:spPr>
        <a:xfrm>
          <a:off x="4319301" y="601558"/>
          <a:ext cx="1938386" cy="82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FHA Loan</a:t>
          </a:r>
        </a:p>
      </dsp:txBody>
      <dsp:txXfrm>
        <a:off x="4319301" y="601558"/>
        <a:ext cx="1938386" cy="822345"/>
      </dsp:txXfrm>
    </dsp:sp>
    <dsp:sp modelId="{46A0A76E-18BE-480E-BF68-3BEC6616A869}">
      <dsp:nvSpPr>
        <dsp:cNvPr id="0" name=""/>
        <dsp:cNvSpPr/>
      </dsp:nvSpPr>
      <dsp:spPr>
        <a:xfrm>
          <a:off x="46040" y="2369246"/>
          <a:ext cx="822345" cy="822345"/>
        </a:xfrm>
        <a:prstGeom prst="ellipse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20D6B-7E28-48B6-90CF-639B0BE84354}">
      <dsp:nvSpPr>
        <dsp:cNvPr id="0" name=""/>
        <dsp:cNvSpPr/>
      </dsp:nvSpPr>
      <dsp:spPr>
        <a:xfrm>
          <a:off x="218733" y="2541939"/>
          <a:ext cx="476960" cy="476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9F4D-C964-4DB2-829D-2CE784C44B73}">
      <dsp:nvSpPr>
        <dsp:cNvPr id="0" name=""/>
        <dsp:cNvSpPr/>
      </dsp:nvSpPr>
      <dsp:spPr>
        <a:xfrm>
          <a:off x="1044603" y="2369246"/>
          <a:ext cx="1938386" cy="82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 Loan</a:t>
          </a:r>
        </a:p>
      </dsp:txBody>
      <dsp:txXfrm>
        <a:off x="1044603" y="2369246"/>
        <a:ext cx="1938386" cy="822345"/>
      </dsp:txXfrm>
    </dsp:sp>
    <dsp:sp modelId="{B1443302-E315-458F-9350-9EAD92112632}">
      <dsp:nvSpPr>
        <dsp:cNvPr id="0" name=""/>
        <dsp:cNvSpPr/>
      </dsp:nvSpPr>
      <dsp:spPr>
        <a:xfrm>
          <a:off x="3320739" y="2369246"/>
          <a:ext cx="822345" cy="822345"/>
        </a:xfrm>
        <a:prstGeom prst="ellipse">
          <a:avLst/>
        </a:prstGeom>
        <a:solidFill>
          <a:schemeClr val="accent2">
            <a:hueOff val="2852554"/>
            <a:satOff val="-57383"/>
            <a:lumOff val="-2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5D7E-5665-4351-98A6-9A5D4CD38A74}">
      <dsp:nvSpPr>
        <dsp:cNvPr id="0" name=""/>
        <dsp:cNvSpPr/>
      </dsp:nvSpPr>
      <dsp:spPr>
        <a:xfrm>
          <a:off x="3493431" y="2541939"/>
          <a:ext cx="476960" cy="4769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67668-6691-4CB2-B173-1CBB31574826}">
      <dsp:nvSpPr>
        <dsp:cNvPr id="0" name=""/>
        <dsp:cNvSpPr/>
      </dsp:nvSpPr>
      <dsp:spPr>
        <a:xfrm>
          <a:off x="4319301" y="2369246"/>
          <a:ext cx="1938386" cy="82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USDA Loan</a:t>
          </a:r>
        </a:p>
      </dsp:txBody>
      <dsp:txXfrm>
        <a:off x="4319301" y="2369246"/>
        <a:ext cx="1938386" cy="822345"/>
      </dsp:txXfrm>
    </dsp:sp>
    <dsp:sp modelId="{DF2E503E-E1BD-449B-A10F-567322B493B3}">
      <dsp:nvSpPr>
        <dsp:cNvPr id="0" name=""/>
        <dsp:cNvSpPr/>
      </dsp:nvSpPr>
      <dsp:spPr>
        <a:xfrm>
          <a:off x="46040" y="4136935"/>
          <a:ext cx="822345" cy="822345"/>
        </a:xfrm>
        <a:prstGeom prst="ellips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69A7E-5F30-4051-A87D-04DC02F209D4}">
      <dsp:nvSpPr>
        <dsp:cNvPr id="0" name=""/>
        <dsp:cNvSpPr/>
      </dsp:nvSpPr>
      <dsp:spPr>
        <a:xfrm>
          <a:off x="218733" y="4309627"/>
          <a:ext cx="476960" cy="4769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00126-D72B-4A94-AB7E-52E87AC885E3}">
      <dsp:nvSpPr>
        <dsp:cNvPr id="0" name=""/>
        <dsp:cNvSpPr/>
      </dsp:nvSpPr>
      <dsp:spPr>
        <a:xfrm>
          <a:off x="1044603" y="4136935"/>
          <a:ext cx="1938386" cy="82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Non-Qualified Mortgage Products</a:t>
          </a:r>
        </a:p>
      </dsp:txBody>
      <dsp:txXfrm>
        <a:off x="1044603" y="4136935"/>
        <a:ext cx="1938386" cy="822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59E5-EFDF-488D-A67B-DC696B4820CB}">
      <dsp:nvSpPr>
        <dsp:cNvPr id="0" name=""/>
        <dsp:cNvSpPr/>
      </dsp:nvSpPr>
      <dsp:spPr>
        <a:xfrm>
          <a:off x="1403965" y="338689"/>
          <a:ext cx="1087618" cy="10876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21517-3C3B-4357-BA0C-0C0B0E7EBBC1}">
      <dsp:nvSpPr>
        <dsp:cNvPr id="0" name=""/>
        <dsp:cNvSpPr/>
      </dsp:nvSpPr>
      <dsp:spPr>
        <a:xfrm>
          <a:off x="739309" y="1760184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LTV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(Loan-to-Value Ratio)</a:t>
          </a:r>
        </a:p>
      </dsp:txBody>
      <dsp:txXfrm>
        <a:off x="739309" y="1760184"/>
        <a:ext cx="2416930" cy="720000"/>
      </dsp:txXfrm>
    </dsp:sp>
    <dsp:sp modelId="{97C61440-9DE0-44B0-9ED3-764D53AA6528}">
      <dsp:nvSpPr>
        <dsp:cNvPr id="0" name=""/>
        <dsp:cNvSpPr/>
      </dsp:nvSpPr>
      <dsp:spPr>
        <a:xfrm>
          <a:off x="4243858" y="338689"/>
          <a:ext cx="1087618" cy="10876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B401-1496-4C1E-B553-BDA29BCC522D}">
      <dsp:nvSpPr>
        <dsp:cNvPr id="0" name=""/>
        <dsp:cNvSpPr/>
      </dsp:nvSpPr>
      <dsp:spPr>
        <a:xfrm>
          <a:off x="3579202" y="1760184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Credit Score</a:t>
          </a:r>
        </a:p>
      </dsp:txBody>
      <dsp:txXfrm>
        <a:off x="3579202" y="1760184"/>
        <a:ext cx="2416930" cy="720000"/>
      </dsp:txXfrm>
    </dsp:sp>
    <dsp:sp modelId="{F221043E-C02F-40D7-8D99-D551CF5D82D0}">
      <dsp:nvSpPr>
        <dsp:cNvPr id="0" name=""/>
        <dsp:cNvSpPr/>
      </dsp:nvSpPr>
      <dsp:spPr>
        <a:xfrm>
          <a:off x="1403965" y="3084417"/>
          <a:ext cx="1087618" cy="10876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440A6-2814-4448-B7E2-ACB6B1E1637E}">
      <dsp:nvSpPr>
        <dsp:cNvPr id="0" name=""/>
        <dsp:cNvSpPr/>
      </dsp:nvSpPr>
      <dsp:spPr>
        <a:xfrm>
          <a:off x="739309" y="4505912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DTI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(Debt-to-Income Ratio)</a:t>
          </a:r>
        </a:p>
      </dsp:txBody>
      <dsp:txXfrm>
        <a:off x="739309" y="4505912"/>
        <a:ext cx="2416930" cy="720000"/>
      </dsp:txXfrm>
    </dsp:sp>
    <dsp:sp modelId="{214AD893-1F04-409F-90EE-A5659D8C9B8B}">
      <dsp:nvSpPr>
        <dsp:cNvPr id="0" name=""/>
        <dsp:cNvSpPr/>
      </dsp:nvSpPr>
      <dsp:spPr>
        <a:xfrm>
          <a:off x="4243858" y="3084417"/>
          <a:ext cx="1087618" cy="10876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BA89-5C15-45B1-8347-18B1F935EF52}">
      <dsp:nvSpPr>
        <dsp:cNvPr id="0" name=""/>
        <dsp:cNvSpPr/>
      </dsp:nvSpPr>
      <dsp:spPr>
        <a:xfrm>
          <a:off x="3579202" y="4505912"/>
          <a:ext cx="24169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Occupancy Status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(Primary, Secondary, or Investment)</a:t>
          </a:r>
        </a:p>
      </dsp:txBody>
      <dsp:txXfrm>
        <a:off x="3579202" y="4505912"/>
        <a:ext cx="241693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1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2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4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3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62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idsection of a person holding a miniature house">
            <a:extLst>
              <a:ext uri="{FF2B5EF4-FFF2-40B4-BE49-F238E27FC236}">
                <a16:creationId xmlns:a16="http://schemas.microsoft.com/office/drawing/2014/main" id="{E56AF826-304D-D9D3-C3AA-2266E6F8A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9" r="16579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E456F-9499-F55E-58E9-FFD61C4AE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Approved Vs Denied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D9C68-D44B-CF2E-0460-D900F43C5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4092525" cy="2292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“What it takes to make it through the home buying process”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A591005-8B29-715E-3926-272AFE50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7" y="196747"/>
            <a:ext cx="3549244" cy="11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Arc 5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79EA3-53F2-DECA-3F9A-F9613D7F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Mortgage Loan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8ED5D5-B5EC-E801-E4A9-3A430EAF0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13199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31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5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Arc 6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A3535-E2BF-BF7A-DCAC-06A0A78F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Factors We Look At When Determining a Loan Program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69BDF32-5851-7C36-5C64-5664311D2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34341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61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D6C7E-4F7B-B1D3-AC79-EF1C1E8E0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Conventional Loan</a:t>
            </a:r>
          </a:p>
        </p:txBody>
      </p:sp>
      <p:sp>
        <p:nvSpPr>
          <p:cNvPr id="48" name="Freeform: Shape 4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0E8F6-035C-E88A-A6BF-4538D525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881560"/>
            <a:ext cx="4777381" cy="49251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B03C-9838-7A85-461E-4C1BACCF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 dirty="0"/>
              <a:t>Minimum Credit Score: 620</a:t>
            </a:r>
          </a:p>
          <a:p>
            <a:r>
              <a:rPr lang="en-US" sz="2400" dirty="0"/>
              <a:t>Maximum DTI: FE 28% / BE 36%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can go up to 45% and in some cases 50%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10EC91-1E91-EB93-3120-1EE78648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53" y="3758820"/>
            <a:ext cx="6162675" cy="2047875"/>
          </a:xfrm>
          <a:prstGeom prst="rect">
            <a:avLst/>
          </a:prstGeom>
        </p:spPr>
      </p:pic>
      <p:pic>
        <p:nvPicPr>
          <p:cNvPr id="17" name="Graphic 16" descr="House with solid fill">
            <a:extLst>
              <a:ext uri="{FF2B5EF4-FFF2-40B4-BE49-F238E27FC236}">
                <a16:creationId xmlns:a16="http://schemas.microsoft.com/office/drawing/2014/main" id="{BE412444-8537-4F9B-4590-B382C1F3A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9066" y="186257"/>
            <a:ext cx="1493762" cy="1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D54F2-12FB-7BAB-38BE-95B6FC41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FHA Loan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749C-E215-CD24-7B9D-A1CA54B48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Minimum Credit Score: 580</a:t>
            </a:r>
          </a:p>
          <a:p>
            <a:r>
              <a:rPr lang="en-US" sz="2400" dirty="0"/>
              <a:t>Maximum DTI: FE 31% / BE 43%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can go up to 50% and in some cases 55%</a:t>
            </a:r>
          </a:p>
          <a:p>
            <a:r>
              <a:rPr lang="en-US" sz="2400" dirty="0"/>
              <a:t>Max LTV 96.5%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Borrower’s must put at least 3.5% down.</a:t>
            </a:r>
          </a:p>
          <a:p>
            <a:r>
              <a:rPr lang="en-US" sz="2400" dirty="0"/>
              <a:t>Only available for a Primary Residence</a:t>
            </a:r>
          </a:p>
          <a:p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ome with solid fill">
            <a:extLst>
              <a:ext uri="{FF2B5EF4-FFF2-40B4-BE49-F238E27FC236}">
                <a16:creationId xmlns:a16="http://schemas.microsoft.com/office/drawing/2014/main" id="{FA875D60-A3CE-783E-9AA2-56BAF772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1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A76D3-062C-7E82-F172-D75A9945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VA Loan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Soldier male with solid fill">
            <a:extLst>
              <a:ext uri="{FF2B5EF4-FFF2-40B4-BE49-F238E27FC236}">
                <a16:creationId xmlns:a16="http://schemas.microsoft.com/office/drawing/2014/main" id="{E55EC9E4-4CBA-02C0-E928-2CD7AD1EA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31A3-6F36-9D11-F393-79F2408F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 dirty="0"/>
              <a:t>Minimum Credit Score: 580-620</a:t>
            </a:r>
          </a:p>
          <a:p>
            <a:r>
              <a:rPr lang="en-US" sz="2400" dirty="0"/>
              <a:t>Maximum DTI: BE 41%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 can go up to 50% and in some cases 55%</a:t>
            </a:r>
          </a:p>
          <a:p>
            <a:r>
              <a:rPr lang="en-US" sz="2400" dirty="0"/>
              <a:t>Max LTV 100%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VA loans do not require a Down Payment.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Only available for a Primary Residence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77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Farm scene with solid fill">
            <a:extLst>
              <a:ext uri="{FF2B5EF4-FFF2-40B4-BE49-F238E27FC236}">
                <a16:creationId xmlns:a16="http://schemas.microsoft.com/office/drawing/2014/main" id="{B953E1BA-8995-4322-1864-0F32A53B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896" y="1338898"/>
            <a:ext cx="5519103" cy="551910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DCEB3-89A2-973F-1873-1F4E6FC9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USDA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4157-B9D6-2851-6C7C-AA4A05ADD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400"/>
              <a:t>Minimum Credit Score: 640</a:t>
            </a:r>
          </a:p>
          <a:p>
            <a:r>
              <a:rPr lang="en-US" sz="2400"/>
              <a:t>Maximum DTI: FE 29% / BE 41%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BE can go up to 50% and in some cases 55%</a:t>
            </a:r>
          </a:p>
          <a:p>
            <a:r>
              <a:rPr lang="en-US" sz="2400"/>
              <a:t>Max LTV 100%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USDA loans do not require a Down Payment.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Only available for a Primary Residence in a Rural area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078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Bank with solid fill">
            <a:extLst>
              <a:ext uri="{FF2B5EF4-FFF2-40B4-BE49-F238E27FC236}">
                <a16:creationId xmlns:a16="http://schemas.microsoft.com/office/drawing/2014/main" id="{BCD09D69-3EF7-339E-7C45-C4CDC47D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00" y="985390"/>
            <a:ext cx="4643496" cy="4643496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E7089-849E-829F-6EE6-3AB097E4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Non-Qualified Mortgage 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00CE-1051-4111-BDDC-9572EB34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Programs that are offered by Private Investors</a:t>
            </a:r>
          </a:p>
          <a:p>
            <a:r>
              <a:rPr lang="en-US" sz="2400" dirty="0"/>
              <a:t>Some Features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 DTI Loans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DSCR (Debt Service Cover Ratio) Loans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Qualify using just reserves (12 or 24 Months worth)</a:t>
            </a:r>
          </a:p>
        </p:txBody>
      </p:sp>
    </p:spTree>
    <p:extLst>
      <p:ext uri="{BB962C8B-B14F-4D97-AF65-F5344CB8AC3E}">
        <p14:creationId xmlns:p14="http://schemas.microsoft.com/office/powerpoint/2010/main" val="291023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Arc 105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 descr="Magnifying glass and question mark">
            <a:extLst>
              <a:ext uri="{FF2B5EF4-FFF2-40B4-BE49-F238E27FC236}">
                <a16:creationId xmlns:a16="http://schemas.microsoft.com/office/drawing/2014/main" id="{5FBF91D9-3B91-E7AF-7961-3F44959B5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3B4FE-C5CA-92E7-DB28-88075456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51859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FB723-26DE-2A14-0D5A-DD3D5618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E71E-3717-363C-1F6E-340280509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600"/>
              <a:t>3+ Years Mortgage Experience</a:t>
            </a:r>
          </a:p>
          <a:p>
            <a:r>
              <a:rPr lang="en-US" sz="2600"/>
              <a:t>2</a:t>
            </a:r>
            <a:r>
              <a:rPr lang="en-US" sz="2600" baseline="30000"/>
              <a:t>nd</a:t>
            </a:r>
            <a:r>
              <a:rPr lang="en-US" sz="2600"/>
              <a:t> Generation Mortgage Professional</a:t>
            </a:r>
          </a:p>
          <a:p>
            <a:r>
              <a:rPr lang="en-US" sz="2600"/>
              <a:t>Started as a Call Center MLO (Mortgage Loan Officer)</a:t>
            </a:r>
          </a:p>
          <a:p>
            <a:r>
              <a:rPr lang="en-US" sz="2600"/>
              <a:t>Formerly an MLO Training Manager</a:t>
            </a:r>
          </a:p>
          <a:p>
            <a:r>
              <a:rPr lang="en-US" sz="2600"/>
              <a:t>Currently an Affinity Retail MLO</a:t>
            </a:r>
          </a:p>
          <a:p>
            <a:endParaRPr lang="en-US" sz="26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0009DEAE-DEA1-0B3A-603C-19780A93B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" b="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7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siness People Line Door 800 Clr - Students Lining Up At The Door PNG  Image | Transparent PNG Free Download on SeekPNG">
            <a:extLst>
              <a:ext uri="{FF2B5EF4-FFF2-40B4-BE49-F238E27FC236}">
                <a16:creationId xmlns:a16="http://schemas.microsoft.com/office/drawing/2014/main" id="{994DDC44-DC9A-D24F-26E4-AF1552592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484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D9D22-33EB-D8CD-1906-EA3E2AEB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Lenders determine the quality of a borrower?</a:t>
            </a:r>
          </a:p>
        </p:txBody>
      </p:sp>
    </p:spTree>
    <p:extLst>
      <p:ext uri="{BB962C8B-B14F-4D97-AF65-F5344CB8AC3E}">
        <p14:creationId xmlns:p14="http://schemas.microsoft.com/office/powerpoint/2010/main" val="45715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5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Arc 6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A3535-E2BF-BF7A-DCAC-06A0A78F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4 C’s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369BDF32-5851-7C36-5C64-5664311D23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04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6ABED-91E2-7B2C-F77E-2A1F183E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Capacity: Ability To Repay</a:t>
            </a:r>
          </a:p>
        </p:txBody>
      </p:sp>
      <p:sp>
        <p:nvSpPr>
          <p:cNvPr id="72" name="Rectangle: Rounded Corners 7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F04B49C-E80D-E1D9-91EF-EE2E3FC5E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61974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84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54D90-323F-214C-59C8-28DE602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Credit: Payment History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CDAD255-7608-FEEB-F478-F6A95229E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669505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 descr="Credit card">
            <a:extLst>
              <a:ext uri="{FF2B5EF4-FFF2-40B4-BE49-F238E27FC236}">
                <a16:creationId xmlns:a16="http://schemas.microsoft.com/office/drawing/2014/main" id="{658C2B5A-AC4E-1227-351F-BAAC9F7B86E7}"/>
              </a:ext>
            </a:extLst>
          </p:cNvPr>
          <p:cNvSpPr/>
          <p:nvPr/>
        </p:nvSpPr>
        <p:spPr>
          <a:xfrm>
            <a:off x="1029402" y="880275"/>
            <a:ext cx="1362816" cy="1317979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8779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C1031-1B3F-F053-4E43-CB44A09F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Capital: Liquid Assets</a:t>
            </a:r>
            <a:endParaRPr lang="en-US" dirty="0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6" descr="Piggy Bank">
            <a:extLst>
              <a:ext uri="{FF2B5EF4-FFF2-40B4-BE49-F238E27FC236}">
                <a16:creationId xmlns:a16="http://schemas.microsoft.com/office/drawing/2014/main" id="{D1381944-B39A-EB47-0981-8431169D8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13DA-7A13-D633-548F-15A3DE49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2400"/>
              <a:t>Investments that can be converted to cash</a:t>
            </a:r>
          </a:p>
          <a:p>
            <a:r>
              <a:rPr lang="en-US" sz="2400"/>
              <a:t>Savings</a:t>
            </a:r>
          </a:p>
          <a:p>
            <a:r>
              <a:rPr lang="en-US" sz="2400"/>
              <a:t>Money Market Funds</a:t>
            </a:r>
          </a:p>
          <a:p>
            <a:r>
              <a:rPr lang="en-US" sz="2400"/>
              <a:t>Gift’s from Family Members</a:t>
            </a:r>
          </a:p>
          <a:p>
            <a:r>
              <a:rPr lang="en-US" sz="2400"/>
              <a:t>Down payment Assistance Programs </a:t>
            </a:r>
          </a:p>
          <a:p>
            <a:r>
              <a:rPr lang="en-US" sz="2400"/>
              <a:t>Grants</a:t>
            </a:r>
          </a:p>
          <a:p>
            <a:r>
              <a:rPr lang="en-US" sz="2400"/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245130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2983">
            <a:off x="1556059" y="13179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14F1-C7CE-984F-27EC-20FF5D19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Collateral: Subject Property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140C1A3-477A-D94D-A34D-CC3172D66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15656"/>
              </p:ext>
            </p:extLst>
          </p:nvPr>
        </p:nvGraphicFramePr>
        <p:xfrm>
          <a:off x="5410200" y="292260"/>
          <a:ext cx="6130548" cy="597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42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Rectangle 1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D9D22-33EB-D8CD-1906-EA3E2AEB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makes Lenders say Yes or No?</a:t>
            </a:r>
          </a:p>
        </p:txBody>
      </p:sp>
      <p:sp>
        <p:nvSpPr>
          <p:cNvPr id="38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2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0DC9C-85E9-5BC9-68F0-312CAEB7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752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2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0969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435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Tw Cen MT</vt:lpstr>
      <vt:lpstr>Wingdings</vt:lpstr>
      <vt:lpstr>ShapesVTI</vt:lpstr>
      <vt:lpstr>Approved Vs Denied</vt:lpstr>
      <vt:lpstr>About Me</vt:lpstr>
      <vt:lpstr>How do Lenders determine the quality of a borrower?</vt:lpstr>
      <vt:lpstr>The 4 C’s </vt:lpstr>
      <vt:lpstr>Capacity: Ability To Repay</vt:lpstr>
      <vt:lpstr>Credit: Payment History</vt:lpstr>
      <vt:lpstr>Capital: Liquid Assets</vt:lpstr>
      <vt:lpstr>Collateral: Subject Property</vt:lpstr>
      <vt:lpstr>What makes Lenders say Yes or No?</vt:lpstr>
      <vt:lpstr>Mortgage Loan Programs</vt:lpstr>
      <vt:lpstr>Factors We Look At When Determining a Loan Program</vt:lpstr>
      <vt:lpstr>Conventional Loan</vt:lpstr>
      <vt:lpstr>FHA Loan</vt:lpstr>
      <vt:lpstr>VA Loan</vt:lpstr>
      <vt:lpstr>USDA Loans</vt:lpstr>
      <vt:lpstr>Non-Qualified Mortgage Loan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Time Home-Buyer</dc:title>
  <dc:creator>Jonathan Alvarez</dc:creator>
  <cp:lastModifiedBy>Jonathan Alvarez</cp:lastModifiedBy>
  <cp:revision>2</cp:revision>
  <dcterms:created xsi:type="dcterms:W3CDTF">2022-10-17T19:17:07Z</dcterms:created>
  <dcterms:modified xsi:type="dcterms:W3CDTF">2022-11-08T19:34:39Z</dcterms:modified>
</cp:coreProperties>
</file>