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3" r:id="rId5"/>
  </p:sldMasterIdLst>
  <p:notesMasterIdLst>
    <p:notesMasterId r:id="rId32"/>
  </p:notesMasterIdLst>
  <p:sldIdLst>
    <p:sldId id="273" r:id="rId6"/>
    <p:sldId id="258" r:id="rId7"/>
    <p:sldId id="259" r:id="rId8"/>
    <p:sldId id="268" r:id="rId9"/>
    <p:sldId id="283" r:id="rId10"/>
    <p:sldId id="260" r:id="rId11"/>
    <p:sldId id="261" r:id="rId12"/>
    <p:sldId id="262" r:id="rId13"/>
    <p:sldId id="263" r:id="rId14"/>
    <p:sldId id="281" r:id="rId15"/>
    <p:sldId id="282" r:id="rId16"/>
    <p:sldId id="274" r:id="rId17"/>
    <p:sldId id="275" r:id="rId18"/>
    <p:sldId id="276" r:id="rId19"/>
    <p:sldId id="264" r:id="rId20"/>
    <p:sldId id="284" r:id="rId21"/>
    <p:sldId id="266" r:id="rId22"/>
    <p:sldId id="269" r:id="rId23"/>
    <p:sldId id="265" r:id="rId24"/>
    <p:sldId id="270" r:id="rId25"/>
    <p:sldId id="271" r:id="rId26"/>
    <p:sldId id="278" r:id="rId27"/>
    <p:sldId id="279" r:id="rId28"/>
    <p:sldId id="277" r:id="rId29"/>
    <p:sldId id="280" r:id="rId30"/>
    <p:sldId id="272" r:id="rId31"/>
  </p:sldIdLst>
  <p:sldSz cx="14630400" cy="8229600"/>
  <p:notesSz cx="6858000" cy="9144000"/>
  <p:defaultTextStyle>
    <a:defPPr>
      <a:defRPr lang="en-US"/>
    </a:defPPr>
    <a:lvl1pPr algn="l" defTabSz="1096963" rtl="0" eaLnBrk="0" fontAlgn="base" hangingPunct="0">
      <a:spcBef>
        <a:spcPct val="0"/>
      </a:spcBef>
      <a:spcAft>
        <a:spcPct val="0"/>
      </a:spcAft>
      <a:defRPr sz="2100" kern="1200">
        <a:solidFill>
          <a:schemeClr val="tx1"/>
        </a:solidFill>
        <a:latin typeface="Calibri" charset="0"/>
        <a:ea typeface="+mn-ea"/>
        <a:cs typeface="+mn-cs"/>
      </a:defRPr>
    </a:lvl1pPr>
    <a:lvl2pPr marL="547688" indent="-90488" algn="l" defTabSz="1096963" rtl="0" eaLnBrk="0" fontAlgn="base" hangingPunct="0">
      <a:spcBef>
        <a:spcPct val="0"/>
      </a:spcBef>
      <a:spcAft>
        <a:spcPct val="0"/>
      </a:spcAft>
      <a:defRPr sz="2100" kern="1200">
        <a:solidFill>
          <a:schemeClr val="tx1"/>
        </a:solidFill>
        <a:latin typeface="Calibri" charset="0"/>
        <a:ea typeface="+mn-ea"/>
        <a:cs typeface="+mn-cs"/>
      </a:defRPr>
    </a:lvl2pPr>
    <a:lvl3pPr marL="1096963" indent="-182563" algn="l" defTabSz="1096963" rtl="0" eaLnBrk="0" fontAlgn="base" hangingPunct="0">
      <a:spcBef>
        <a:spcPct val="0"/>
      </a:spcBef>
      <a:spcAft>
        <a:spcPct val="0"/>
      </a:spcAft>
      <a:defRPr sz="2100" kern="1200">
        <a:solidFill>
          <a:schemeClr val="tx1"/>
        </a:solidFill>
        <a:latin typeface="Calibri" charset="0"/>
        <a:ea typeface="+mn-ea"/>
        <a:cs typeface="+mn-cs"/>
      </a:defRPr>
    </a:lvl3pPr>
    <a:lvl4pPr marL="1644650" indent="-273050" algn="l" defTabSz="1096963" rtl="0" eaLnBrk="0" fontAlgn="base" hangingPunct="0">
      <a:spcBef>
        <a:spcPct val="0"/>
      </a:spcBef>
      <a:spcAft>
        <a:spcPct val="0"/>
      </a:spcAft>
      <a:defRPr sz="2100" kern="1200">
        <a:solidFill>
          <a:schemeClr val="tx1"/>
        </a:solidFill>
        <a:latin typeface="Calibri" charset="0"/>
        <a:ea typeface="+mn-ea"/>
        <a:cs typeface="+mn-cs"/>
      </a:defRPr>
    </a:lvl4pPr>
    <a:lvl5pPr marL="2193925" indent="-365125" algn="l" defTabSz="1096963" rtl="0" eaLnBrk="0" fontAlgn="base" hangingPunct="0">
      <a:spcBef>
        <a:spcPct val="0"/>
      </a:spcBef>
      <a:spcAft>
        <a:spcPct val="0"/>
      </a:spcAft>
      <a:defRPr sz="2100" kern="1200">
        <a:solidFill>
          <a:schemeClr val="tx1"/>
        </a:solidFill>
        <a:latin typeface="Calibri" charset="0"/>
        <a:ea typeface="+mn-ea"/>
        <a:cs typeface="+mn-cs"/>
      </a:defRPr>
    </a:lvl5pPr>
    <a:lvl6pPr marL="2286000" algn="l" defTabSz="914400" rtl="0" eaLnBrk="1" latinLnBrk="0" hangingPunct="1">
      <a:defRPr sz="2100" kern="1200">
        <a:solidFill>
          <a:schemeClr val="tx1"/>
        </a:solidFill>
        <a:latin typeface="Calibri" charset="0"/>
        <a:ea typeface="+mn-ea"/>
        <a:cs typeface="+mn-cs"/>
      </a:defRPr>
    </a:lvl6pPr>
    <a:lvl7pPr marL="2743200" algn="l" defTabSz="914400" rtl="0" eaLnBrk="1" latinLnBrk="0" hangingPunct="1">
      <a:defRPr sz="2100" kern="1200">
        <a:solidFill>
          <a:schemeClr val="tx1"/>
        </a:solidFill>
        <a:latin typeface="Calibri" charset="0"/>
        <a:ea typeface="+mn-ea"/>
        <a:cs typeface="+mn-cs"/>
      </a:defRPr>
    </a:lvl7pPr>
    <a:lvl8pPr marL="3200400" algn="l" defTabSz="914400" rtl="0" eaLnBrk="1" latinLnBrk="0" hangingPunct="1">
      <a:defRPr sz="2100" kern="1200">
        <a:solidFill>
          <a:schemeClr val="tx1"/>
        </a:solidFill>
        <a:latin typeface="Calibri" charset="0"/>
        <a:ea typeface="+mn-ea"/>
        <a:cs typeface="+mn-cs"/>
      </a:defRPr>
    </a:lvl8pPr>
    <a:lvl9pPr marL="3657600" algn="l" defTabSz="914400" rtl="0" eaLnBrk="1" latinLnBrk="0" hangingPunct="1">
      <a:defRPr sz="2100" kern="1200">
        <a:solidFill>
          <a:schemeClr val="tx1"/>
        </a:solidFill>
        <a:latin typeface="Calibri"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B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40BDF3-01ED-44E9-92F2-ED3FD641F87C}" v="43" dt="2023-11-16T19:22:53.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90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vez, Andrew R" userId="3c3177b2-8ef7-4bc8-a5fc-122c13026efc" providerId="ADAL" clId="{8840BDF3-01ED-44E9-92F2-ED3FD641F87C}"/>
    <pc:docChg chg="undo redo custSel addSld delSld modSld sldOrd">
      <pc:chgData name="Chavez, Andrew R" userId="3c3177b2-8ef7-4bc8-a5fc-122c13026efc" providerId="ADAL" clId="{8840BDF3-01ED-44E9-92F2-ED3FD641F87C}" dt="2023-11-16T00:56:32.816" v="2260" actId="207"/>
      <pc:docMkLst>
        <pc:docMk/>
      </pc:docMkLst>
      <pc:sldChg chg="modSp mod">
        <pc:chgData name="Chavez, Andrew R" userId="3c3177b2-8ef7-4bc8-a5fc-122c13026efc" providerId="ADAL" clId="{8840BDF3-01ED-44E9-92F2-ED3FD641F87C}" dt="2023-11-14T19:00:46.729" v="1153" actId="20577"/>
        <pc:sldMkLst>
          <pc:docMk/>
          <pc:sldMk cId="720142029" sldId="258"/>
        </pc:sldMkLst>
        <pc:spChg chg="mod">
          <ac:chgData name="Chavez, Andrew R" userId="3c3177b2-8ef7-4bc8-a5fc-122c13026efc" providerId="ADAL" clId="{8840BDF3-01ED-44E9-92F2-ED3FD641F87C}" dt="2023-11-14T19:00:26.002" v="1145" actId="113"/>
          <ac:spMkLst>
            <pc:docMk/>
            <pc:sldMk cId="720142029" sldId="258"/>
            <ac:spMk id="10242" creationId="{00000000-0000-0000-0000-000000000000}"/>
          </ac:spMkLst>
        </pc:spChg>
        <pc:spChg chg="mod">
          <ac:chgData name="Chavez, Andrew R" userId="3c3177b2-8ef7-4bc8-a5fc-122c13026efc" providerId="ADAL" clId="{8840BDF3-01ED-44E9-92F2-ED3FD641F87C}" dt="2023-11-14T19:00:46.729" v="1153" actId="20577"/>
          <ac:spMkLst>
            <pc:docMk/>
            <pc:sldMk cId="720142029" sldId="258"/>
            <ac:spMk id="10243" creationId="{00000000-0000-0000-0000-000000000000}"/>
          </ac:spMkLst>
        </pc:spChg>
      </pc:sldChg>
      <pc:sldChg chg="modSp mod">
        <pc:chgData name="Chavez, Andrew R" userId="3c3177b2-8ef7-4bc8-a5fc-122c13026efc" providerId="ADAL" clId="{8840BDF3-01ED-44E9-92F2-ED3FD641F87C}" dt="2023-11-14T19:48:02.337" v="1968" actId="113"/>
        <pc:sldMkLst>
          <pc:docMk/>
          <pc:sldMk cId="2268216425" sldId="259"/>
        </pc:sldMkLst>
        <pc:spChg chg="mod">
          <ac:chgData name="Chavez, Andrew R" userId="3c3177b2-8ef7-4bc8-a5fc-122c13026efc" providerId="ADAL" clId="{8840BDF3-01ED-44E9-92F2-ED3FD641F87C}" dt="2023-11-14T19:00:57.032" v="1155" actId="113"/>
          <ac:spMkLst>
            <pc:docMk/>
            <pc:sldMk cId="2268216425" sldId="259"/>
            <ac:spMk id="2" creationId="{00000000-0000-0000-0000-000000000000}"/>
          </ac:spMkLst>
        </pc:spChg>
        <pc:spChg chg="mod">
          <ac:chgData name="Chavez, Andrew R" userId="3c3177b2-8ef7-4bc8-a5fc-122c13026efc" providerId="ADAL" clId="{8840BDF3-01ED-44E9-92F2-ED3FD641F87C}" dt="2023-11-14T19:48:02.337" v="1968" actId="113"/>
          <ac:spMkLst>
            <pc:docMk/>
            <pc:sldMk cId="2268216425" sldId="259"/>
            <ac:spMk id="4" creationId="{00000000-0000-0000-0000-000000000000}"/>
          </ac:spMkLst>
        </pc:spChg>
      </pc:sldChg>
      <pc:sldChg chg="modSp mod modAnim">
        <pc:chgData name="Chavez, Andrew R" userId="3c3177b2-8ef7-4bc8-a5fc-122c13026efc" providerId="ADAL" clId="{8840BDF3-01ED-44E9-92F2-ED3FD641F87C}" dt="2023-11-14T19:44:21.956" v="1949"/>
        <pc:sldMkLst>
          <pc:docMk/>
          <pc:sldMk cId="2947192263" sldId="260"/>
        </pc:sldMkLst>
        <pc:spChg chg="mod">
          <ac:chgData name="Chavez, Andrew R" userId="3c3177b2-8ef7-4bc8-a5fc-122c13026efc" providerId="ADAL" clId="{8840BDF3-01ED-44E9-92F2-ED3FD641F87C}" dt="2023-11-14T19:02:38.974" v="1182" actId="113"/>
          <ac:spMkLst>
            <pc:docMk/>
            <pc:sldMk cId="2947192263" sldId="260"/>
            <ac:spMk id="2" creationId="{00000000-0000-0000-0000-000000000000}"/>
          </ac:spMkLst>
        </pc:spChg>
        <pc:spChg chg="mod">
          <ac:chgData name="Chavez, Andrew R" userId="3c3177b2-8ef7-4bc8-a5fc-122c13026efc" providerId="ADAL" clId="{8840BDF3-01ED-44E9-92F2-ED3FD641F87C}" dt="2023-11-14T19:02:53.915" v="1183" actId="2711"/>
          <ac:spMkLst>
            <pc:docMk/>
            <pc:sldMk cId="2947192263" sldId="260"/>
            <ac:spMk id="3" creationId="{00000000-0000-0000-0000-000000000000}"/>
          </ac:spMkLst>
        </pc:spChg>
      </pc:sldChg>
      <pc:sldChg chg="modSp mod modAnim">
        <pc:chgData name="Chavez, Andrew R" userId="3c3177b2-8ef7-4bc8-a5fc-122c13026efc" providerId="ADAL" clId="{8840BDF3-01ED-44E9-92F2-ED3FD641F87C}" dt="2023-11-14T19:04:50.585" v="1318"/>
        <pc:sldMkLst>
          <pc:docMk/>
          <pc:sldMk cId="3328163628" sldId="261"/>
        </pc:sldMkLst>
        <pc:spChg chg="mod">
          <ac:chgData name="Chavez, Andrew R" userId="3c3177b2-8ef7-4bc8-a5fc-122c13026efc" providerId="ADAL" clId="{8840BDF3-01ED-44E9-92F2-ED3FD641F87C}" dt="2023-11-14T19:03:07.937" v="1185" actId="113"/>
          <ac:spMkLst>
            <pc:docMk/>
            <pc:sldMk cId="3328163628" sldId="261"/>
            <ac:spMk id="2" creationId="{00000000-0000-0000-0000-000000000000}"/>
          </ac:spMkLst>
        </pc:spChg>
        <pc:spChg chg="mod">
          <ac:chgData name="Chavez, Andrew R" userId="3c3177b2-8ef7-4bc8-a5fc-122c13026efc" providerId="ADAL" clId="{8840BDF3-01ED-44E9-92F2-ED3FD641F87C}" dt="2023-11-14T19:04:38.791" v="1316" actId="1076"/>
          <ac:spMkLst>
            <pc:docMk/>
            <pc:sldMk cId="3328163628" sldId="261"/>
            <ac:spMk id="3" creationId="{00000000-0000-0000-0000-000000000000}"/>
          </ac:spMkLst>
        </pc:spChg>
      </pc:sldChg>
      <pc:sldChg chg="modSp mod">
        <pc:chgData name="Chavez, Andrew R" userId="3c3177b2-8ef7-4bc8-a5fc-122c13026efc" providerId="ADAL" clId="{8840BDF3-01ED-44E9-92F2-ED3FD641F87C}" dt="2023-11-14T19:07:34.995" v="1377" actId="2711"/>
        <pc:sldMkLst>
          <pc:docMk/>
          <pc:sldMk cId="2111516424" sldId="262"/>
        </pc:sldMkLst>
        <pc:spChg chg="mod">
          <ac:chgData name="Chavez, Andrew R" userId="3c3177b2-8ef7-4bc8-a5fc-122c13026efc" providerId="ADAL" clId="{8840BDF3-01ED-44E9-92F2-ED3FD641F87C}" dt="2023-11-14T19:05:27.235" v="1325" actId="113"/>
          <ac:spMkLst>
            <pc:docMk/>
            <pc:sldMk cId="2111516424" sldId="262"/>
            <ac:spMk id="2" creationId="{00000000-0000-0000-0000-000000000000}"/>
          </ac:spMkLst>
        </pc:spChg>
        <pc:spChg chg="mod">
          <ac:chgData name="Chavez, Andrew R" userId="3c3177b2-8ef7-4bc8-a5fc-122c13026efc" providerId="ADAL" clId="{8840BDF3-01ED-44E9-92F2-ED3FD641F87C}" dt="2023-11-14T19:07:34.995" v="1377" actId="2711"/>
          <ac:spMkLst>
            <pc:docMk/>
            <pc:sldMk cId="2111516424" sldId="262"/>
            <ac:spMk id="3" creationId="{00000000-0000-0000-0000-000000000000}"/>
          </ac:spMkLst>
        </pc:spChg>
      </pc:sldChg>
      <pc:sldChg chg="delSp modSp mod">
        <pc:chgData name="Chavez, Andrew R" userId="3c3177b2-8ef7-4bc8-a5fc-122c13026efc" providerId="ADAL" clId="{8840BDF3-01ED-44E9-92F2-ED3FD641F87C}" dt="2023-11-14T19:07:42.675" v="1378" actId="2711"/>
        <pc:sldMkLst>
          <pc:docMk/>
          <pc:sldMk cId="3047510126" sldId="263"/>
        </pc:sldMkLst>
        <pc:spChg chg="mod">
          <ac:chgData name="Chavez, Andrew R" userId="3c3177b2-8ef7-4bc8-a5fc-122c13026efc" providerId="ADAL" clId="{8840BDF3-01ED-44E9-92F2-ED3FD641F87C}" dt="2023-11-14T19:07:18.788" v="1375" actId="113"/>
          <ac:spMkLst>
            <pc:docMk/>
            <pc:sldMk cId="3047510126" sldId="263"/>
            <ac:spMk id="2" creationId="{00000000-0000-0000-0000-000000000000}"/>
          </ac:spMkLst>
        </pc:spChg>
        <pc:spChg chg="mod">
          <ac:chgData name="Chavez, Andrew R" userId="3c3177b2-8ef7-4bc8-a5fc-122c13026efc" providerId="ADAL" clId="{8840BDF3-01ED-44E9-92F2-ED3FD641F87C}" dt="2023-11-14T19:07:42.675" v="1378" actId="2711"/>
          <ac:spMkLst>
            <pc:docMk/>
            <pc:sldMk cId="3047510126" sldId="263"/>
            <ac:spMk id="3" creationId="{00000000-0000-0000-0000-000000000000}"/>
          </ac:spMkLst>
        </pc:spChg>
        <pc:spChg chg="del">
          <ac:chgData name="Chavez, Andrew R" userId="3c3177b2-8ef7-4bc8-a5fc-122c13026efc" providerId="ADAL" clId="{8840BDF3-01ED-44E9-92F2-ED3FD641F87C}" dt="2023-11-14T18:16:18.761" v="68" actId="478"/>
          <ac:spMkLst>
            <pc:docMk/>
            <pc:sldMk cId="3047510126" sldId="263"/>
            <ac:spMk id="5" creationId="{2F5BC64A-7DF8-4EF4-9C71-F5FAD8CACFEB}"/>
          </ac:spMkLst>
        </pc:spChg>
      </pc:sldChg>
      <pc:sldChg chg="modSp mod">
        <pc:chgData name="Chavez, Andrew R" userId="3c3177b2-8ef7-4bc8-a5fc-122c13026efc" providerId="ADAL" clId="{8840BDF3-01ED-44E9-92F2-ED3FD641F87C}" dt="2023-11-15T18:25:13.334" v="2069" actId="20577"/>
        <pc:sldMkLst>
          <pc:docMk/>
          <pc:sldMk cId="0" sldId="266"/>
        </pc:sldMkLst>
        <pc:spChg chg="mod">
          <ac:chgData name="Chavez, Andrew R" userId="3c3177b2-8ef7-4bc8-a5fc-122c13026efc" providerId="ADAL" clId="{8840BDF3-01ED-44E9-92F2-ED3FD641F87C}" dt="2023-11-15T18:25:13.334" v="2069" actId="20577"/>
          <ac:spMkLst>
            <pc:docMk/>
            <pc:sldMk cId="0" sldId="266"/>
            <ac:spMk id="9" creationId="{00000000-0000-0000-0000-000000000000}"/>
          </ac:spMkLst>
        </pc:spChg>
      </pc:sldChg>
      <pc:sldChg chg="addSp delSp modSp mod">
        <pc:chgData name="Chavez, Andrew R" userId="3c3177b2-8ef7-4bc8-a5fc-122c13026efc" providerId="ADAL" clId="{8840BDF3-01ED-44E9-92F2-ED3FD641F87C}" dt="2023-11-14T19:41:11.668" v="1904" actId="478"/>
        <pc:sldMkLst>
          <pc:docMk/>
          <pc:sldMk cId="1857152683" sldId="268"/>
        </pc:sldMkLst>
        <pc:spChg chg="mod">
          <ac:chgData name="Chavez, Andrew R" userId="3c3177b2-8ef7-4bc8-a5fc-122c13026efc" providerId="ADAL" clId="{8840BDF3-01ED-44E9-92F2-ED3FD641F87C}" dt="2023-11-14T19:01:22.076" v="1158" actId="113"/>
          <ac:spMkLst>
            <pc:docMk/>
            <pc:sldMk cId="1857152683" sldId="268"/>
            <ac:spMk id="2" creationId="{00000000-0000-0000-0000-000000000000}"/>
          </ac:spMkLst>
        </pc:spChg>
        <pc:spChg chg="mod">
          <ac:chgData name="Chavez, Andrew R" userId="3c3177b2-8ef7-4bc8-a5fc-122c13026efc" providerId="ADAL" clId="{8840BDF3-01ED-44E9-92F2-ED3FD641F87C}" dt="2023-11-14T19:01:57.620" v="1177" actId="20577"/>
          <ac:spMkLst>
            <pc:docMk/>
            <pc:sldMk cId="1857152683" sldId="268"/>
            <ac:spMk id="3" creationId="{00000000-0000-0000-0000-000000000000}"/>
          </ac:spMkLst>
        </pc:spChg>
        <pc:spChg chg="mod">
          <ac:chgData name="Chavez, Andrew R" userId="3c3177b2-8ef7-4bc8-a5fc-122c13026efc" providerId="ADAL" clId="{8840BDF3-01ED-44E9-92F2-ED3FD641F87C}" dt="2023-11-14T19:02:17.490" v="1180" actId="1076"/>
          <ac:spMkLst>
            <pc:docMk/>
            <pc:sldMk cId="1857152683" sldId="268"/>
            <ac:spMk id="6" creationId="{00000000-0000-0000-0000-000000000000}"/>
          </ac:spMkLst>
        </pc:spChg>
        <pc:spChg chg="add del mod">
          <ac:chgData name="Chavez, Andrew R" userId="3c3177b2-8ef7-4bc8-a5fc-122c13026efc" providerId="ADAL" clId="{8840BDF3-01ED-44E9-92F2-ED3FD641F87C}" dt="2023-11-14T19:41:11.668" v="1904" actId="478"/>
          <ac:spMkLst>
            <pc:docMk/>
            <pc:sldMk cId="1857152683" sldId="268"/>
            <ac:spMk id="7" creationId="{7AB2471C-B246-46FC-36FC-2445FFA1AD73}"/>
          </ac:spMkLst>
        </pc:spChg>
        <pc:picChg chg="add del">
          <ac:chgData name="Chavez, Andrew R" userId="3c3177b2-8ef7-4bc8-a5fc-122c13026efc" providerId="ADAL" clId="{8840BDF3-01ED-44E9-92F2-ED3FD641F87C}" dt="2023-11-14T19:41:11.668" v="1904" actId="478"/>
          <ac:picMkLst>
            <pc:docMk/>
            <pc:sldMk cId="1857152683" sldId="268"/>
            <ac:picMk id="5" creationId="{00000000-0000-0000-0000-000000000000}"/>
          </ac:picMkLst>
        </pc:picChg>
      </pc:sldChg>
      <pc:sldChg chg="modSp mod">
        <pc:chgData name="Chavez, Andrew R" userId="3c3177b2-8ef7-4bc8-a5fc-122c13026efc" providerId="ADAL" clId="{8840BDF3-01ED-44E9-92F2-ED3FD641F87C}" dt="2023-11-16T00:13:50.448" v="2152" actId="20577"/>
        <pc:sldMkLst>
          <pc:docMk/>
          <pc:sldMk cId="888472399" sldId="269"/>
        </pc:sldMkLst>
        <pc:spChg chg="mod">
          <ac:chgData name="Chavez, Andrew R" userId="3c3177b2-8ef7-4bc8-a5fc-122c13026efc" providerId="ADAL" clId="{8840BDF3-01ED-44E9-92F2-ED3FD641F87C}" dt="2023-11-16T00:13:50.448" v="2152" actId="20577"/>
          <ac:spMkLst>
            <pc:docMk/>
            <pc:sldMk cId="888472399" sldId="269"/>
            <ac:spMk id="5" creationId="{00000000-0000-0000-0000-000000000000}"/>
          </ac:spMkLst>
        </pc:spChg>
      </pc:sldChg>
      <pc:sldChg chg="add del">
        <pc:chgData name="Chavez, Andrew R" userId="3c3177b2-8ef7-4bc8-a5fc-122c13026efc" providerId="ADAL" clId="{8840BDF3-01ED-44E9-92F2-ED3FD641F87C}" dt="2023-11-16T00:56:28.922" v="2258" actId="47"/>
        <pc:sldMkLst>
          <pc:docMk/>
          <pc:sldMk cId="1272279061" sldId="270"/>
        </pc:sldMkLst>
      </pc:sldChg>
      <pc:sldChg chg="modSp add del mod">
        <pc:chgData name="Chavez, Andrew R" userId="3c3177b2-8ef7-4bc8-a5fc-122c13026efc" providerId="ADAL" clId="{8840BDF3-01ED-44E9-92F2-ED3FD641F87C}" dt="2023-11-16T00:56:28.168" v="2257" actId="47"/>
        <pc:sldMkLst>
          <pc:docMk/>
          <pc:sldMk cId="2130533276" sldId="271"/>
        </pc:sldMkLst>
        <pc:spChg chg="mod">
          <ac:chgData name="Chavez, Andrew R" userId="3c3177b2-8ef7-4bc8-a5fc-122c13026efc" providerId="ADAL" clId="{8840BDF3-01ED-44E9-92F2-ED3FD641F87C}" dt="2023-11-14T18:49:06.050" v="942" actId="20577"/>
          <ac:spMkLst>
            <pc:docMk/>
            <pc:sldMk cId="2130533276" sldId="271"/>
            <ac:spMk id="3" creationId="{3972683E-2DD1-425B-A29E-ABE40786AACE}"/>
          </ac:spMkLst>
        </pc:spChg>
        <pc:spChg chg="mod">
          <ac:chgData name="Chavez, Andrew R" userId="3c3177b2-8ef7-4bc8-a5fc-122c13026efc" providerId="ADAL" clId="{8840BDF3-01ED-44E9-92F2-ED3FD641F87C}" dt="2023-11-16T00:14:57.662" v="2177" actId="20577"/>
          <ac:spMkLst>
            <pc:docMk/>
            <pc:sldMk cId="2130533276" sldId="271"/>
            <ac:spMk id="5" creationId="{6BF3494D-5460-49C9-A010-19FA573F094F}"/>
          </ac:spMkLst>
        </pc:spChg>
      </pc:sldChg>
      <pc:sldChg chg="modSp mod">
        <pc:chgData name="Chavez, Andrew R" userId="3c3177b2-8ef7-4bc8-a5fc-122c13026efc" providerId="ADAL" clId="{8840BDF3-01ED-44E9-92F2-ED3FD641F87C}" dt="2023-11-14T19:55:57.599" v="1971" actId="2711"/>
        <pc:sldMkLst>
          <pc:docMk/>
          <pc:sldMk cId="324156281" sldId="273"/>
        </pc:sldMkLst>
        <pc:spChg chg="mod">
          <ac:chgData name="Chavez, Andrew R" userId="3c3177b2-8ef7-4bc8-a5fc-122c13026efc" providerId="ADAL" clId="{8840BDF3-01ED-44E9-92F2-ED3FD641F87C}" dt="2023-11-14T19:55:50.257" v="1970" actId="113"/>
          <ac:spMkLst>
            <pc:docMk/>
            <pc:sldMk cId="324156281" sldId="273"/>
            <ac:spMk id="3" creationId="{00000000-0000-0000-0000-000000000000}"/>
          </ac:spMkLst>
        </pc:spChg>
        <pc:spChg chg="mod">
          <ac:chgData name="Chavez, Andrew R" userId="3c3177b2-8ef7-4bc8-a5fc-122c13026efc" providerId="ADAL" clId="{8840BDF3-01ED-44E9-92F2-ED3FD641F87C}" dt="2023-11-14T19:55:57.599" v="1971" actId="2711"/>
          <ac:spMkLst>
            <pc:docMk/>
            <pc:sldMk cId="324156281" sldId="273"/>
            <ac:spMk id="4" creationId="{00000000-0000-0000-0000-000000000000}"/>
          </ac:spMkLst>
        </pc:spChg>
      </pc:sldChg>
      <pc:sldChg chg="addSp modSp mod">
        <pc:chgData name="Chavez, Andrew R" userId="3c3177b2-8ef7-4bc8-a5fc-122c13026efc" providerId="ADAL" clId="{8840BDF3-01ED-44E9-92F2-ED3FD641F87C}" dt="2023-11-14T19:45:44.919" v="1955" actId="1076"/>
        <pc:sldMkLst>
          <pc:docMk/>
          <pc:sldMk cId="2140911973" sldId="274"/>
        </pc:sldMkLst>
        <pc:spChg chg="mod">
          <ac:chgData name="Chavez, Andrew R" userId="3c3177b2-8ef7-4bc8-a5fc-122c13026efc" providerId="ADAL" clId="{8840BDF3-01ED-44E9-92F2-ED3FD641F87C}" dt="2023-11-14T19:21:29.506" v="1437" actId="113"/>
          <ac:spMkLst>
            <pc:docMk/>
            <pc:sldMk cId="2140911973" sldId="274"/>
            <ac:spMk id="2" creationId="{00000000-0000-0000-0000-000000000000}"/>
          </ac:spMkLst>
        </pc:spChg>
        <pc:spChg chg="mod">
          <ac:chgData name="Chavez, Andrew R" userId="3c3177b2-8ef7-4bc8-a5fc-122c13026efc" providerId="ADAL" clId="{8840BDF3-01ED-44E9-92F2-ED3FD641F87C}" dt="2023-11-14T19:22:44.070" v="1460" actId="14100"/>
          <ac:spMkLst>
            <pc:docMk/>
            <pc:sldMk cId="2140911973" sldId="274"/>
            <ac:spMk id="3" creationId="{00000000-0000-0000-0000-000000000000}"/>
          </ac:spMkLst>
        </pc:spChg>
        <pc:picChg chg="add mod">
          <ac:chgData name="Chavez, Andrew R" userId="3c3177b2-8ef7-4bc8-a5fc-122c13026efc" providerId="ADAL" clId="{8840BDF3-01ED-44E9-92F2-ED3FD641F87C}" dt="2023-11-14T19:45:44.919" v="1955" actId="1076"/>
          <ac:picMkLst>
            <pc:docMk/>
            <pc:sldMk cId="2140911973" sldId="274"/>
            <ac:picMk id="5" creationId="{AAA254F8-6A2A-D683-BF80-B1D9C7D80783}"/>
          </ac:picMkLst>
        </pc:picChg>
      </pc:sldChg>
      <pc:sldChg chg="modSp mod">
        <pc:chgData name="Chavez, Andrew R" userId="3c3177b2-8ef7-4bc8-a5fc-122c13026efc" providerId="ADAL" clId="{8840BDF3-01ED-44E9-92F2-ED3FD641F87C}" dt="2023-11-14T19:24:33.954" v="1483" actId="20577"/>
        <pc:sldMkLst>
          <pc:docMk/>
          <pc:sldMk cId="2694603567" sldId="275"/>
        </pc:sldMkLst>
        <pc:spChg chg="mod">
          <ac:chgData name="Chavez, Andrew R" userId="3c3177b2-8ef7-4bc8-a5fc-122c13026efc" providerId="ADAL" clId="{8840BDF3-01ED-44E9-92F2-ED3FD641F87C}" dt="2023-11-14T19:23:41.945" v="1462" actId="113"/>
          <ac:spMkLst>
            <pc:docMk/>
            <pc:sldMk cId="2694603567" sldId="275"/>
            <ac:spMk id="2" creationId="{00000000-0000-0000-0000-000000000000}"/>
          </ac:spMkLst>
        </pc:spChg>
        <pc:spChg chg="mod">
          <ac:chgData name="Chavez, Andrew R" userId="3c3177b2-8ef7-4bc8-a5fc-122c13026efc" providerId="ADAL" clId="{8840BDF3-01ED-44E9-92F2-ED3FD641F87C}" dt="2023-11-14T19:24:33.954" v="1483" actId="20577"/>
          <ac:spMkLst>
            <pc:docMk/>
            <pc:sldMk cId="2694603567" sldId="275"/>
            <ac:spMk id="3" creationId="{00000000-0000-0000-0000-000000000000}"/>
          </ac:spMkLst>
        </pc:spChg>
      </pc:sldChg>
      <pc:sldChg chg="modSp mod">
        <pc:chgData name="Chavez, Andrew R" userId="3c3177b2-8ef7-4bc8-a5fc-122c13026efc" providerId="ADAL" clId="{8840BDF3-01ED-44E9-92F2-ED3FD641F87C}" dt="2023-11-14T19:58:50.277" v="2042" actId="27636"/>
        <pc:sldMkLst>
          <pc:docMk/>
          <pc:sldMk cId="3842627119" sldId="276"/>
        </pc:sldMkLst>
        <pc:spChg chg="mod">
          <ac:chgData name="Chavez, Andrew R" userId="3c3177b2-8ef7-4bc8-a5fc-122c13026efc" providerId="ADAL" clId="{8840BDF3-01ED-44E9-92F2-ED3FD641F87C}" dt="2023-11-14T19:25:08.353" v="1485" actId="113"/>
          <ac:spMkLst>
            <pc:docMk/>
            <pc:sldMk cId="3842627119" sldId="276"/>
            <ac:spMk id="2" creationId="{00000000-0000-0000-0000-000000000000}"/>
          </ac:spMkLst>
        </pc:spChg>
        <pc:spChg chg="mod">
          <ac:chgData name="Chavez, Andrew R" userId="3c3177b2-8ef7-4bc8-a5fc-122c13026efc" providerId="ADAL" clId="{8840BDF3-01ED-44E9-92F2-ED3FD641F87C}" dt="2023-11-14T19:58:50.277" v="2042" actId="27636"/>
          <ac:spMkLst>
            <pc:docMk/>
            <pc:sldMk cId="3842627119" sldId="276"/>
            <ac:spMk id="3" creationId="{00000000-0000-0000-0000-000000000000}"/>
          </ac:spMkLst>
        </pc:spChg>
      </pc:sldChg>
      <pc:sldChg chg="modSp mod">
        <pc:chgData name="Chavez, Andrew R" userId="3c3177b2-8ef7-4bc8-a5fc-122c13026efc" providerId="ADAL" clId="{8840BDF3-01ED-44E9-92F2-ED3FD641F87C}" dt="2023-11-14T18:49:41.691" v="963" actId="20577"/>
        <pc:sldMkLst>
          <pc:docMk/>
          <pc:sldMk cId="2967602545" sldId="277"/>
        </pc:sldMkLst>
        <pc:spChg chg="mod">
          <ac:chgData name="Chavez, Andrew R" userId="3c3177b2-8ef7-4bc8-a5fc-122c13026efc" providerId="ADAL" clId="{8840BDF3-01ED-44E9-92F2-ED3FD641F87C}" dt="2023-11-14T18:49:41.691" v="963" actId="20577"/>
          <ac:spMkLst>
            <pc:docMk/>
            <pc:sldMk cId="2967602545" sldId="277"/>
            <ac:spMk id="3" creationId="{3972683E-2DD1-425B-A29E-ABE40786AACE}"/>
          </ac:spMkLst>
        </pc:spChg>
      </pc:sldChg>
      <pc:sldChg chg="modSp add del mod">
        <pc:chgData name="Chavez, Andrew R" userId="3c3177b2-8ef7-4bc8-a5fc-122c13026efc" providerId="ADAL" clId="{8840BDF3-01ED-44E9-92F2-ED3FD641F87C}" dt="2023-11-16T00:56:26.740" v="2256" actId="47"/>
        <pc:sldMkLst>
          <pc:docMk/>
          <pc:sldMk cId="3872442345" sldId="278"/>
        </pc:sldMkLst>
        <pc:spChg chg="mod">
          <ac:chgData name="Chavez, Andrew R" userId="3c3177b2-8ef7-4bc8-a5fc-122c13026efc" providerId="ADAL" clId="{8840BDF3-01ED-44E9-92F2-ED3FD641F87C}" dt="2023-11-14T21:08:35.537" v="2065" actId="20577"/>
          <ac:spMkLst>
            <pc:docMk/>
            <pc:sldMk cId="3872442345" sldId="278"/>
            <ac:spMk id="3" creationId="{3972683E-2DD1-425B-A29E-ABE40786AACE}"/>
          </ac:spMkLst>
        </pc:spChg>
      </pc:sldChg>
      <pc:sldChg chg="modSp mod">
        <pc:chgData name="Chavez, Andrew R" userId="3c3177b2-8ef7-4bc8-a5fc-122c13026efc" providerId="ADAL" clId="{8840BDF3-01ED-44E9-92F2-ED3FD641F87C}" dt="2023-11-16T00:15:13.333" v="2179" actId="20577"/>
        <pc:sldMkLst>
          <pc:docMk/>
          <pc:sldMk cId="3842925050" sldId="279"/>
        </pc:sldMkLst>
        <pc:spChg chg="mod">
          <ac:chgData name="Chavez, Andrew R" userId="3c3177b2-8ef7-4bc8-a5fc-122c13026efc" providerId="ADAL" clId="{8840BDF3-01ED-44E9-92F2-ED3FD641F87C}" dt="2023-11-16T00:15:13.333" v="2179" actId="20577"/>
          <ac:spMkLst>
            <pc:docMk/>
            <pc:sldMk cId="3842925050" sldId="279"/>
            <ac:spMk id="3" creationId="{3972683E-2DD1-425B-A29E-ABE40786AACE}"/>
          </ac:spMkLst>
        </pc:spChg>
      </pc:sldChg>
      <pc:sldChg chg="addSp delSp modSp mod modAnim">
        <pc:chgData name="Chavez, Andrew R" userId="3c3177b2-8ef7-4bc8-a5fc-122c13026efc" providerId="ADAL" clId="{8840BDF3-01ED-44E9-92F2-ED3FD641F87C}" dt="2023-11-16T00:56:32.816" v="2260" actId="207"/>
        <pc:sldMkLst>
          <pc:docMk/>
          <pc:sldMk cId="3276421221" sldId="280"/>
        </pc:sldMkLst>
        <pc:spChg chg="add del mod">
          <ac:chgData name="Chavez, Andrew R" userId="3c3177b2-8ef7-4bc8-a5fc-122c13026efc" providerId="ADAL" clId="{8840BDF3-01ED-44E9-92F2-ED3FD641F87C}" dt="2023-11-14T18:51:09.575" v="1111" actId="478"/>
          <ac:spMkLst>
            <pc:docMk/>
            <pc:sldMk cId="3276421221" sldId="280"/>
            <ac:spMk id="2" creationId="{C7994733-7BB0-E584-2926-3E45E0C025D2}"/>
          </ac:spMkLst>
        </pc:spChg>
        <pc:spChg chg="mod">
          <ac:chgData name="Chavez, Andrew R" userId="3c3177b2-8ef7-4bc8-a5fc-122c13026efc" providerId="ADAL" clId="{8840BDF3-01ED-44E9-92F2-ED3FD641F87C}" dt="2023-11-16T00:56:32.816" v="2260" actId="207"/>
          <ac:spMkLst>
            <pc:docMk/>
            <pc:sldMk cId="3276421221" sldId="280"/>
            <ac:spMk id="3" creationId="{3972683E-2DD1-425B-A29E-ABE40786AACE}"/>
          </ac:spMkLst>
        </pc:spChg>
        <pc:spChg chg="del mod">
          <ac:chgData name="Chavez, Andrew R" userId="3c3177b2-8ef7-4bc8-a5fc-122c13026efc" providerId="ADAL" clId="{8840BDF3-01ED-44E9-92F2-ED3FD641F87C}" dt="2023-11-14T18:51:05.145" v="1110" actId="478"/>
          <ac:spMkLst>
            <pc:docMk/>
            <pc:sldMk cId="3276421221" sldId="280"/>
            <ac:spMk id="5" creationId="{6BF3494D-5460-49C9-A010-19FA573F094F}"/>
          </ac:spMkLst>
        </pc:spChg>
      </pc:sldChg>
      <pc:sldChg chg="addSp delSp modSp add mod modAnim">
        <pc:chgData name="Chavez, Andrew R" userId="3c3177b2-8ef7-4bc8-a5fc-122c13026efc" providerId="ADAL" clId="{8840BDF3-01ED-44E9-92F2-ED3FD641F87C}" dt="2023-11-14T19:37:51.741" v="1900"/>
        <pc:sldMkLst>
          <pc:docMk/>
          <pc:sldMk cId="685167265" sldId="281"/>
        </pc:sldMkLst>
        <pc:spChg chg="mod">
          <ac:chgData name="Chavez, Andrew R" userId="3c3177b2-8ef7-4bc8-a5fc-122c13026efc" providerId="ADAL" clId="{8840BDF3-01ED-44E9-92F2-ED3FD641F87C}" dt="2023-11-14T19:07:51.173" v="1380" actId="113"/>
          <ac:spMkLst>
            <pc:docMk/>
            <pc:sldMk cId="685167265" sldId="281"/>
            <ac:spMk id="2" creationId="{00000000-0000-0000-0000-000000000000}"/>
          </ac:spMkLst>
        </pc:spChg>
        <pc:spChg chg="mod">
          <ac:chgData name="Chavez, Andrew R" userId="3c3177b2-8ef7-4bc8-a5fc-122c13026efc" providerId="ADAL" clId="{8840BDF3-01ED-44E9-92F2-ED3FD641F87C}" dt="2023-11-14T19:08:13.040" v="1386" actId="12"/>
          <ac:spMkLst>
            <pc:docMk/>
            <pc:sldMk cId="685167265" sldId="281"/>
            <ac:spMk id="3" creationId="{00000000-0000-0000-0000-000000000000}"/>
          </ac:spMkLst>
        </pc:spChg>
        <pc:spChg chg="add mod">
          <ac:chgData name="Chavez, Andrew R" userId="3c3177b2-8ef7-4bc8-a5fc-122c13026efc" providerId="ADAL" clId="{8840BDF3-01ED-44E9-92F2-ED3FD641F87C}" dt="2023-11-14T19:10:13.998" v="1431" actId="2711"/>
          <ac:spMkLst>
            <pc:docMk/>
            <pc:sldMk cId="685167265" sldId="281"/>
            <ac:spMk id="4" creationId="{FD689C16-41B5-91D2-DF84-AC8A6DD65A6C}"/>
          </ac:spMkLst>
        </pc:spChg>
        <pc:picChg chg="del">
          <ac:chgData name="Chavez, Andrew R" userId="3c3177b2-8ef7-4bc8-a5fc-122c13026efc" providerId="ADAL" clId="{8840BDF3-01ED-44E9-92F2-ED3FD641F87C}" dt="2023-11-14T18:17:21.255" v="74" actId="478"/>
          <ac:picMkLst>
            <pc:docMk/>
            <pc:sldMk cId="685167265" sldId="281"/>
            <ac:picMk id="7" creationId="{DC819A0E-EF70-4D79-A92B-C7F9043DFE63}"/>
          </ac:picMkLst>
        </pc:picChg>
      </pc:sldChg>
      <pc:sldChg chg="new del">
        <pc:chgData name="Chavez, Andrew R" userId="3c3177b2-8ef7-4bc8-a5fc-122c13026efc" providerId="ADAL" clId="{8840BDF3-01ED-44E9-92F2-ED3FD641F87C}" dt="2023-11-12T02:18:43.406" v="1" actId="680"/>
        <pc:sldMkLst>
          <pc:docMk/>
          <pc:sldMk cId="4292447174" sldId="281"/>
        </pc:sldMkLst>
      </pc:sldChg>
      <pc:sldChg chg="addSp modSp add mod">
        <pc:chgData name="Chavez, Andrew R" userId="3c3177b2-8ef7-4bc8-a5fc-122c13026efc" providerId="ADAL" clId="{8840BDF3-01ED-44E9-92F2-ED3FD641F87C}" dt="2023-11-14T19:20:50.801" v="1435" actId="27636"/>
        <pc:sldMkLst>
          <pc:docMk/>
          <pc:sldMk cId="4197905053" sldId="282"/>
        </pc:sldMkLst>
        <pc:spChg chg="mod">
          <ac:chgData name="Chavez, Andrew R" userId="3c3177b2-8ef7-4bc8-a5fc-122c13026efc" providerId="ADAL" clId="{8840BDF3-01ED-44E9-92F2-ED3FD641F87C}" dt="2023-11-14T19:20:42.621" v="1433" actId="113"/>
          <ac:spMkLst>
            <pc:docMk/>
            <pc:sldMk cId="4197905053" sldId="282"/>
            <ac:spMk id="2" creationId="{00000000-0000-0000-0000-000000000000}"/>
          </ac:spMkLst>
        </pc:spChg>
        <pc:spChg chg="mod">
          <ac:chgData name="Chavez, Andrew R" userId="3c3177b2-8ef7-4bc8-a5fc-122c13026efc" providerId="ADAL" clId="{8840BDF3-01ED-44E9-92F2-ED3FD641F87C}" dt="2023-11-14T19:20:50.801" v="1435" actId="27636"/>
          <ac:spMkLst>
            <pc:docMk/>
            <pc:sldMk cId="4197905053" sldId="282"/>
            <ac:spMk id="3" creationId="{00000000-0000-0000-0000-000000000000}"/>
          </ac:spMkLst>
        </pc:spChg>
        <pc:picChg chg="add mod">
          <ac:chgData name="Chavez, Andrew R" userId="3c3177b2-8ef7-4bc8-a5fc-122c13026efc" providerId="ADAL" clId="{8840BDF3-01ED-44E9-92F2-ED3FD641F87C}" dt="2023-11-14T18:33:04.743" v="659" actId="1076"/>
          <ac:picMkLst>
            <pc:docMk/>
            <pc:sldMk cId="4197905053" sldId="282"/>
            <ac:picMk id="5" creationId="{90747787-1E80-2502-415E-076861B33AF2}"/>
          </ac:picMkLst>
        </pc:picChg>
      </pc:sldChg>
      <pc:sldChg chg="addSp delSp modSp add mod">
        <pc:chgData name="Chavez, Andrew R" userId="3c3177b2-8ef7-4bc8-a5fc-122c13026efc" providerId="ADAL" clId="{8840BDF3-01ED-44E9-92F2-ED3FD641F87C}" dt="2023-11-14T19:42:34.181" v="1947" actId="113"/>
        <pc:sldMkLst>
          <pc:docMk/>
          <pc:sldMk cId="1598194372" sldId="283"/>
        </pc:sldMkLst>
        <pc:spChg chg="mod">
          <ac:chgData name="Chavez, Andrew R" userId="3c3177b2-8ef7-4bc8-a5fc-122c13026efc" providerId="ADAL" clId="{8840BDF3-01ED-44E9-92F2-ED3FD641F87C}" dt="2023-11-14T19:36:05.628" v="1897" actId="20577"/>
          <ac:spMkLst>
            <pc:docMk/>
            <pc:sldMk cId="1598194372" sldId="283"/>
            <ac:spMk id="2" creationId="{00000000-0000-0000-0000-000000000000}"/>
          </ac:spMkLst>
        </pc:spChg>
        <pc:spChg chg="mod">
          <ac:chgData name="Chavez, Andrew R" userId="3c3177b2-8ef7-4bc8-a5fc-122c13026efc" providerId="ADAL" clId="{8840BDF3-01ED-44E9-92F2-ED3FD641F87C}" dt="2023-11-14T19:42:34.181" v="1947" actId="113"/>
          <ac:spMkLst>
            <pc:docMk/>
            <pc:sldMk cId="1598194372" sldId="283"/>
            <ac:spMk id="3" creationId="{00000000-0000-0000-0000-000000000000}"/>
          </ac:spMkLst>
        </pc:spChg>
        <pc:spChg chg="del">
          <ac:chgData name="Chavez, Andrew R" userId="3c3177b2-8ef7-4bc8-a5fc-122c13026efc" providerId="ADAL" clId="{8840BDF3-01ED-44E9-92F2-ED3FD641F87C}" dt="2023-11-14T19:27:59.516" v="1535" actId="478"/>
          <ac:spMkLst>
            <pc:docMk/>
            <pc:sldMk cId="1598194372" sldId="283"/>
            <ac:spMk id="6" creationId="{00000000-0000-0000-0000-000000000000}"/>
          </ac:spMkLst>
        </pc:spChg>
        <pc:spChg chg="add del mod">
          <ac:chgData name="Chavez, Andrew R" userId="3c3177b2-8ef7-4bc8-a5fc-122c13026efc" providerId="ADAL" clId="{8840BDF3-01ED-44E9-92F2-ED3FD641F87C}" dt="2023-11-14T19:27:57.185" v="1534" actId="478"/>
          <ac:spMkLst>
            <pc:docMk/>
            <pc:sldMk cId="1598194372" sldId="283"/>
            <ac:spMk id="7" creationId="{46449844-FCBD-7EE9-CD3E-57AFEAF59690}"/>
          </ac:spMkLst>
        </pc:spChg>
        <pc:spChg chg="add mod">
          <ac:chgData name="Chavez, Andrew R" userId="3c3177b2-8ef7-4bc8-a5fc-122c13026efc" providerId="ADAL" clId="{8840BDF3-01ED-44E9-92F2-ED3FD641F87C}" dt="2023-11-14T19:42:22.864" v="1945" actId="14100"/>
          <ac:spMkLst>
            <pc:docMk/>
            <pc:sldMk cId="1598194372" sldId="283"/>
            <ac:spMk id="12" creationId="{24CE975A-DE53-D294-4C09-B4345D2AB522}"/>
          </ac:spMkLst>
        </pc:spChg>
        <pc:picChg chg="del">
          <ac:chgData name="Chavez, Andrew R" userId="3c3177b2-8ef7-4bc8-a5fc-122c13026efc" providerId="ADAL" clId="{8840BDF3-01ED-44E9-92F2-ED3FD641F87C}" dt="2023-11-14T19:27:54.642" v="1533" actId="478"/>
          <ac:picMkLst>
            <pc:docMk/>
            <pc:sldMk cId="1598194372" sldId="283"/>
            <ac:picMk id="5" creationId="{00000000-0000-0000-0000-000000000000}"/>
          </ac:picMkLst>
        </pc:picChg>
        <pc:picChg chg="add mod">
          <ac:chgData name="Chavez, Andrew R" userId="3c3177b2-8ef7-4bc8-a5fc-122c13026efc" providerId="ADAL" clId="{8840BDF3-01ED-44E9-92F2-ED3FD641F87C}" dt="2023-11-14T19:41:38.129" v="1910" actId="14100"/>
          <ac:picMkLst>
            <pc:docMk/>
            <pc:sldMk cId="1598194372" sldId="283"/>
            <ac:picMk id="9" creationId="{8EC7E2CA-5D66-2D3C-171F-4CD72FFCA5DA}"/>
          </ac:picMkLst>
        </pc:picChg>
        <pc:picChg chg="add mod">
          <ac:chgData name="Chavez, Andrew R" userId="3c3177b2-8ef7-4bc8-a5fc-122c13026efc" providerId="ADAL" clId="{8840BDF3-01ED-44E9-92F2-ED3FD641F87C}" dt="2023-11-14T19:42:28.415" v="1946" actId="1076"/>
          <ac:picMkLst>
            <pc:docMk/>
            <pc:sldMk cId="1598194372" sldId="283"/>
            <ac:picMk id="11" creationId="{E26F6032-6D7F-4A21-C22A-2BABE70674F2}"/>
          </ac:picMkLst>
        </pc:picChg>
      </pc:sldChg>
      <pc:sldChg chg="addSp delSp modSp add mod ord">
        <pc:chgData name="Chavez, Andrew R" userId="3c3177b2-8ef7-4bc8-a5fc-122c13026efc" providerId="ADAL" clId="{8840BDF3-01ED-44E9-92F2-ED3FD641F87C}" dt="2023-11-16T00:03:50.031" v="2149"/>
        <pc:sldMkLst>
          <pc:docMk/>
          <pc:sldMk cId="3485913931" sldId="284"/>
        </pc:sldMkLst>
        <pc:spChg chg="add del mod">
          <ac:chgData name="Chavez, Andrew R" userId="3c3177b2-8ef7-4bc8-a5fc-122c13026efc" providerId="ADAL" clId="{8840BDF3-01ED-44E9-92F2-ED3FD641F87C}" dt="2023-11-16T00:03:19.101" v="2089" actId="478"/>
          <ac:spMkLst>
            <pc:docMk/>
            <pc:sldMk cId="3485913931" sldId="284"/>
            <ac:spMk id="3" creationId="{98D10525-92CA-A938-E2E5-77ECBAF0C668}"/>
          </ac:spMkLst>
        </pc:spChg>
        <pc:spChg chg="add del mod">
          <ac:chgData name="Chavez, Andrew R" userId="3c3177b2-8ef7-4bc8-a5fc-122c13026efc" providerId="ADAL" clId="{8840BDF3-01ED-44E9-92F2-ED3FD641F87C}" dt="2023-11-16T00:03:21.355" v="2090" actId="478"/>
          <ac:spMkLst>
            <pc:docMk/>
            <pc:sldMk cId="3485913931" sldId="284"/>
            <ac:spMk id="4" creationId="{32C034AA-0DC0-18DA-95DC-ABE39E074ECC}"/>
          </ac:spMkLst>
        </pc:spChg>
        <pc:spChg chg="mod">
          <ac:chgData name="Chavez, Andrew R" userId="3c3177b2-8ef7-4bc8-a5fc-122c13026efc" providerId="ADAL" clId="{8840BDF3-01ED-44E9-92F2-ED3FD641F87C}" dt="2023-11-16T00:03:46.891" v="2147" actId="1076"/>
          <ac:spMkLst>
            <pc:docMk/>
            <pc:sldMk cId="3485913931" sldId="284"/>
            <ac:spMk id="7" creationId="{00000000-0000-0000-0000-000000000000}"/>
          </ac:spMkLst>
        </pc:spChg>
        <pc:spChg chg="del">
          <ac:chgData name="Chavez, Andrew R" userId="3c3177b2-8ef7-4bc8-a5fc-122c13026efc" providerId="ADAL" clId="{8840BDF3-01ED-44E9-92F2-ED3FD641F87C}" dt="2023-11-16T00:03:07.961" v="2087" actId="478"/>
          <ac:spMkLst>
            <pc:docMk/>
            <pc:sldMk cId="3485913931" sldId="284"/>
            <ac:spMk id="8" creationId="{00000000-0000-0000-0000-000000000000}"/>
          </ac:spMkLst>
        </pc:spChg>
        <pc:spChg chg="del">
          <ac:chgData name="Chavez, Andrew R" userId="3c3177b2-8ef7-4bc8-a5fc-122c13026efc" providerId="ADAL" clId="{8840BDF3-01ED-44E9-92F2-ED3FD641F87C}" dt="2023-11-16T00:03:14.071" v="2088" actId="478"/>
          <ac:spMkLst>
            <pc:docMk/>
            <pc:sldMk cId="3485913931" sldId="284"/>
            <ac:spMk id="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097280"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097280" eaLnBrk="1" fontAlgn="auto" hangingPunct="1">
              <a:spcBef>
                <a:spcPts val="0"/>
              </a:spcBef>
              <a:spcAft>
                <a:spcPts val="0"/>
              </a:spcAft>
              <a:defRPr sz="1200" smtClean="0">
                <a:latin typeface="+mn-lt"/>
              </a:defRPr>
            </a:lvl1pPr>
          </a:lstStyle>
          <a:p>
            <a:pPr>
              <a:defRPr/>
            </a:pPr>
            <a:fld id="{9EBEF915-9D47-9340-AEE8-BB6439B0C0F6}" type="datetimeFigureOut">
              <a:rPr lang="en-US"/>
              <a:pPr>
                <a:defRPr/>
              </a:pPr>
              <a:t>11/16/2023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097280"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097280" eaLnBrk="1" fontAlgn="auto" hangingPunct="1">
              <a:spcBef>
                <a:spcPts val="0"/>
              </a:spcBef>
              <a:spcAft>
                <a:spcPts val="0"/>
              </a:spcAft>
              <a:defRPr sz="1200" smtClean="0">
                <a:latin typeface="+mn-lt"/>
              </a:defRPr>
            </a:lvl1pPr>
          </a:lstStyle>
          <a:p>
            <a:pPr>
              <a:defRPr/>
            </a:pPr>
            <a:fld id="{DD71E48D-9728-2F45-B02D-C2713662B4D4}" type="slidenum">
              <a:rPr lang="en-US"/>
              <a:pPr>
                <a:defRPr/>
              </a:pPr>
              <a:t>‹#›</a:t>
            </a:fld>
            <a:endParaRPr lang="en-US"/>
          </a:p>
        </p:txBody>
      </p:sp>
    </p:spTree>
    <p:extLst>
      <p:ext uri="{BB962C8B-B14F-4D97-AF65-F5344CB8AC3E}">
        <p14:creationId xmlns:p14="http://schemas.microsoft.com/office/powerpoint/2010/main" val="1302735415"/>
      </p:ext>
    </p:extLst>
  </p:cSld>
  <p:clrMap bg1="lt1" tx1="dk1" bg2="lt2" tx2="dk2" accent1="accent1" accent2="accent2" accent3="accent3" accent4="accent4" accent5="accent5" accent6="accent6" hlink="hlink" folHlink="folHlink"/>
  <p:notesStyle>
    <a:lvl1pPr algn="l" defTabSz="1096963" rtl="0" fontAlgn="base">
      <a:spcBef>
        <a:spcPct val="30000"/>
      </a:spcBef>
      <a:spcAft>
        <a:spcPct val="0"/>
      </a:spcAft>
      <a:defRPr sz="1400" kern="1200">
        <a:solidFill>
          <a:schemeClr val="tx1"/>
        </a:solidFill>
        <a:latin typeface="+mn-lt"/>
        <a:ea typeface="+mn-ea"/>
        <a:cs typeface="+mn-cs"/>
      </a:defRPr>
    </a:lvl1pPr>
    <a:lvl2pPr marL="547688" algn="l" defTabSz="1096963" rtl="0" fontAlgn="base">
      <a:spcBef>
        <a:spcPct val="30000"/>
      </a:spcBef>
      <a:spcAft>
        <a:spcPct val="0"/>
      </a:spcAft>
      <a:defRPr sz="1400" kern="1200">
        <a:solidFill>
          <a:schemeClr val="tx1"/>
        </a:solidFill>
        <a:latin typeface="+mn-lt"/>
        <a:ea typeface="+mn-ea"/>
        <a:cs typeface="+mn-cs"/>
      </a:defRPr>
    </a:lvl2pPr>
    <a:lvl3pPr marL="1096963" algn="l" defTabSz="1096963" rtl="0" fontAlgn="base">
      <a:spcBef>
        <a:spcPct val="30000"/>
      </a:spcBef>
      <a:spcAft>
        <a:spcPct val="0"/>
      </a:spcAft>
      <a:defRPr sz="1400" kern="1200">
        <a:solidFill>
          <a:schemeClr val="tx1"/>
        </a:solidFill>
        <a:latin typeface="+mn-lt"/>
        <a:ea typeface="+mn-ea"/>
        <a:cs typeface="+mn-cs"/>
      </a:defRPr>
    </a:lvl3pPr>
    <a:lvl4pPr marL="1644650" algn="l" defTabSz="1096963" rtl="0" fontAlgn="base">
      <a:spcBef>
        <a:spcPct val="30000"/>
      </a:spcBef>
      <a:spcAft>
        <a:spcPct val="0"/>
      </a:spcAft>
      <a:defRPr sz="1400" kern="1200">
        <a:solidFill>
          <a:schemeClr val="tx1"/>
        </a:solidFill>
        <a:latin typeface="+mn-lt"/>
        <a:ea typeface="+mn-ea"/>
        <a:cs typeface="+mn-cs"/>
      </a:defRPr>
    </a:lvl4pPr>
    <a:lvl5pPr marL="2193925" algn="l" defTabSz="1096963" rtl="0" fontAlgn="base">
      <a:spcBef>
        <a:spcPct val="30000"/>
      </a:spcBef>
      <a:spcAft>
        <a:spcPct val="0"/>
      </a:spcAft>
      <a:defRPr sz="1400" kern="1200">
        <a:solidFill>
          <a:schemeClr val="tx1"/>
        </a:solidFill>
        <a:latin typeface="+mn-lt"/>
        <a:ea typeface="+mn-ea"/>
        <a:cs typeface="+mn-cs"/>
      </a:defRPr>
    </a:lvl5pPr>
    <a:lvl6pPr marL="2743200" algn="l" defTabSz="1097280" rtl="0" eaLnBrk="1" latinLnBrk="0" hangingPunct="1">
      <a:defRPr sz="1440" kern="1200">
        <a:solidFill>
          <a:schemeClr val="tx1"/>
        </a:solidFill>
        <a:latin typeface="+mn-lt"/>
        <a:ea typeface="+mn-ea"/>
        <a:cs typeface="+mn-cs"/>
      </a:defRPr>
    </a:lvl6pPr>
    <a:lvl7pPr marL="3291840" algn="l" defTabSz="1097280" rtl="0" eaLnBrk="1" latinLnBrk="0" hangingPunct="1">
      <a:defRPr sz="1440" kern="1200">
        <a:solidFill>
          <a:schemeClr val="tx1"/>
        </a:solidFill>
        <a:latin typeface="+mn-lt"/>
        <a:ea typeface="+mn-ea"/>
        <a:cs typeface="+mn-cs"/>
      </a:defRPr>
    </a:lvl7pPr>
    <a:lvl8pPr marL="3840480" algn="l" defTabSz="1097280" rtl="0" eaLnBrk="1" latinLnBrk="0" hangingPunct="1">
      <a:defRPr sz="1440" kern="1200">
        <a:solidFill>
          <a:schemeClr val="tx1"/>
        </a:solidFill>
        <a:latin typeface="+mn-lt"/>
        <a:ea typeface="+mn-ea"/>
        <a:cs typeface="+mn-cs"/>
      </a:defRPr>
    </a:lvl8pPr>
    <a:lvl9pPr marL="4389120" algn="l" defTabSz="1097280"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p>
        </p:txBody>
      </p:sp>
      <p:sp>
        <p:nvSpPr>
          <p:cNvPr id="6" name="Date Placeholder 5"/>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2014-15 Pre-Doctoral Orientation</a:t>
            </a:r>
          </a:p>
        </p:txBody>
      </p:sp>
      <p:sp>
        <p:nvSpPr>
          <p:cNvPr id="8" name="Footer Placeholder 7"/>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September 26th and October 10th</a:t>
            </a:r>
          </a:p>
        </p:txBody>
      </p:sp>
      <p:sp>
        <p:nvSpPr>
          <p:cNvPr id="9" name="Slide Number Placeholder 8"/>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F8936-3093-4245-9A57-B7F5BB0C2B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500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1097280" fontAlgn="auto">
              <a:spcBef>
                <a:spcPts val="0"/>
              </a:spcBef>
              <a:spcAft>
                <a:spcPts val="0"/>
              </a:spcAft>
              <a:defRPr/>
            </a:pPr>
            <a:endParaRPr lang="en-US" sz="1440"/>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charset="0"/>
              </a:defRPr>
            </a:lvl1pPr>
            <a:lvl2pPr marL="742950" indent="-285750">
              <a:defRPr sz="2100">
                <a:solidFill>
                  <a:schemeClr val="tx1"/>
                </a:solidFill>
                <a:latin typeface="Calibri" charset="0"/>
              </a:defRPr>
            </a:lvl2pPr>
            <a:lvl3pPr marL="1143000" indent="-228600">
              <a:defRPr sz="2100">
                <a:solidFill>
                  <a:schemeClr val="tx1"/>
                </a:solidFill>
                <a:latin typeface="Calibri" charset="0"/>
              </a:defRPr>
            </a:lvl3pPr>
            <a:lvl4pPr marL="1600200" indent="-228600">
              <a:defRPr sz="2100">
                <a:solidFill>
                  <a:schemeClr val="tx1"/>
                </a:solidFill>
                <a:latin typeface="Calibri" charset="0"/>
              </a:defRPr>
            </a:lvl4pPr>
            <a:lvl5pPr marL="2057400" indent="-228600">
              <a:defRPr sz="2100">
                <a:solidFill>
                  <a:schemeClr val="tx1"/>
                </a:solidFill>
                <a:latin typeface="Calibri" charset="0"/>
              </a:defRPr>
            </a:lvl5pPr>
            <a:lvl6pPr marL="2514600" indent="-228600" defTabSz="1096963" fontAlgn="base">
              <a:spcBef>
                <a:spcPct val="0"/>
              </a:spcBef>
              <a:spcAft>
                <a:spcPct val="0"/>
              </a:spcAft>
              <a:defRPr sz="2100">
                <a:solidFill>
                  <a:schemeClr val="tx1"/>
                </a:solidFill>
                <a:latin typeface="Calibri" charset="0"/>
              </a:defRPr>
            </a:lvl6pPr>
            <a:lvl7pPr marL="2971800" indent="-228600" defTabSz="1096963" fontAlgn="base">
              <a:spcBef>
                <a:spcPct val="0"/>
              </a:spcBef>
              <a:spcAft>
                <a:spcPct val="0"/>
              </a:spcAft>
              <a:defRPr sz="2100">
                <a:solidFill>
                  <a:schemeClr val="tx1"/>
                </a:solidFill>
                <a:latin typeface="Calibri" charset="0"/>
              </a:defRPr>
            </a:lvl7pPr>
            <a:lvl8pPr marL="3429000" indent="-228600" defTabSz="1096963" fontAlgn="base">
              <a:spcBef>
                <a:spcPct val="0"/>
              </a:spcBef>
              <a:spcAft>
                <a:spcPct val="0"/>
              </a:spcAft>
              <a:defRPr sz="2100">
                <a:solidFill>
                  <a:schemeClr val="tx1"/>
                </a:solidFill>
                <a:latin typeface="Calibri" charset="0"/>
              </a:defRPr>
            </a:lvl8pPr>
            <a:lvl9pPr marL="3886200" indent="-228600" defTabSz="1096963" fontAlgn="base">
              <a:spcBef>
                <a:spcPct val="0"/>
              </a:spcBef>
              <a:spcAft>
                <a:spcPct val="0"/>
              </a:spcAft>
              <a:defRPr sz="2100">
                <a:solidFill>
                  <a:schemeClr val="tx1"/>
                </a:solidFill>
                <a:latin typeface="Calibri" charset="0"/>
              </a:defRPr>
            </a:lvl9pPr>
          </a:lstStyle>
          <a:p>
            <a:pPr defTabSz="1096963" fontAlgn="base">
              <a:spcBef>
                <a:spcPct val="0"/>
              </a:spcBef>
              <a:spcAft>
                <a:spcPct val="0"/>
              </a:spcAft>
            </a:pPr>
            <a:fld id="{C147643B-D962-3A46-A437-38E241D96147}" type="slidenum">
              <a:rPr lang="en-US" altLang="en-US" sz="1200"/>
              <a:pPr defTabSz="1096963" fontAlgn="base">
                <a:spcBef>
                  <a:spcPct val="0"/>
                </a:spcBef>
                <a:spcAft>
                  <a:spcPct val="0"/>
                </a:spcAft>
              </a:pPr>
              <a:t>16</a:t>
            </a:fld>
            <a:endParaRPr lang="en-US" altLang="en-US" sz="1200"/>
          </a:p>
        </p:txBody>
      </p:sp>
    </p:spTree>
    <p:extLst>
      <p:ext uri="{BB962C8B-B14F-4D97-AF65-F5344CB8AC3E}">
        <p14:creationId xmlns:p14="http://schemas.microsoft.com/office/powerpoint/2010/main" val="80583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1097280" fontAlgn="auto">
              <a:spcBef>
                <a:spcPts val="0"/>
              </a:spcBef>
              <a:spcAft>
                <a:spcPts val="0"/>
              </a:spcAft>
              <a:defRPr/>
            </a:pPr>
            <a:endParaRPr lang="en-US" sz="1440"/>
          </a:p>
        </p:txBody>
      </p:sp>
      <p:sp>
        <p:nvSpPr>
          <p:cNvPr id="12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charset="0"/>
              </a:defRPr>
            </a:lvl1pPr>
            <a:lvl2pPr marL="742950" indent="-285750">
              <a:defRPr sz="2100">
                <a:solidFill>
                  <a:schemeClr val="tx1"/>
                </a:solidFill>
                <a:latin typeface="Calibri" charset="0"/>
              </a:defRPr>
            </a:lvl2pPr>
            <a:lvl3pPr marL="1143000" indent="-228600">
              <a:defRPr sz="2100">
                <a:solidFill>
                  <a:schemeClr val="tx1"/>
                </a:solidFill>
                <a:latin typeface="Calibri" charset="0"/>
              </a:defRPr>
            </a:lvl3pPr>
            <a:lvl4pPr marL="1600200" indent="-228600">
              <a:defRPr sz="2100">
                <a:solidFill>
                  <a:schemeClr val="tx1"/>
                </a:solidFill>
                <a:latin typeface="Calibri" charset="0"/>
              </a:defRPr>
            </a:lvl4pPr>
            <a:lvl5pPr marL="2057400" indent="-228600">
              <a:defRPr sz="2100">
                <a:solidFill>
                  <a:schemeClr val="tx1"/>
                </a:solidFill>
                <a:latin typeface="Calibri" charset="0"/>
              </a:defRPr>
            </a:lvl5pPr>
            <a:lvl6pPr marL="2514600" indent="-228600" defTabSz="1096963" fontAlgn="base">
              <a:spcBef>
                <a:spcPct val="0"/>
              </a:spcBef>
              <a:spcAft>
                <a:spcPct val="0"/>
              </a:spcAft>
              <a:defRPr sz="2100">
                <a:solidFill>
                  <a:schemeClr val="tx1"/>
                </a:solidFill>
                <a:latin typeface="Calibri" charset="0"/>
              </a:defRPr>
            </a:lvl6pPr>
            <a:lvl7pPr marL="2971800" indent="-228600" defTabSz="1096963" fontAlgn="base">
              <a:spcBef>
                <a:spcPct val="0"/>
              </a:spcBef>
              <a:spcAft>
                <a:spcPct val="0"/>
              </a:spcAft>
              <a:defRPr sz="2100">
                <a:solidFill>
                  <a:schemeClr val="tx1"/>
                </a:solidFill>
                <a:latin typeface="Calibri" charset="0"/>
              </a:defRPr>
            </a:lvl7pPr>
            <a:lvl8pPr marL="3429000" indent="-228600" defTabSz="1096963" fontAlgn="base">
              <a:spcBef>
                <a:spcPct val="0"/>
              </a:spcBef>
              <a:spcAft>
                <a:spcPct val="0"/>
              </a:spcAft>
              <a:defRPr sz="2100">
                <a:solidFill>
                  <a:schemeClr val="tx1"/>
                </a:solidFill>
                <a:latin typeface="Calibri" charset="0"/>
              </a:defRPr>
            </a:lvl8pPr>
            <a:lvl9pPr marL="3886200" indent="-228600" defTabSz="1096963" fontAlgn="base">
              <a:spcBef>
                <a:spcPct val="0"/>
              </a:spcBef>
              <a:spcAft>
                <a:spcPct val="0"/>
              </a:spcAft>
              <a:defRPr sz="2100">
                <a:solidFill>
                  <a:schemeClr val="tx1"/>
                </a:solidFill>
                <a:latin typeface="Calibri" charset="0"/>
              </a:defRPr>
            </a:lvl9pPr>
          </a:lstStyle>
          <a:p>
            <a:pPr defTabSz="1096963" fontAlgn="base">
              <a:spcBef>
                <a:spcPct val="0"/>
              </a:spcBef>
              <a:spcAft>
                <a:spcPct val="0"/>
              </a:spcAft>
            </a:pPr>
            <a:fld id="{C147643B-D962-3A46-A437-38E241D96147}" type="slidenum">
              <a:rPr lang="en-US" altLang="en-US" sz="1200"/>
              <a:pPr defTabSz="1096963" fontAlgn="base">
                <a:spcBef>
                  <a:spcPct val="0"/>
                </a:spcBef>
                <a:spcAft>
                  <a:spcPct val="0"/>
                </a:spcAft>
              </a:pPr>
              <a:t>17</a:t>
            </a:fld>
            <a:endParaRPr lang="en-US" altLang="en-US" sz="1200"/>
          </a:p>
        </p:txBody>
      </p:sp>
    </p:spTree>
    <p:extLst>
      <p:ext uri="{BB962C8B-B14F-4D97-AF65-F5344CB8AC3E}">
        <p14:creationId xmlns:p14="http://schemas.microsoft.com/office/powerpoint/2010/main" val="53407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defTabSz="1097280" fontAlgn="auto">
              <a:spcBef>
                <a:spcPts val="0"/>
              </a:spcBef>
              <a:spcAft>
                <a:spcPts val="0"/>
              </a:spcAft>
              <a:defRPr/>
            </a:pPr>
            <a:endParaRPr lang="en-US" sz="1440"/>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100">
                <a:solidFill>
                  <a:schemeClr val="tx1"/>
                </a:solidFill>
                <a:latin typeface="Calibri" charset="0"/>
              </a:defRPr>
            </a:lvl1pPr>
            <a:lvl2pPr marL="742950" indent="-285750">
              <a:defRPr sz="2100">
                <a:solidFill>
                  <a:schemeClr val="tx1"/>
                </a:solidFill>
                <a:latin typeface="Calibri" charset="0"/>
              </a:defRPr>
            </a:lvl2pPr>
            <a:lvl3pPr marL="1143000" indent="-228600">
              <a:defRPr sz="2100">
                <a:solidFill>
                  <a:schemeClr val="tx1"/>
                </a:solidFill>
                <a:latin typeface="Calibri" charset="0"/>
              </a:defRPr>
            </a:lvl3pPr>
            <a:lvl4pPr marL="1600200" indent="-228600">
              <a:defRPr sz="2100">
                <a:solidFill>
                  <a:schemeClr val="tx1"/>
                </a:solidFill>
                <a:latin typeface="Calibri" charset="0"/>
              </a:defRPr>
            </a:lvl4pPr>
            <a:lvl5pPr marL="2057400" indent="-228600">
              <a:defRPr sz="2100">
                <a:solidFill>
                  <a:schemeClr val="tx1"/>
                </a:solidFill>
                <a:latin typeface="Calibri" charset="0"/>
              </a:defRPr>
            </a:lvl5pPr>
            <a:lvl6pPr marL="2514600" indent="-228600" defTabSz="1096963" fontAlgn="base">
              <a:spcBef>
                <a:spcPct val="0"/>
              </a:spcBef>
              <a:spcAft>
                <a:spcPct val="0"/>
              </a:spcAft>
              <a:defRPr sz="2100">
                <a:solidFill>
                  <a:schemeClr val="tx1"/>
                </a:solidFill>
                <a:latin typeface="Calibri" charset="0"/>
              </a:defRPr>
            </a:lvl6pPr>
            <a:lvl7pPr marL="2971800" indent="-228600" defTabSz="1096963" fontAlgn="base">
              <a:spcBef>
                <a:spcPct val="0"/>
              </a:spcBef>
              <a:spcAft>
                <a:spcPct val="0"/>
              </a:spcAft>
              <a:defRPr sz="2100">
                <a:solidFill>
                  <a:schemeClr val="tx1"/>
                </a:solidFill>
                <a:latin typeface="Calibri" charset="0"/>
              </a:defRPr>
            </a:lvl7pPr>
            <a:lvl8pPr marL="3429000" indent="-228600" defTabSz="1096963" fontAlgn="base">
              <a:spcBef>
                <a:spcPct val="0"/>
              </a:spcBef>
              <a:spcAft>
                <a:spcPct val="0"/>
              </a:spcAft>
              <a:defRPr sz="2100">
                <a:solidFill>
                  <a:schemeClr val="tx1"/>
                </a:solidFill>
                <a:latin typeface="Calibri" charset="0"/>
              </a:defRPr>
            </a:lvl8pPr>
            <a:lvl9pPr marL="3886200" indent="-228600" defTabSz="1096963" fontAlgn="base">
              <a:spcBef>
                <a:spcPct val="0"/>
              </a:spcBef>
              <a:spcAft>
                <a:spcPct val="0"/>
              </a:spcAft>
              <a:defRPr sz="2100">
                <a:solidFill>
                  <a:schemeClr val="tx1"/>
                </a:solidFill>
                <a:latin typeface="Calibri" charset="0"/>
              </a:defRPr>
            </a:lvl9pPr>
          </a:lstStyle>
          <a:p>
            <a:pPr defTabSz="1096963" fontAlgn="base">
              <a:spcBef>
                <a:spcPct val="0"/>
              </a:spcBef>
              <a:spcAft>
                <a:spcPct val="0"/>
              </a:spcAft>
            </a:pPr>
            <a:fld id="{1D166982-D629-914B-A116-C4E70F0A1AED}" type="slidenum">
              <a:rPr lang="en-US" altLang="en-US" sz="1200"/>
              <a:pPr defTabSz="1096963" fontAlgn="base">
                <a:spcBef>
                  <a:spcPct val="0"/>
                </a:spcBef>
                <a:spcAft>
                  <a:spcPct val="0"/>
                </a:spcAft>
              </a:pPr>
              <a:t>19</a:t>
            </a:fld>
            <a:endParaRPr lang="en-US" altLang="en-US" sz="1200"/>
          </a:p>
        </p:txBody>
      </p:sp>
    </p:spTree>
    <p:extLst>
      <p:ext uri="{BB962C8B-B14F-4D97-AF65-F5344CB8AC3E}">
        <p14:creationId xmlns:p14="http://schemas.microsoft.com/office/powerpoint/2010/main" val="211732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D71E48D-9728-2F45-B02D-C2713662B4D4}" type="slidenum">
              <a:rPr lang="en-US" smtClean="0"/>
              <a:pPr>
                <a:defRPr/>
              </a:pPr>
              <a:t>26</a:t>
            </a:fld>
            <a:endParaRPr lang="en-US"/>
          </a:p>
        </p:txBody>
      </p:sp>
    </p:spTree>
    <p:extLst>
      <p:ext uri="{BB962C8B-B14F-4D97-AF65-F5344CB8AC3E}">
        <p14:creationId xmlns:p14="http://schemas.microsoft.com/office/powerpoint/2010/main" val="1530027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75329" y="1133856"/>
            <a:ext cx="12650981" cy="1307592"/>
          </a:xfrm>
        </p:spPr>
        <p:txBody>
          <a:bodyPr>
            <a:noAutofit/>
          </a:bodyPr>
          <a:lstStyle>
            <a:lvl1pPr algn="r">
              <a:defRPr sz="7200" baseline="0">
                <a:latin typeface="Roboto" panose="02000000000000000000" pitchFamily="2" charset="0"/>
                <a:ea typeface="Roboto" panose="02000000000000000000" pitchFamily="2" charset="0"/>
              </a:defRPr>
            </a:lvl1pPr>
          </a:lstStyle>
          <a:p>
            <a:r>
              <a:rPr lang="en-US"/>
              <a:t>Click To Add</a:t>
            </a:r>
            <a:br>
              <a:rPr lang="en-US"/>
            </a:br>
            <a:r>
              <a:rPr lang="en-US"/>
              <a:t>Presentation Title</a:t>
            </a:r>
          </a:p>
        </p:txBody>
      </p:sp>
      <p:sp>
        <p:nvSpPr>
          <p:cNvPr id="3" name="Subtitle 2"/>
          <p:cNvSpPr>
            <a:spLocks noGrp="1"/>
          </p:cNvSpPr>
          <p:nvPr>
            <p:ph type="subTitle" idx="1"/>
          </p:nvPr>
        </p:nvSpPr>
        <p:spPr>
          <a:xfrm>
            <a:off x="1275330" y="2441448"/>
            <a:ext cx="12650982" cy="530352"/>
          </a:xfrm>
        </p:spPr>
        <p:txBody>
          <a:bodyPr rIns="137160" anchor="b">
            <a:noAutofit/>
          </a:bodyPr>
          <a:lstStyle>
            <a:lvl1pPr marL="0" indent="0" algn="r">
              <a:buNone/>
              <a:defRPr sz="2800" b="1">
                <a:solidFill>
                  <a:schemeClr val="accent2"/>
                </a:solidFill>
                <a:latin typeface="Roboto" panose="02000000000000000000" pitchFamily="2" charset="0"/>
                <a:ea typeface="Roboto" panose="02000000000000000000" pitchFamily="2"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8" name="Picture Placeholder 7"/>
          <p:cNvSpPr>
            <a:spLocks noGrp="1"/>
          </p:cNvSpPr>
          <p:nvPr>
            <p:ph type="pic" sz="quarter" idx="10"/>
          </p:nvPr>
        </p:nvSpPr>
        <p:spPr>
          <a:xfrm>
            <a:off x="1275329" y="2971800"/>
            <a:ext cx="13359384" cy="5257800"/>
          </a:xfrm>
          <a:solidFill>
            <a:schemeClr val="accent2">
              <a:lumMod val="20000"/>
              <a:lumOff val="80000"/>
            </a:schemeClr>
          </a:solidFill>
        </p:spPr>
        <p:txBody>
          <a:bodyPr lIns="1920240" tIns="1280160" rIns="822960" rtlCol="0">
            <a:noAutofit/>
          </a:bodyPr>
          <a:lstStyle>
            <a:lvl1pPr marL="0" indent="0" algn="r">
              <a:lnSpc>
                <a:spcPct val="110000"/>
              </a:lnSpc>
              <a:buNone/>
              <a:defRPr baseline="0">
                <a:latin typeface="Roboto" panose="02000000000000000000" pitchFamily="2" charset="0"/>
                <a:ea typeface="Roboto" panose="02000000000000000000" pitchFamily="2" charset="0"/>
              </a:defRPr>
            </a:lvl1pPr>
          </a:lstStyle>
          <a:p>
            <a:pPr lvl="0"/>
            <a:r>
              <a:rPr lang="en-US" noProof="0"/>
              <a:t>Drag picture to placeholder or click icon to add</a:t>
            </a:r>
          </a:p>
        </p:txBody>
      </p:sp>
      <p:sp>
        <p:nvSpPr>
          <p:cNvPr id="5" name="Slide Number Placeholder 3"/>
          <p:cNvSpPr>
            <a:spLocks noGrp="1"/>
          </p:cNvSpPr>
          <p:nvPr>
            <p:ph type="sldNum" sz="quarter" idx="11"/>
          </p:nvPr>
        </p:nvSpPr>
        <p:spPr/>
        <p:txBody>
          <a:bodyPr/>
          <a:lstStyle>
            <a:lvl1pPr>
              <a:defRPr>
                <a:latin typeface="Roboto" panose="02000000000000000000" pitchFamily="2" charset="0"/>
                <a:ea typeface="Roboto" panose="02000000000000000000" pitchFamily="2" charset="0"/>
              </a:defRPr>
            </a:lvl1pPr>
          </a:lstStyle>
          <a:p>
            <a:fld id="{48ECAB49-3A43-D14F-8E6C-D1B0014EFB06}" type="slidenum">
              <a:rPr lang="en-US" altLang="en-US" smtClean="0"/>
              <a:pPr/>
              <a:t>‹#›</a:t>
            </a:fld>
            <a:endParaRPr lang="en-US" altLang="en-US"/>
          </a:p>
        </p:txBody>
      </p:sp>
    </p:spTree>
    <p:extLst>
      <p:ext uri="{BB962C8B-B14F-4D97-AF65-F5344CB8AC3E}">
        <p14:creationId xmlns:p14="http://schemas.microsoft.com/office/powerpoint/2010/main" val="27604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7C3709-4F2A-4C5E-A96C-31DB192BD5B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1102900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7C3709-4F2A-4C5E-A96C-31DB192BD5B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903355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7C3709-4F2A-4C5E-A96C-31DB192BD5B9}" type="datetimeFigureOut">
              <a:rPr lang="en-US" smtClean="0"/>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2395816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7C3709-4F2A-4C5E-A96C-31DB192BD5B9}" type="datetimeFigureOut">
              <a:rPr lang="en-US" smtClean="0"/>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236862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C3709-4F2A-4C5E-A96C-31DB192BD5B9}" type="datetimeFigureOut">
              <a:rPr lang="en-US" smtClean="0"/>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1764355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47C3709-4F2A-4C5E-A96C-31DB192BD5B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1810019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47C3709-4F2A-4C5E-A96C-31DB192BD5B9}" type="datetimeFigureOut">
              <a:rPr lang="en-US" smtClean="0"/>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132182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C3709-4F2A-4C5E-A96C-31DB192BD5B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4113348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C3709-4F2A-4C5E-A96C-31DB192BD5B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2689009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E6C9-2B93-6445-BBBC-B17C3FED8F0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B30679D-686C-1A4B-9EC1-C85F3BBB57EA}"/>
              </a:ext>
            </a:extLst>
          </p:cNvPr>
          <p:cNvSpPr>
            <a:spLocks noGrp="1"/>
          </p:cNvSpPr>
          <p:nvPr>
            <p:ph type="sldNum" sz="quarter" idx="10"/>
          </p:nvPr>
        </p:nvSpPr>
        <p:spPr/>
        <p:txBody>
          <a:bodyPr/>
          <a:lstStyle/>
          <a:p>
            <a:fld id="{5F937897-339B-B449-8C38-B0423CAEB7C4}" type="slidenum">
              <a:rPr lang="en-US" altLang="en-US" smtClean="0"/>
              <a:pPr/>
              <a:t>‹#›</a:t>
            </a:fld>
            <a:endParaRPr lang="en-US" altLang="en-US"/>
          </a:p>
        </p:txBody>
      </p:sp>
    </p:spTree>
    <p:extLst>
      <p:ext uri="{BB962C8B-B14F-4D97-AF65-F5344CB8AC3E}">
        <p14:creationId xmlns:p14="http://schemas.microsoft.com/office/powerpoint/2010/main" val="31676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069848" y="3959352"/>
            <a:ext cx="6000108" cy="2221992"/>
          </a:xfrm>
        </p:spPr>
        <p:txBody>
          <a:bodyPr>
            <a:noAutofit/>
          </a:bodyPr>
          <a:lstStyle>
            <a:lvl1pPr algn="r">
              <a:defRPr sz="7200" baseline="0"/>
            </a:lvl1pPr>
          </a:lstStyle>
          <a:p>
            <a:r>
              <a:rPr lang="en-US"/>
              <a:t>Click To Add Presentation Title</a:t>
            </a:r>
          </a:p>
        </p:txBody>
      </p:sp>
      <p:sp>
        <p:nvSpPr>
          <p:cNvPr id="8" name="Subtitle 2"/>
          <p:cNvSpPr>
            <a:spLocks noGrp="1"/>
          </p:cNvSpPr>
          <p:nvPr>
            <p:ph type="subTitle" idx="1"/>
          </p:nvPr>
        </p:nvSpPr>
        <p:spPr>
          <a:xfrm>
            <a:off x="1069848" y="6181344"/>
            <a:ext cx="6000109" cy="530352"/>
          </a:xfrm>
        </p:spPr>
        <p:txBody>
          <a:bodyPr rIns="118872" anchor="b">
            <a:noAutofit/>
          </a:bodyPr>
          <a:lstStyle>
            <a:lvl1pPr marL="0" indent="0" algn="r">
              <a:buNone/>
              <a:defRPr sz="2800" b="1">
                <a:solidFill>
                  <a:schemeClr val="accent2"/>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10" name="Picture Placeholder 9"/>
          <p:cNvSpPr>
            <a:spLocks noGrp="1"/>
          </p:cNvSpPr>
          <p:nvPr>
            <p:ph type="pic" sz="quarter" idx="10"/>
          </p:nvPr>
        </p:nvSpPr>
        <p:spPr>
          <a:xfrm>
            <a:off x="7315200" y="0"/>
            <a:ext cx="7315200" cy="8229600"/>
          </a:xfrm>
          <a:solidFill>
            <a:schemeClr val="accent2">
              <a:lumMod val="20000"/>
              <a:lumOff val="80000"/>
            </a:schemeClr>
          </a:solidFill>
        </p:spPr>
        <p:txBody>
          <a:bodyPr lIns="3474720" tIns="1645920" rtlCol="0">
            <a:noAutofit/>
          </a:bodyPr>
          <a:lstStyle>
            <a:lvl1pPr marL="0" indent="0" algn="l">
              <a:lnSpc>
                <a:spcPct val="120000"/>
              </a:lnSpc>
              <a:buNone/>
              <a:defRPr/>
            </a:lvl1pPr>
          </a:lstStyle>
          <a:p>
            <a:pPr lvl="0"/>
            <a:r>
              <a:rPr lang="en-US" noProof="0"/>
              <a:t>Drag picture to placeholder or click icon to add</a:t>
            </a:r>
          </a:p>
        </p:txBody>
      </p:sp>
      <p:sp>
        <p:nvSpPr>
          <p:cNvPr id="5" name="Slide Number Placeholder 1"/>
          <p:cNvSpPr>
            <a:spLocks noGrp="1"/>
          </p:cNvSpPr>
          <p:nvPr>
            <p:ph type="sldNum" sz="quarter" idx="11"/>
          </p:nvPr>
        </p:nvSpPr>
        <p:spPr/>
        <p:txBody>
          <a:bodyPr/>
          <a:lstStyle>
            <a:lvl1pPr>
              <a:defRPr/>
            </a:lvl1pPr>
          </a:lstStyle>
          <a:p>
            <a:fld id="{1625A13B-BB71-8D4A-9E64-B94CF4F5D396}" type="slidenum">
              <a:rPr lang="en-US" altLang="en-US"/>
              <a:pPr/>
              <a:t>‹#›</a:t>
            </a:fld>
            <a:endParaRPr lang="en-US" altLang="en-US"/>
          </a:p>
        </p:txBody>
      </p:sp>
    </p:spTree>
    <p:extLst>
      <p:ext uri="{BB962C8B-B14F-4D97-AF65-F5344CB8AC3E}">
        <p14:creationId xmlns:p14="http://schemas.microsoft.com/office/powerpoint/2010/main" val="1007571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Title / Subtitle / Content / Image">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7315200" y="0"/>
            <a:ext cx="7315200" cy="8229600"/>
          </a:xfrm>
          <a:solidFill>
            <a:schemeClr val="accent2">
              <a:lumMod val="20000"/>
              <a:lumOff val="80000"/>
            </a:schemeClr>
          </a:solidFill>
        </p:spPr>
        <p:txBody>
          <a:bodyPr lIns="3474720" tIns="1645920" rtlCol="0">
            <a:noAutofit/>
          </a:bodyPr>
          <a:lstStyle>
            <a:lvl1pPr marL="0" indent="0" algn="l">
              <a:buNone/>
              <a:defRPr baseline="0"/>
            </a:lvl1pPr>
          </a:lstStyle>
          <a:p>
            <a:pPr lvl="0"/>
            <a:r>
              <a:rPr lang="en-US" noProof="0"/>
              <a:t>Drag picture to placeholder or click icon to add</a:t>
            </a:r>
          </a:p>
        </p:txBody>
      </p:sp>
      <p:sp>
        <p:nvSpPr>
          <p:cNvPr id="8" name="Text Placeholder 18"/>
          <p:cNvSpPr>
            <a:spLocks noGrp="1"/>
          </p:cNvSpPr>
          <p:nvPr>
            <p:ph type="body" sz="quarter" idx="15" hasCustomPrompt="1"/>
          </p:nvPr>
        </p:nvSpPr>
        <p:spPr>
          <a:xfrm>
            <a:off x="1097280" y="1400165"/>
            <a:ext cx="8427720" cy="923330"/>
          </a:xfrm>
          <a:prstGeom prst="rect">
            <a:avLst/>
          </a:prstGeom>
          <a:solidFill>
            <a:schemeClr val="bg1">
              <a:alpha val="75000"/>
            </a:schemeClr>
          </a:solidFill>
        </p:spPr>
        <p:txBody>
          <a:bodyPr lIns="0" tIns="91440" rIns="274320" bIns="0" anchor="b">
            <a:spAutoFit/>
          </a:bodyPr>
          <a:lstStyle>
            <a:lvl1pPr marL="0" marR="0" indent="0" algn="l" defTabSz="1125444" rtl="0" eaLnBrk="0" fontAlgn="base" latinLnBrk="0" hangingPunct="0">
              <a:lnSpc>
                <a:spcPct val="100000"/>
              </a:lnSpc>
              <a:spcBef>
                <a:spcPct val="20000"/>
              </a:spcBef>
              <a:spcAft>
                <a:spcPct val="0"/>
              </a:spcAft>
              <a:buClrTx/>
              <a:buSzTx/>
              <a:buFont typeface="Times" charset="0"/>
              <a:buNone/>
              <a:tabLst/>
              <a:defRPr sz="5400" b="1" baseline="0">
                <a:solidFill>
                  <a:schemeClr val="tx2"/>
                </a:solidFill>
              </a:defRPr>
            </a:lvl1pPr>
          </a:lstStyle>
          <a:p>
            <a:pPr lvl="0"/>
            <a:r>
              <a:rPr lang="en-US"/>
              <a:t>Click to add a title</a:t>
            </a:r>
          </a:p>
        </p:txBody>
      </p:sp>
      <p:sp>
        <p:nvSpPr>
          <p:cNvPr id="9" name="Text Placeholder 10"/>
          <p:cNvSpPr>
            <a:spLocks noGrp="1"/>
          </p:cNvSpPr>
          <p:nvPr>
            <p:ph type="body" sz="quarter" idx="19" hasCustomPrompt="1"/>
          </p:nvPr>
        </p:nvSpPr>
        <p:spPr>
          <a:xfrm>
            <a:off x="1097280" y="2323495"/>
            <a:ext cx="8427720" cy="1078992"/>
          </a:xfrm>
          <a:prstGeom prst="rect">
            <a:avLst/>
          </a:prstGeom>
          <a:solidFill>
            <a:schemeClr val="bg1">
              <a:alpha val="75000"/>
            </a:schemeClr>
          </a:solidFill>
        </p:spPr>
        <p:txBody>
          <a:bodyPr lIns="0" tIns="182880" rIns="274320" bIns="0">
            <a:noAutofit/>
          </a:bodyPr>
          <a:lstStyle>
            <a:lvl1pPr marL="0" marR="0" indent="0" algn="l" defTabSz="1125444" rtl="0" eaLnBrk="0" fontAlgn="base" latinLnBrk="0" hangingPunct="0">
              <a:lnSpc>
                <a:spcPct val="100000"/>
              </a:lnSpc>
              <a:spcBef>
                <a:spcPct val="20000"/>
              </a:spcBef>
              <a:spcAft>
                <a:spcPct val="0"/>
              </a:spcAft>
              <a:buClr>
                <a:schemeClr val="accent1"/>
              </a:buClr>
              <a:buSzTx/>
              <a:buFont typeface="Wingdings" charset="2"/>
              <a:buNone/>
              <a:tabLst/>
              <a:defRPr sz="3400" b="1" baseline="0">
                <a:solidFill>
                  <a:schemeClr val="accent2"/>
                </a:solidFill>
              </a:defRPr>
            </a:lvl1pPr>
            <a:lvl2pPr>
              <a:defRPr sz="3692">
                <a:solidFill>
                  <a:schemeClr val="accent2"/>
                </a:solidFill>
              </a:defRPr>
            </a:lvl2pPr>
            <a:lvl3pPr>
              <a:defRPr sz="3692">
                <a:solidFill>
                  <a:schemeClr val="accent2"/>
                </a:solidFill>
              </a:defRPr>
            </a:lvl3pPr>
            <a:lvl4pPr>
              <a:defRPr sz="3692">
                <a:solidFill>
                  <a:schemeClr val="accent2"/>
                </a:solidFill>
              </a:defRPr>
            </a:lvl4pPr>
            <a:lvl5pPr>
              <a:defRPr sz="3692">
                <a:solidFill>
                  <a:schemeClr val="accent2"/>
                </a:solidFill>
              </a:defRPr>
            </a:lvl5pPr>
          </a:lstStyle>
          <a:p>
            <a:pPr lvl="0"/>
            <a:r>
              <a:rPr lang="en-US"/>
              <a:t>Click to add subtitle</a:t>
            </a:r>
          </a:p>
        </p:txBody>
      </p:sp>
      <p:sp>
        <p:nvSpPr>
          <p:cNvPr id="10" name="Text Placeholder 3"/>
          <p:cNvSpPr>
            <a:spLocks noGrp="1"/>
          </p:cNvSpPr>
          <p:nvPr>
            <p:ph type="body" sz="quarter" idx="23"/>
          </p:nvPr>
        </p:nvSpPr>
        <p:spPr>
          <a:xfrm>
            <a:off x="1096963" y="3402487"/>
            <a:ext cx="8428011" cy="4168301"/>
          </a:xfrm>
          <a:solidFill>
            <a:schemeClr val="bg1">
              <a:alpha val="75000"/>
            </a:schemeClr>
          </a:solidFill>
        </p:spPr>
        <p:txBody>
          <a:bodyPr lIns="0" rIns="274320" bIns="91440">
            <a:noAutofit/>
          </a:bodyPr>
          <a:lstStyle>
            <a:lvl1pPr>
              <a:spcBef>
                <a:spcPts val="900"/>
              </a:spcBef>
              <a:defRPr sz="3200"/>
            </a:lvl1pPr>
            <a:lvl2pPr marL="731520">
              <a:spcBef>
                <a:spcPts val="100"/>
              </a:spcBef>
              <a:defRPr sz="2800"/>
            </a:lvl2pPr>
            <a:lvl3pPr marL="1280160">
              <a:spcBef>
                <a:spcPts val="500"/>
              </a:spcBef>
              <a:defRPr sz="2600"/>
            </a:lvl3pPr>
            <a:lvl4pPr>
              <a:defRPr sz="2400"/>
            </a:lvl4pPr>
          </a:lstStyle>
          <a:p>
            <a:pPr lvl="0"/>
            <a:r>
              <a:rPr lang="en-US"/>
              <a:t>Click to edit Master text styles</a:t>
            </a:r>
          </a:p>
          <a:p>
            <a:pPr lvl="1"/>
            <a:r>
              <a:rPr lang="en-US"/>
              <a:t>Second level</a:t>
            </a:r>
          </a:p>
          <a:p>
            <a:pPr lvl="2"/>
            <a:r>
              <a:rPr lang="en-US"/>
              <a:t>Third level</a:t>
            </a:r>
          </a:p>
        </p:txBody>
      </p:sp>
      <p:sp>
        <p:nvSpPr>
          <p:cNvPr id="6" name="Slide Number Placeholder 3"/>
          <p:cNvSpPr>
            <a:spLocks noGrp="1"/>
          </p:cNvSpPr>
          <p:nvPr>
            <p:ph type="sldNum" sz="quarter" idx="24"/>
          </p:nvPr>
        </p:nvSpPr>
        <p:spPr/>
        <p:txBody>
          <a:bodyPr/>
          <a:lstStyle>
            <a:lvl1pPr>
              <a:defRPr/>
            </a:lvl1pPr>
          </a:lstStyle>
          <a:p>
            <a:fld id="{9E131138-2B84-A04F-86C2-ABA3FF6E7279}" type="slidenum">
              <a:rPr lang="en-US" altLang="en-US"/>
              <a:pPr/>
              <a:t>‹#›</a:t>
            </a:fld>
            <a:endParaRPr lang="en-US" altLang="en-US"/>
          </a:p>
        </p:txBody>
      </p:sp>
    </p:spTree>
    <p:extLst>
      <p:ext uri="{BB962C8B-B14F-4D97-AF65-F5344CB8AC3E}">
        <p14:creationId xmlns:p14="http://schemas.microsoft.com/office/powerpoint/2010/main" val="1347963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Title / Content / Image">
    <p:spTree>
      <p:nvGrpSpPr>
        <p:cNvPr id="1" name=""/>
        <p:cNvGrpSpPr/>
        <p:nvPr/>
      </p:nvGrpSpPr>
      <p:grpSpPr>
        <a:xfrm>
          <a:off x="0" y="0"/>
          <a:ext cx="0" cy="0"/>
          <a:chOff x="0" y="0"/>
          <a:chExt cx="0" cy="0"/>
        </a:xfrm>
      </p:grpSpPr>
      <p:sp>
        <p:nvSpPr>
          <p:cNvPr id="7" name="Picture Placeholder 9"/>
          <p:cNvSpPr>
            <a:spLocks noGrp="1"/>
          </p:cNvSpPr>
          <p:nvPr>
            <p:ph type="pic" sz="quarter" idx="10"/>
          </p:nvPr>
        </p:nvSpPr>
        <p:spPr>
          <a:xfrm>
            <a:off x="7315200" y="0"/>
            <a:ext cx="7315200" cy="8229600"/>
          </a:xfrm>
          <a:solidFill>
            <a:schemeClr val="accent2">
              <a:lumMod val="20000"/>
              <a:lumOff val="80000"/>
            </a:schemeClr>
          </a:solidFill>
        </p:spPr>
        <p:txBody>
          <a:bodyPr lIns="3474720" tIns="1645920" rtlCol="0">
            <a:noAutofit/>
          </a:bodyPr>
          <a:lstStyle>
            <a:lvl1pPr marL="0" indent="0" algn="l">
              <a:buNone/>
              <a:defRPr baseline="0"/>
            </a:lvl1pPr>
          </a:lstStyle>
          <a:p>
            <a:pPr lvl="0"/>
            <a:r>
              <a:rPr lang="en-US" noProof="0"/>
              <a:t>Drag picture to placeholder or click icon to add</a:t>
            </a:r>
          </a:p>
        </p:txBody>
      </p:sp>
      <p:sp>
        <p:nvSpPr>
          <p:cNvPr id="8" name="Text Placeholder 18"/>
          <p:cNvSpPr>
            <a:spLocks noGrp="1"/>
          </p:cNvSpPr>
          <p:nvPr>
            <p:ph type="body" sz="quarter" idx="15" hasCustomPrompt="1"/>
          </p:nvPr>
        </p:nvSpPr>
        <p:spPr>
          <a:xfrm>
            <a:off x="1097280" y="1400165"/>
            <a:ext cx="8427720" cy="1525914"/>
          </a:xfrm>
          <a:prstGeom prst="rect">
            <a:avLst/>
          </a:prstGeom>
          <a:solidFill>
            <a:schemeClr val="bg1">
              <a:alpha val="75000"/>
            </a:schemeClr>
          </a:solidFill>
        </p:spPr>
        <p:txBody>
          <a:bodyPr lIns="0" tIns="91440" rIns="274320" bIns="0" anchor="t" anchorCtr="0">
            <a:noAutofit/>
          </a:bodyPr>
          <a:lstStyle>
            <a:lvl1pPr marL="0" marR="0" indent="0" algn="l" defTabSz="1125444" rtl="0" eaLnBrk="0" fontAlgn="base" latinLnBrk="0" hangingPunct="0">
              <a:lnSpc>
                <a:spcPct val="100000"/>
              </a:lnSpc>
              <a:spcBef>
                <a:spcPct val="20000"/>
              </a:spcBef>
              <a:spcAft>
                <a:spcPct val="0"/>
              </a:spcAft>
              <a:buClrTx/>
              <a:buSzTx/>
              <a:buFont typeface="Times" charset="0"/>
              <a:buNone/>
              <a:tabLst/>
              <a:defRPr sz="5400" b="1" baseline="0">
                <a:solidFill>
                  <a:schemeClr val="tx2"/>
                </a:solidFill>
              </a:defRPr>
            </a:lvl1pPr>
          </a:lstStyle>
          <a:p>
            <a:pPr lvl="0"/>
            <a:r>
              <a:rPr lang="en-US"/>
              <a:t>Click to add a title</a:t>
            </a:r>
          </a:p>
        </p:txBody>
      </p:sp>
      <p:sp>
        <p:nvSpPr>
          <p:cNvPr id="6" name="Slide Number Placeholder 3"/>
          <p:cNvSpPr>
            <a:spLocks noGrp="1"/>
          </p:cNvSpPr>
          <p:nvPr>
            <p:ph type="sldNum" sz="quarter" idx="24"/>
          </p:nvPr>
        </p:nvSpPr>
        <p:spPr/>
        <p:txBody>
          <a:bodyPr/>
          <a:lstStyle>
            <a:lvl1pPr>
              <a:defRPr/>
            </a:lvl1pPr>
          </a:lstStyle>
          <a:p>
            <a:fld id="{9E131138-2B84-A04F-86C2-ABA3FF6E7279}" type="slidenum">
              <a:rPr lang="en-US" altLang="en-US"/>
              <a:pPr/>
              <a:t>‹#›</a:t>
            </a:fld>
            <a:endParaRPr lang="en-US" altLang="en-US"/>
          </a:p>
        </p:txBody>
      </p:sp>
      <p:sp>
        <p:nvSpPr>
          <p:cNvPr id="11" name="Text Placeholder 3"/>
          <p:cNvSpPr>
            <a:spLocks noGrp="1"/>
          </p:cNvSpPr>
          <p:nvPr>
            <p:ph type="body" sz="quarter" idx="25"/>
          </p:nvPr>
        </p:nvSpPr>
        <p:spPr>
          <a:xfrm>
            <a:off x="1097280" y="2926080"/>
            <a:ext cx="8428011" cy="4644709"/>
          </a:xfrm>
          <a:solidFill>
            <a:schemeClr val="bg1">
              <a:alpha val="75000"/>
            </a:schemeClr>
          </a:solidFill>
        </p:spPr>
        <p:txBody>
          <a:bodyPr lIns="0" tIns="182880" rIns="274320" bIns="91440">
            <a:noAutofit/>
          </a:bodyPr>
          <a:lstStyle>
            <a:lvl1pPr>
              <a:spcBef>
                <a:spcPts val="900"/>
              </a:spcBef>
              <a:defRPr sz="3200"/>
            </a:lvl1pPr>
            <a:lvl2pPr marL="731520">
              <a:spcBef>
                <a:spcPts val="100"/>
              </a:spcBef>
              <a:defRPr sz="2800"/>
            </a:lvl2pPr>
            <a:lvl3pPr marL="1280160">
              <a:spcBef>
                <a:spcPts val="500"/>
              </a:spcBef>
              <a:defRPr sz="2600"/>
            </a:lvl3pPr>
            <a:lvl4pPr>
              <a:defRPr sz="2400"/>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9492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lide Title / Subtitle / Content">
    <p:spTree>
      <p:nvGrpSpPr>
        <p:cNvPr id="1" name=""/>
        <p:cNvGrpSpPr/>
        <p:nvPr/>
      </p:nvGrpSpPr>
      <p:grpSpPr>
        <a:xfrm>
          <a:off x="0" y="0"/>
          <a:ext cx="0" cy="0"/>
          <a:chOff x="0" y="0"/>
          <a:chExt cx="0" cy="0"/>
        </a:xfrm>
      </p:grpSpPr>
      <p:sp>
        <p:nvSpPr>
          <p:cNvPr id="9" name="Text Placeholder 18"/>
          <p:cNvSpPr>
            <a:spLocks noGrp="1"/>
          </p:cNvSpPr>
          <p:nvPr>
            <p:ph type="body" sz="quarter" idx="26" hasCustomPrompt="1"/>
          </p:nvPr>
        </p:nvSpPr>
        <p:spPr>
          <a:xfrm>
            <a:off x="1097279" y="1400165"/>
            <a:ext cx="12537979" cy="923330"/>
          </a:xfrm>
          <a:prstGeom prst="rect">
            <a:avLst/>
          </a:prstGeom>
          <a:solidFill>
            <a:schemeClr val="bg1">
              <a:alpha val="40000"/>
            </a:schemeClr>
          </a:solidFill>
        </p:spPr>
        <p:txBody>
          <a:bodyPr lIns="0" tIns="91440" rIns="274320" bIns="0" anchor="b">
            <a:spAutoFit/>
          </a:bodyPr>
          <a:lstStyle>
            <a:lvl1pPr marL="0" marR="0" indent="0" algn="l" defTabSz="1125444" rtl="0" eaLnBrk="0" fontAlgn="base" latinLnBrk="0" hangingPunct="0">
              <a:lnSpc>
                <a:spcPct val="100000"/>
              </a:lnSpc>
              <a:spcBef>
                <a:spcPct val="20000"/>
              </a:spcBef>
              <a:spcAft>
                <a:spcPct val="0"/>
              </a:spcAft>
              <a:buClrTx/>
              <a:buSzTx/>
              <a:buFont typeface="Times" charset="0"/>
              <a:buNone/>
              <a:tabLst/>
              <a:defRPr sz="5400" b="1" baseline="0">
                <a:solidFill>
                  <a:schemeClr val="tx2"/>
                </a:solidFill>
              </a:defRPr>
            </a:lvl1pPr>
          </a:lstStyle>
          <a:p>
            <a:pPr lvl="0"/>
            <a:r>
              <a:rPr lang="en-US"/>
              <a:t>Click to add a title</a:t>
            </a:r>
          </a:p>
        </p:txBody>
      </p:sp>
      <p:sp>
        <p:nvSpPr>
          <p:cNvPr id="10" name="Text Placeholder 10"/>
          <p:cNvSpPr>
            <a:spLocks noGrp="1"/>
          </p:cNvSpPr>
          <p:nvPr>
            <p:ph type="body" sz="quarter" idx="27" hasCustomPrompt="1"/>
          </p:nvPr>
        </p:nvSpPr>
        <p:spPr>
          <a:xfrm>
            <a:off x="1923262" y="2323495"/>
            <a:ext cx="11711997" cy="1078992"/>
          </a:xfrm>
          <a:prstGeom prst="rect">
            <a:avLst/>
          </a:prstGeom>
          <a:noFill/>
        </p:spPr>
        <p:txBody>
          <a:bodyPr lIns="0" tIns="182880" rIns="457200" bIns="182880">
            <a:noAutofit/>
          </a:bodyPr>
          <a:lstStyle>
            <a:lvl1pPr marL="0" marR="0" indent="0" algn="l" defTabSz="1125444" rtl="0" eaLnBrk="0" fontAlgn="base" latinLnBrk="0" hangingPunct="0">
              <a:lnSpc>
                <a:spcPct val="100000"/>
              </a:lnSpc>
              <a:spcBef>
                <a:spcPct val="20000"/>
              </a:spcBef>
              <a:spcAft>
                <a:spcPct val="0"/>
              </a:spcAft>
              <a:buClr>
                <a:schemeClr val="accent1"/>
              </a:buClr>
              <a:buSzTx/>
              <a:buFont typeface="Wingdings" charset="2"/>
              <a:buNone/>
              <a:tabLst/>
              <a:defRPr sz="3400" b="1" baseline="0">
                <a:solidFill>
                  <a:schemeClr val="accent2"/>
                </a:solidFill>
              </a:defRPr>
            </a:lvl1pPr>
            <a:lvl2pPr>
              <a:defRPr sz="3692">
                <a:solidFill>
                  <a:schemeClr val="accent2"/>
                </a:solidFill>
              </a:defRPr>
            </a:lvl2pPr>
            <a:lvl3pPr>
              <a:defRPr sz="3692">
                <a:solidFill>
                  <a:schemeClr val="accent2"/>
                </a:solidFill>
              </a:defRPr>
            </a:lvl3pPr>
            <a:lvl4pPr>
              <a:defRPr sz="3692">
                <a:solidFill>
                  <a:schemeClr val="accent2"/>
                </a:solidFill>
              </a:defRPr>
            </a:lvl4pPr>
            <a:lvl5pPr>
              <a:defRPr sz="3692">
                <a:solidFill>
                  <a:schemeClr val="accent2"/>
                </a:solidFill>
              </a:defRPr>
            </a:lvl5pPr>
          </a:lstStyle>
          <a:p>
            <a:pPr lvl="0"/>
            <a:r>
              <a:rPr lang="en-US"/>
              <a:t>Click to add subtitle</a:t>
            </a:r>
          </a:p>
        </p:txBody>
      </p:sp>
      <p:sp>
        <p:nvSpPr>
          <p:cNvPr id="11" name="Text Placeholder 3"/>
          <p:cNvSpPr>
            <a:spLocks noGrp="1"/>
          </p:cNvSpPr>
          <p:nvPr>
            <p:ph type="body" sz="quarter" idx="28"/>
          </p:nvPr>
        </p:nvSpPr>
        <p:spPr>
          <a:xfrm>
            <a:off x="1922929" y="3402486"/>
            <a:ext cx="11712339" cy="4168301"/>
          </a:xfrm>
          <a:solidFill>
            <a:schemeClr val="bg1">
              <a:alpha val="40000"/>
            </a:schemeClr>
          </a:solidFill>
        </p:spPr>
        <p:txBody>
          <a:bodyPr lIns="0" rIns="274320" bIns="91440">
            <a:noAutofit/>
          </a:bodyPr>
          <a:lstStyle>
            <a:lvl1pPr>
              <a:spcBef>
                <a:spcPts val="900"/>
              </a:spcBef>
              <a:defRPr sz="3200"/>
            </a:lvl1pPr>
            <a:lvl2pPr marL="731520">
              <a:spcBef>
                <a:spcPts val="100"/>
              </a:spcBef>
              <a:defRPr sz="2800"/>
            </a:lvl2pPr>
            <a:lvl3pPr marL="1280160">
              <a:spcBef>
                <a:spcPts val="500"/>
              </a:spcBef>
              <a:defRPr sz="2600"/>
            </a:lvl3pPr>
          </a:lstStyle>
          <a:p>
            <a:pPr lvl="0"/>
            <a:r>
              <a:rPr lang="en-US"/>
              <a:t>Click to edit Master text styles</a:t>
            </a:r>
          </a:p>
          <a:p>
            <a:pPr lvl="1"/>
            <a:r>
              <a:rPr lang="en-US"/>
              <a:t>Second level</a:t>
            </a:r>
          </a:p>
          <a:p>
            <a:pPr lvl="2"/>
            <a:r>
              <a:rPr lang="en-US"/>
              <a:t>Third level</a:t>
            </a:r>
          </a:p>
        </p:txBody>
      </p:sp>
      <p:sp>
        <p:nvSpPr>
          <p:cNvPr id="5" name="Slide Number Placeholder 1"/>
          <p:cNvSpPr>
            <a:spLocks noGrp="1"/>
          </p:cNvSpPr>
          <p:nvPr>
            <p:ph type="sldNum" sz="quarter" idx="29"/>
          </p:nvPr>
        </p:nvSpPr>
        <p:spPr/>
        <p:txBody>
          <a:bodyPr/>
          <a:lstStyle>
            <a:lvl1pPr>
              <a:defRPr/>
            </a:lvl1pPr>
          </a:lstStyle>
          <a:p>
            <a:fld id="{6C9686C1-DB47-8441-80A6-071E2EAEA2B5}" type="slidenum">
              <a:rPr lang="en-US" altLang="en-US"/>
              <a:pPr/>
              <a:t>‹#›</a:t>
            </a:fld>
            <a:endParaRPr lang="en-US" altLang="en-US"/>
          </a:p>
        </p:txBody>
      </p:sp>
    </p:spTree>
    <p:extLst>
      <p:ext uri="{BB962C8B-B14F-4D97-AF65-F5344CB8AC3E}">
        <p14:creationId xmlns:p14="http://schemas.microsoft.com/office/powerpoint/2010/main" val="141370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Title / Content">
    <p:spTree>
      <p:nvGrpSpPr>
        <p:cNvPr id="1" name=""/>
        <p:cNvGrpSpPr/>
        <p:nvPr/>
      </p:nvGrpSpPr>
      <p:grpSpPr>
        <a:xfrm>
          <a:off x="0" y="0"/>
          <a:ext cx="0" cy="0"/>
          <a:chOff x="0" y="0"/>
          <a:chExt cx="0" cy="0"/>
        </a:xfrm>
      </p:grpSpPr>
      <p:sp>
        <p:nvSpPr>
          <p:cNvPr id="9" name="Text Placeholder 18"/>
          <p:cNvSpPr>
            <a:spLocks noGrp="1"/>
          </p:cNvSpPr>
          <p:nvPr>
            <p:ph type="body" sz="quarter" idx="26" hasCustomPrompt="1"/>
          </p:nvPr>
        </p:nvSpPr>
        <p:spPr>
          <a:xfrm>
            <a:off x="1097279" y="1400165"/>
            <a:ext cx="12537979" cy="923330"/>
          </a:xfrm>
          <a:prstGeom prst="rect">
            <a:avLst/>
          </a:prstGeom>
          <a:solidFill>
            <a:schemeClr val="bg1">
              <a:alpha val="40000"/>
            </a:schemeClr>
          </a:solidFill>
        </p:spPr>
        <p:txBody>
          <a:bodyPr lIns="0" tIns="91440" rIns="274320" bIns="0" anchor="t" anchorCtr="0">
            <a:spAutoFit/>
          </a:bodyPr>
          <a:lstStyle>
            <a:lvl1pPr marL="0" marR="0" indent="0" algn="l" defTabSz="1125444" rtl="0" eaLnBrk="0" fontAlgn="base" latinLnBrk="0" hangingPunct="0">
              <a:lnSpc>
                <a:spcPct val="100000"/>
              </a:lnSpc>
              <a:spcBef>
                <a:spcPct val="20000"/>
              </a:spcBef>
              <a:spcAft>
                <a:spcPct val="0"/>
              </a:spcAft>
              <a:buClrTx/>
              <a:buSzTx/>
              <a:buFont typeface="Times" charset="0"/>
              <a:buNone/>
              <a:tabLst/>
              <a:defRPr sz="5400" b="1" baseline="0">
                <a:solidFill>
                  <a:schemeClr val="tx2"/>
                </a:solidFill>
              </a:defRPr>
            </a:lvl1pPr>
          </a:lstStyle>
          <a:p>
            <a:pPr lvl="0"/>
            <a:r>
              <a:rPr lang="en-US"/>
              <a:t>Click to add a title</a:t>
            </a:r>
          </a:p>
        </p:txBody>
      </p:sp>
      <p:sp>
        <p:nvSpPr>
          <p:cNvPr id="11" name="Text Placeholder 3"/>
          <p:cNvSpPr>
            <a:spLocks noGrp="1"/>
          </p:cNvSpPr>
          <p:nvPr>
            <p:ph type="body" sz="quarter" idx="28"/>
          </p:nvPr>
        </p:nvSpPr>
        <p:spPr>
          <a:xfrm>
            <a:off x="1922929" y="2926080"/>
            <a:ext cx="11712339" cy="4644707"/>
          </a:xfrm>
          <a:solidFill>
            <a:schemeClr val="bg1">
              <a:alpha val="40000"/>
            </a:schemeClr>
          </a:solidFill>
        </p:spPr>
        <p:txBody>
          <a:bodyPr lIns="0" tIns="182880" rIns="274320" bIns="91440">
            <a:noAutofit/>
          </a:bodyPr>
          <a:lstStyle>
            <a:lvl1pPr>
              <a:spcBef>
                <a:spcPts val="900"/>
              </a:spcBef>
              <a:defRPr sz="3200"/>
            </a:lvl1pPr>
            <a:lvl2pPr marL="731520">
              <a:spcBef>
                <a:spcPts val="100"/>
              </a:spcBef>
              <a:defRPr sz="2800"/>
            </a:lvl2pPr>
            <a:lvl3pPr marL="1280160">
              <a:spcBef>
                <a:spcPts val="500"/>
              </a:spcBef>
              <a:defRPr sz="2600"/>
            </a:lvl3pPr>
          </a:lstStyle>
          <a:p>
            <a:pPr lvl="0"/>
            <a:r>
              <a:rPr lang="en-US"/>
              <a:t>Click to edit Master text styles</a:t>
            </a:r>
          </a:p>
          <a:p>
            <a:pPr lvl="1"/>
            <a:r>
              <a:rPr lang="en-US"/>
              <a:t>Second level</a:t>
            </a:r>
          </a:p>
          <a:p>
            <a:pPr lvl="2"/>
            <a:r>
              <a:rPr lang="en-US"/>
              <a:t>Third level</a:t>
            </a:r>
          </a:p>
        </p:txBody>
      </p:sp>
      <p:sp>
        <p:nvSpPr>
          <p:cNvPr id="5" name="Slide Number Placeholder 1"/>
          <p:cNvSpPr>
            <a:spLocks noGrp="1"/>
          </p:cNvSpPr>
          <p:nvPr>
            <p:ph type="sldNum" sz="quarter" idx="29"/>
          </p:nvPr>
        </p:nvSpPr>
        <p:spPr/>
        <p:txBody>
          <a:bodyPr/>
          <a:lstStyle>
            <a:lvl1pPr>
              <a:defRPr/>
            </a:lvl1pPr>
          </a:lstStyle>
          <a:p>
            <a:fld id="{6C9686C1-DB47-8441-80A6-071E2EAEA2B5}" type="slidenum">
              <a:rPr lang="en-US" altLang="en-US"/>
              <a:pPr/>
              <a:t>‹#›</a:t>
            </a:fld>
            <a:endParaRPr lang="en-US" altLang="en-US"/>
          </a:p>
        </p:txBody>
      </p:sp>
    </p:spTree>
    <p:extLst>
      <p:ext uri="{BB962C8B-B14F-4D97-AF65-F5344CB8AC3E}">
        <p14:creationId xmlns:p14="http://schemas.microsoft.com/office/powerpoint/2010/main" val="973160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147C3709-4F2A-4C5E-A96C-31DB192BD5B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3538203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C3709-4F2A-4C5E-A96C-31DB192BD5B9}" type="datetimeFigureOut">
              <a:rPr lang="en-US" smtClean="0"/>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275A07-1490-4CF6-B3ED-E42C2FBA9166}" type="slidenum">
              <a:rPr lang="en-US" smtClean="0"/>
              <a:t>‹#›</a:t>
            </a:fld>
            <a:endParaRPr lang="en-US"/>
          </a:p>
        </p:txBody>
      </p:sp>
    </p:spTree>
    <p:extLst>
      <p:ext uri="{BB962C8B-B14F-4D97-AF65-F5344CB8AC3E}">
        <p14:creationId xmlns:p14="http://schemas.microsoft.com/office/powerpoint/2010/main" val="794815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6475" y="1293813"/>
            <a:ext cx="12892088"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endParaRPr lang="en-US" altLang="en-US"/>
          </a:p>
        </p:txBody>
      </p:sp>
      <p:sp>
        <p:nvSpPr>
          <p:cNvPr id="1027" name="Text Placeholder 2"/>
          <p:cNvSpPr>
            <a:spLocks noGrp="1"/>
          </p:cNvSpPr>
          <p:nvPr>
            <p:ph type="body" idx="1"/>
          </p:nvPr>
        </p:nvSpPr>
        <p:spPr bwMode="auto">
          <a:xfrm>
            <a:off x="1006475" y="2190750"/>
            <a:ext cx="12617450" cy="52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 name="Slide Number Placeholder 10"/>
          <p:cNvSpPr>
            <a:spLocks noGrp="1"/>
          </p:cNvSpPr>
          <p:nvPr>
            <p:ph type="sldNum" sz="quarter" idx="4"/>
          </p:nvPr>
        </p:nvSpPr>
        <p:spPr>
          <a:xfrm>
            <a:off x="457200" y="7570788"/>
            <a:ext cx="1465263" cy="438150"/>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chemeClr val="accent2"/>
                </a:solidFill>
                <a:latin typeface="Roboto" panose="02000000000000000000" pitchFamily="2" charset="0"/>
                <a:ea typeface="Roboto" panose="02000000000000000000" pitchFamily="2" charset="0"/>
                <a:cs typeface="Arial" charset="0"/>
              </a:defRPr>
            </a:lvl1pPr>
          </a:lstStyle>
          <a:p>
            <a:fld id="{5F937897-339B-B449-8C38-B0423CAEB7C4}" type="slidenum">
              <a:rPr lang="en-US" altLang="en-US" smtClean="0"/>
              <a:pPr/>
              <a:t>‹#›</a:t>
            </a:fld>
            <a:endParaRPr lang="en-US" altLang="en-US"/>
          </a:p>
        </p:txBody>
      </p:sp>
      <p:pic>
        <p:nvPicPr>
          <p:cNvPr id="12" name="Picture 11">
            <a:extLst>
              <a:ext uri="{FF2B5EF4-FFF2-40B4-BE49-F238E27FC236}">
                <a16:creationId xmlns:a16="http://schemas.microsoft.com/office/drawing/2014/main" id="{220AC803-5EC7-F841-8BAB-0E9242BFAFAF}"/>
              </a:ext>
            </a:extLst>
          </p:cNvPr>
          <p:cNvPicPr>
            <a:picLocks noChangeAspect="1"/>
          </p:cNvPicPr>
          <p:nvPr userDrawn="1"/>
        </p:nvPicPr>
        <p:blipFill>
          <a:blip r:embed="rId9"/>
          <a:srcRect/>
          <a:stretch/>
        </p:blipFill>
        <p:spPr>
          <a:xfrm>
            <a:off x="525524" y="430640"/>
            <a:ext cx="3759055" cy="48618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82" r:id="rId2"/>
    <p:sldLayoutId id="2147483676" r:id="rId3"/>
    <p:sldLayoutId id="2147483677" r:id="rId4"/>
    <p:sldLayoutId id="2147483680" r:id="rId5"/>
    <p:sldLayoutId id="2147483678" r:id="rId6"/>
    <p:sldLayoutId id="2147483681" r:id="rId7"/>
  </p:sldLayoutIdLst>
  <p:hf hdr="0" ftr="0" dt="0"/>
  <p:txStyles>
    <p:titleStyle>
      <a:lvl1pPr algn="l" defTabSz="1096963" rtl="0" eaLnBrk="1" fontAlgn="base" hangingPunct="1">
        <a:lnSpc>
          <a:spcPct val="90000"/>
        </a:lnSpc>
        <a:spcBef>
          <a:spcPct val="0"/>
        </a:spcBef>
        <a:spcAft>
          <a:spcPct val="0"/>
        </a:spcAft>
        <a:defRPr sz="5400" b="1" kern="1200">
          <a:solidFill>
            <a:schemeClr val="tx2"/>
          </a:solidFill>
          <a:latin typeface="Roboto" panose="02000000000000000000" pitchFamily="2" charset="0"/>
          <a:ea typeface="Roboto" panose="02000000000000000000" pitchFamily="2" charset="0"/>
          <a:cs typeface="Arial" charset="0"/>
        </a:defRPr>
      </a:lvl1pPr>
      <a:lvl2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2pPr>
      <a:lvl3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3pPr>
      <a:lvl4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4pPr>
      <a:lvl5pPr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5pPr>
      <a:lvl6pPr marL="4572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6pPr>
      <a:lvl7pPr marL="9144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7pPr>
      <a:lvl8pPr marL="13716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8pPr>
      <a:lvl9pPr marL="1828800" algn="l" defTabSz="1096963" rtl="0" eaLnBrk="1" fontAlgn="base" hangingPunct="1">
        <a:lnSpc>
          <a:spcPct val="90000"/>
        </a:lnSpc>
        <a:spcBef>
          <a:spcPct val="0"/>
        </a:spcBef>
        <a:spcAft>
          <a:spcPct val="0"/>
        </a:spcAft>
        <a:defRPr sz="5400" b="1">
          <a:solidFill>
            <a:schemeClr val="tx2"/>
          </a:solidFill>
          <a:latin typeface="Arial" charset="0"/>
          <a:ea typeface="Arial" charset="0"/>
          <a:cs typeface="Arial" charset="0"/>
        </a:defRPr>
      </a:lvl9pPr>
    </p:titleStyle>
    <p:bodyStyle>
      <a:lvl1pPr marL="273050" indent="-273050" algn="l" defTabSz="1096963" rtl="0" eaLnBrk="1" fontAlgn="base" hangingPunct="1">
        <a:lnSpc>
          <a:spcPct val="120000"/>
        </a:lnSpc>
        <a:spcBef>
          <a:spcPts val="1200"/>
        </a:spcBef>
        <a:spcAft>
          <a:spcPct val="0"/>
        </a:spcAft>
        <a:buClr>
          <a:schemeClr val="tx2"/>
        </a:buClr>
        <a:buFont typeface="Arial" charset="0"/>
        <a:buChar char="•"/>
        <a:defRPr sz="3200" kern="1200">
          <a:solidFill>
            <a:schemeClr val="tx1"/>
          </a:solidFill>
          <a:latin typeface="Roboto" panose="02000000000000000000" pitchFamily="2" charset="0"/>
          <a:ea typeface="Roboto" panose="02000000000000000000" pitchFamily="2" charset="0"/>
          <a:cs typeface="Arial" charset="0"/>
        </a:defRPr>
      </a:lvl1pPr>
      <a:lvl2pPr marL="822325" indent="-273050" algn="l" defTabSz="1096963" rtl="0" eaLnBrk="1" fontAlgn="base" hangingPunct="1">
        <a:lnSpc>
          <a:spcPct val="120000"/>
        </a:lnSpc>
        <a:spcBef>
          <a:spcPts val="600"/>
        </a:spcBef>
        <a:spcAft>
          <a:spcPct val="0"/>
        </a:spcAft>
        <a:buClr>
          <a:schemeClr val="tx2"/>
        </a:buClr>
        <a:buFont typeface="Arial" charset="0"/>
        <a:buChar char="•"/>
        <a:defRPr sz="2800" kern="1200">
          <a:solidFill>
            <a:schemeClr val="tx1"/>
          </a:solidFill>
          <a:latin typeface="Roboto" panose="02000000000000000000" pitchFamily="2" charset="0"/>
          <a:ea typeface="Roboto" panose="02000000000000000000" pitchFamily="2" charset="0"/>
          <a:cs typeface="Arial" charset="0"/>
        </a:defRPr>
      </a:lvl2pPr>
      <a:lvl3pPr marL="1371600" indent="-273050" algn="l" defTabSz="1096963" rtl="0" eaLnBrk="1" fontAlgn="base" hangingPunct="1">
        <a:lnSpc>
          <a:spcPct val="120000"/>
        </a:lnSpc>
        <a:spcBef>
          <a:spcPts val="600"/>
        </a:spcBef>
        <a:spcAft>
          <a:spcPct val="0"/>
        </a:spcAft>
        <a:buClr>
          <a:schemeClr val="tx2"/>
        </a:buClr>
        <a:buFont typeface="Arial" charset="0"/>
        <a:buChar char="•"/>
        <a:defRPr sz="2600" kern="1200">
          <a:solidFill>
            <a:schemeClr val="tx1"/>
          </a:solidFill>
          <a:latin typeface="Roboto" panose="02000000000000000000" pitchFamily="2" charset="0"/>
          <a:ea typeface="Roboto" panose="02000000000000000000" pitchFamily="2" charset="0"/>
          <a:cs typeface="Arial" charset="0"/>
        </a:defRPr>
      </a:lvl3pPr>
      <a:lvl4pPr marL="1919288" indent="-273050" algn="l" defTabSz="1096963" rtl="0" eaLnBrk="1" fontAlgn="base" hangingPunct="1">
        <a:lnSpc>
          <a:spcPct val="120000"/>
        </a:lnSpc>
        <a:spcBef>
          <a:spcPts val="600"/>
        </a:spcBef>
        <a:spcAft>
          <a:spcPct val="0"/>
        </a:spcAft>
        <a:buClr>
          <a:schemeClr val="tx2"/>
        </a:buClr>
        <a:buFont typeface="Arial" charset="0"/>
        <a:buChar char="•"/>
        <a:defRPr sz="2400" kern="1200">
          <a:solidFill>
            <a:schemeClr val="tx1"/>
          </a:solidFill>
          <a:latin typeface="Roboto" panose="02000000000000000000" pitchFamily="2" charset="0"/>
          <a:ea typeface="Roboto" panose="02000000000000000000" pitchFamily="2" charset="0"/>
          <a:cs typeface="Arial" charset="0"/>
        </a:defRPr>
      </a:lvl4pPr>
      <a:lvl5pPr marL="2468563" indent="-273050" algn="l" defTabSz="1096963" rtl="0" eaLnBrk="1" fontAlgn="base" hangingPunct="1">
        <a:lnSpc>
          <a:spcPct val="120000"/>
        </a:lnSpc>
        <a:spcBef>
          <a:spcPts val="600"/>
        </a:spcBef>
        <a:spcAft>
          <a:spcPct val="0"/>
        </a:spcAft>
        <a:buClr>
          <a:schemeClr val="tx2"/>
        </a:buClr>
        <a:buFont typeface="Arial" charset="0"/>
        <a:buChar char="•"/>
        <a:defRPr sz="2200" kern="1200">
          <a:solidFill>
            <a:schemeClr val="tx1"/>
          </a:solidFill>
          <a:latin typeface="Roboto" panose="02000000000000000000" pitchFamily="2" charset="0"/>
          <a:ea typeface="Roboto" panose="02000000000000000000" pitchFamily="2" charset="0"/>
          <a:cs typeface="Arial"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147C3709-4F2A-4C5E-A96C-31DB192BD5B9}" type="datetimeFigureOut">
              <a:rPr lang="en-US" smtClean="0"/>
              <a:t>11/16/2023</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4275A07-1490-4CF6-B3ED-E42C2FBA9166}" type="slidenum">
              <a:rPr lang="en-US" smtClean="0"/>
              <a:t>‹#›</a:t>
            </a:fld>
            <a:endParaRPr lang="en-US"/>
          </a:p>
        </p:txBody>
      </p:sp>
    </p:spTree>
    <p:extLst>
      <p:ext uri="{BB962C8B-B14F-4D97-AF65-F5344CB8AC3E}">
        <p14:creationId xmlns:p14="http://schemas.microsoft.com/office/powerpoint/2010/main" val="224463594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hyperlink" Target="https://www.calstate.edu/predoc/apply" TargetMode="External"/><Relationship Id="rId2" Type="http://schemas.openxmlformats.org/officeDocument/2006/relationships/hyperlink" Target="mailto:achav143@calstatela.edu"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csucareers.calstate.edu/"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www.calstate.edu/csu-system/faculty-staff/cdip/Pages/application-guidelines.aspx"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mailto:GRC@calstatela.edu"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998220" y="782728"/>
            <a:ext cx="12618720" cy="3269894"/>
          </a:xfrm>
        </p:spPr>
        <p:txBody>
          <a:bodyPr/>
          <a:lstStyle/>
          <a:p>
            <a:pPr algn="r"/>
            <a:r>
              <a:rPr lang="en-US" b="1">
                <a:solidFill>
                  <a:schemeClr val="bg1"/>
                </a:solidFill>
                <a:latin typeface="FuturaBT Book" panose="020B0502020204020303" pitchFamily="34" charset="0"/>
                <a:cs typeface="Adobe Devanagari" panose="02040503050201020203" pitchFamily="18" charset="0"/>
              </a:rPr>
              <a:t>THE CALIFORNIA</a:t>
            </a:r>
            <a:br>
              <a:rPr lang="en-US" b="1">
                <a:solidFill>
                  <a:schemeClr val="bg1"/>
                </a:solidFill>
                <a:latin typeface="FuturaBT Book" panose="020B0502020204020303" pitchFamily="34" charset="0"/>
                <a:cs typeface="Adobe Devanagari" panose="02040503050201020203" pitchFamily="18" charset="0"/>
              </a:rPr>
            </a:br>
            <a:r>
              <a:rPr lang="en-US" b="1">
                <a:solidFill>
                  <a:schemeClr val="bg1"/>
                </a:solidFill>
                <a:latin typeface="FuturaBT Book" panose="020B0502020204020303" pitchFamily="34" charset="0"/>
                <a:cs typeface="Adobe Devanagari" panose="02040503050201020203" pitchFamily="18" charset="0"/>
              </a:rPr>
              <a:t>PRE-DOCTORAL</a:t>
            </a:r>
            <a:br>
              <a:rPr lang="en-US" b="1">
                <a:solidFill>
                  <a:schemeClr val="bg1"/>
                </a:solidFill>
                <a:latin typeface="FuturaBT Book" panose="020B0502020204020303" pitchFamily="34" charset="0"/>
                <a:cs typeface="Adobe Devanagari" panose="02040503050201020203" pitchFamily="18" charset="0"/>
              </a:rPr>
            </a:br>
            <a:r>
              <a:rPr lang="en-US" b="1">
                <a:solidFill>
                  <a:schemeClr val="bg1"/>
                </a:solidFill>
                <a:latin typeface="FuturaBT Book" panose="020B0502020204020303" pitchFamily="34" charset="0"/>
                <a:cs typeface="Adobe Devanagari" panose="02040503050201020203" pitchFamily="18" charset="0"/>
              </a:rPr>
              <a:t>PROGRAM</a:t>
            </a:r>
          </a:p>
        </p:txBody>
      </p:sp>
      <p:sp>
        <p:nvSpPr>
          <p:cNvPr id="4" name="Text Placeholder 3"/>
          <p:cNvSpPr>
            <a:spLocks noGrp="1"/>
          </p:cNvSpPr>
          <p:nvPr>
            <p:ph type="body" idx="1"/>
          </p:nvPr>
        </p:nvSpPr>
        <p:spPr>
          <a:xfrm>
            <a:off x="998220" y="7208408"/>
            <a:ext cx="12618720" cy="731909"/>
          </a:xfrm>
        </p:spPr>
        <p:txBody>
          <a:bodyPr/>
          <a:lstStyle/>
          <a:p>
            <a:pPr algn="r"/>
            <a:r>
              <a:rPr lang="en-US">
                <a:solidFill>
                  <a:schemeClr val="bg1"/>
                </a:solidFill>
                <a:latin typeface="Tisa Offc" panose="02010504030101020102" pitchFamily="2" charset="0"/>
                <a:cs typeface="Tisa Offc" panose="02010504030101020102" pitchFamily="2" charset="0"/>
              </a:rPr>
              <a:t>Commitment to Excellence with Diversity</a:t>
            </a:r>
          </a:p>
        </p:txBody>
      </p:sp>
      <p:cxnSp>
        <p:nvCxnSpPr>
          <p:cNvPr id="7" name="Straight Connector 6"/>
          <p:cNvCxnSpPr/>
          <p:nvPr/>
        </p:nvCxnSpPr>
        <p:spPr>
          <a:xfrm flipH="1" flipV="1">
            <a:off x="200372" y="181734"/>
            <a:ext cx="6239141" cy="6256632"/>
          </a:xfrm>
          <a:prstGeom prst="line">
            <a:avLst/>
          </a:prstGeom>
          <a:ln w="2540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0" y="400746"/>
            <a:ext cx="6333106" cy="6306367"/>
          </a:xfrm>
          <a:prstGeom prst="line">
            <a:avLst/>
          </a:prstGeom>
          <a:ln w="508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439512" y="6438367"/>
            <a:ext cx="8101834" cy="1146"/>
          </a:xfrm>
          <a:prstGeom prst="line">
            <a:avLst/>
          </a:prstGeom>
          <a:ln w="254000" cap="rnd">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333106" y="6707113"/>
            <a:ext cx="8208240" cy="0"/>
          </a:xfrm>
          <a:prstGeom prst="line">
            <a:avLst/>
          </a:prstGeom>
          <a:ln w="508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56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Three Essays</a:t>
            </a:r>
          </a:p>
        </p:txBody>
      </p:sp>
      <p:sp>
        <p:nvSpPr>
          <p:cNvPr id="3" name="Content Placeholder 2"/>
          <p:cNvSpPr>
            <a:spLocks noGrp="1"/>
          </p:cNvSpPr>
          <p:nvPr>
            <p:ph sz="half" idx="1"/>
          </p:nvPr>
        </p:nvSpPr>
        <p:spPr>
          <a:xfrm>
            <a:off x="1005840" y="1740964"/>
            <a:ext cx="10228924" cy="5796658"/>
          </a:xfrm>
        </p:spPr>
        <p:txBody>
          <a:bodyPr>
            <a:normAutofit fontScale="92500" lnSpcReduction="10000"/>
          </a:bodyPr>
          <a:lstStyle/>
          <a:p>
            <a:pPr algn="l">
              <a:lnSpc>
                <a:spcPct val="110000"/>
              </a:lnSpc>
            </a:pPr>
            <a:r>
              <a:rPr lang="en-US" sz="2400">
                <a:latin typeface="FuturaBT Book" panose="020B0502020204020303" pitchFamily="34" charset="0"/>
              </a:rPr>
              <a:t>U</a:t>
            </a:r>
            <a:r>
              <a:rPr lang="en-US" sz="2400" b="0" i="0" u="none" strike="noStrike" baseline="0">
                <a:latin typeface="FuturaBT Book" panose="020B0502020204020303" pitchFamily="34" charset="0"/>
              </a:rPr>
              <a:t>sed to assess your written communication skills as well as your readiness for and commitment to doctoral study</a:t>
            </a:r>
          </a:p>
          <a:p>
            <a:pPr algn="l">
              <a:lnSpc>
                <a:spcPct val="110000"/>
              </a:lnSpc>
            </a:pPr>
            <a:r>
              <a:rPr lang="en-US" sz="2400">
                <a:latin typeface="FuturaBT Book" panose="020B0502020204020303" pitchFamily="34" charset="0"/>
              </a:rPr>
              <a:t>300-600 words each</a:t>
            </a:r>
          </a:p>
          <a:p>
            <a:pPr marL="0" indent="0" algn="l">
              <a:lnSpc>
                <a:spcPct val="110000"/>
              </a:lnSpc>
              <a:buNone/>
            </a:pPr>
            <a:endParaRPr lang="en-US" sz="2400" b="0" i="0" u="none" strike="noStrike" baseline="0">
              <a:latin typeface="FuturaBT Book" panose="020B0502020204020303" pitchFamily="34" charset="0"/>
            </a:endParaRPr>
          </a:p>
          <a:p>
            <a:pPr marL="0" indent="0" algn="l">
              <a:lnSpc>
                <a:spcPct val="110000"/>
              </a:lnSpc>
              <a:buNone/>
            </a:pPr>
            <a:r>
              <a:rPr lang="en-US" sz="2400" b="1">
                <a:latin typeface="FuturaBT Book" panose="020B0502020204020303" pitchFamily="34" charset="0"/>
              </a:rPr>
              <a:t>PROMPTS</a:t>
            </a:r>
            <a:endParaRPr lang="en-US" sz="2400" b="1" i="0" u="none" strike="noStrike" baseline="0">
              <a:latin typeface="FuturaBT Book" panose="020B0502020204020303" pitchFamily="34" charset="0"/>
            </a:endParaRPr>
          </a:p>
          <a:p>
            <a:pPr marL="457200" indent="-457200" algn="l">
              <a:lnSpc>
                <a:spcPct val="110000"/>
              </a:lnSpc>
              <a:buFont typeface="+mj-lt"/>
              <a:buAutoNum type="arabicPeriod"/>
            </a:pPr>
            <a:r>
              <a:rPr lang="en-US" sz="2400" b="0" i="0" u="none" strike="noStrike" baseline="0">
                <a:latin typeface="FuturaBT Book" panose="020B0502020204020303" pitchFamily="34" charset="0"/>
              </a:rPr>
              <a:t>Describe the field of study in which you would like to pursue a doctoral degree and the research questions or theoretical perspectives that interest you in this field. Please be specific.</a:t>
            </a:r>
          </a:p>
          <a:p>
            <a:pPr marL="457200" indent="-457200" algn="l">
              <a:lnSpc>
                <a:spcPct val="110000"/>
              </a:lnSpc>
              <a:buFont typeface="+mj-lt"/>
              <a:buAutoNum type="arabicPeriod"/>
            </a:pPr>
            <a:r>
              <a:rPr lang="en-US" sz="2400" b="0" i="0" u="none" strike="noStrike" baseline="0">
                <a:latin typeface="FuturaBT Book" panose="020B0502020204020303" pitchFamily="34" charset="0"/>
              </a:rPr>
              <a:t>What elements of your educational, research, community service and/or personal experience have contributed to your interest in and preparation for pursuing doctoral study, and your determination to succeed in it?</a:t>
            </a:r>
          </a:p>
          <a:p>
            <a:pPr marL="457200" indent="-457200" algn="l">
              <a:lnSpc>
                <a:spcPct val="110000"/>
              </a:lnSpc>
              <a:buFont typeface="+mj-lt"/>
              <a:buAutoNum type="arabicPeriod"/>
            </a:pPr>
            <a:r>
              <a:rPr lang="en-US" sz="2400" b="0" i="0" u="none" strike="noStrike" baseline="0">
                <a:latin typeface="FuturaBT Book" panose="020B0502020204020303" pitchFamily="34" charset="0"/>
              </a:rPr>
              <a:t>Many professionals with doctoral degrees enter careers to serve as college and university faculty, and most faculty serve a diverse student body. Describe your interest in such a career and experience that would prepare you for it.</a:t>
            </a:r>
          </a:p>
        </p:txBody>
      </p:sp>
      <p:sp>
        <p:nvSpPr>
          <p:cNvPr id="4" name="Star: 5 Points 3">
            <a:extLst>
              <a:ext uri="{FF2B5EF4-FFF2-40B4-BE49-F238E27FC236}">
                <a16:creationId xmlns:a16="http://schemas.microsoft.com/office/drawing/2014/main" id="{FD689C16-41B5-91D2-DF84-AC8A6DD65A6C}"/>
              </a:ext>
            </a:extLst>
          </p:cNvPr>
          <p:cNvSpPr/>
          <p:nvPr/>
        </p:nvSpPr>
        <p:spPr>
          <a:xfrm rot="581550">
            <a:off x="11039282" y="138397"/>
            <a:ext cx="3529089" cy="3281955"/>
          </a:xfrm>
          <a:prstGeom prst="star5">
            <a:avLst>
              <a:gd name="adj" fmla="val 24138"/>
              <a:gd name="hf" fmla="val 105146"/>
              <a:gd name="vf" fmla="val 110557"/>
            </a:avLst>
          </a:prstGeom>
          <a:solidFill>
            <a:srgbClr val="CC0B2A"/>
          </a:solidFill>
          <a:ln>
            <a:solidFill>
              <a:srgbClr val="CC0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FuturaBT Book" panose="020B0502020204020303" pitchFamily="34" charset="0"/>
              </a:rPr>
              <a:t>Plan to get feedback on your essays!</a:t>
            </a:r>
          </a:p>
        </p:txBody>
      </p:sp>
    </p:spTree>
    <p:extLst>
      <p:ext uri="{BB962C8B-B14F-4D97-AF65-F5344CB8AC3E}">
        <p14:creationId xmlns:p14="http://schemas.microsoft.com/office/powerpoint/2010/main" val="68516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Student Budget Plan</a:t>
            </a:r>
          </a:p>
        </p:txBody>
      </p:sp>
      <p:sp>
        <p:nvSpPr>
          <p:cNvPr id="3" name="Content Placeholder 2"/>
          <p:cNvSpPr>
            <a:spLocks noGrp="1"/>
          </p:cNvSpPr>
          <p:nvPr>
            <p:ph sz="half" idx="1"/>
          </p:nvPr>
        </p:nvSpPr>
        <p:spPr>
          <a:xfrm>
            <a:off x="778475" y="1740964"/>
            <a:ext cx="7549978" cy="5796658"/>
          </a:xfrm>
        </p:spPr>
        <p:txBody>
          <a:bodyPr>
            <a:normAutofit fontScale="92500" lnSpcReduction="20000"/>
          </a:bodyPr>
          <a:lstStyle/>
          <a:p>
            <a:pPr algn="l">
              <a:lnSpc>
                <a:spcPct val="110000"/>
              </a:lnSpc>
            </a:pPr>
            <a:r>
              <a:rPr lang="en-US" sz="2400" b="0" i="0" u="none" strike="noStrike" baseline="0">
                <a:latin typeface="FuturaBT Book" panose="020B0502020204020303" pitchFamily="34" charset="0"/>
              </a:rPr>
              <a:t>Outlines how you will use the $5,000 award</a:t>
            </a:r>
            <a:endParaRPr lang="en-US" sz="2400">
              <a:latin typeface="FuturaBT Book" panose="020B0502020204020303" pitchFamily="34" charset="0"/>
            </a:endParaRPr>
          </a:p>
          <a:p>
            <a:pPr marL="0" indent="0" algn="l">
              <a:lnSpc>
                <a:spcPct val="110000"/>
              </a:lnSpc>
              <a:buNone/>
            </a:pPr>
            <a:r>
              <a:rPr lang="en-US" sz="2400" b="1" i="0" u="none" strike="noStrike" baseline="0">
                <a:latin typeface="FuturaBT Book" panose="020B0502020204020303" pitchFamily="34" charset="0"/>
              </a:rPr>
              <a:t>Activities:</a:t>
            </a:r>
          </a:p>
          <a:p>
            <a:pPr marL="457200" indent="-457200" algn="l">
              <a:lnSpc>
                <a:spcPct val="110000"/>
              </a:lnSpc>
              <a:buFont typeface="+mj-lt"/>
              <a:buAutoNum type="arabicPeriod"/>
            </a:pPr>
            <a:r>
              <a:rPr lang="en-US" sz="2400">
                <a:latin typeface="FuturaBT Book" panose="020B0502020204020303" pitchFamily="34" charset="0"/>
              </a:rPr>
              <a:t>Visits to UC campuses</a:t>
            </a:r>
          </a:p>
          <a:p>
            <a:pPr marL="457200" indent="-457200" algn="l">
              <a:lnSpc>
                <a:spcPct val="110000"/>
              </a:lnSpc>
              <a:buFont typeface="+mj-lt"/>
              <a:buAutoNum type="arabicPeriod"/>
            </a:pPr>
            <a:r>
              <a:rPr lang="en-US" sz="2400">
                <a:latin typeface="FuturaBT Book" panose="020B0502020204020303" pitchFamily="34" charset="0"/>
              </a:rPr>
              <a:t>Visits to other doctoral-granting institutions</a:t>
            </a:r>
          </a:p>
          <a:p>
            <a:pPr marL="457200" indent="-457200" algn="l">
              <a:lnSpc>
                <a:spcPct val="110000"/>
              </a:lnSpc>
              <a:buFont typeface="+mj-lt"/>
              <a:buAutoNum type="arabicPeriod"/>
            </a:pPr>
            <a:r>
              <a:rPr lang="en-US" sz="2400" b="0" i="0" u="none" strike="noStrike" baseline="0">
                <a:latin typeface="FuturaBT Book" panose="020B0502020204020303" pitchFamily="34" charset="0"/>
              </a:rPr>
              <a:t>Attendance at professional meetings, symposia, seminars, colloquia</a:t>
            </a:r>
          </a:p>
          <a:p>
            <a:pPr marL="457200" indent="-457200" algn="l">
              <a:lnSpc>
                <a:spcPct val="110000"/>
              </a:lnSpc>
              <a:buFont typeface="+mj-lt"/>
              <a:buAutoNum type="arabicPeriod"/>
            </a:pPr>
            <a:r>
              <a:rPr lang="en-US" sz="2400">
                <a:latin typeface="FuturaBT Book" panose="020B0502020204020303" pitchFamily="34" charset="0"/>
              </a:rPr>
              <a:t>Graduate school applications (UC campuses waive fees for Pre-Doc Scholars) and or admission test fees</a:t>
            </a:r>
          </a:p>
          <a:p>
            <a:pPr marL="457200" indent="-457200" algn="l">
              <a:lnSpc>
                <a:spcPct val="110000"/>
              </a:lnSpc>
              <a:buFont typeface="+mj-lt"/>
              <a:buAutoNum type="arabicPeriod"/>
            </a:pPr>
            <a:r>
              <a:rPr lang="en-US" sz="2400">
                <a:latin typeface="FuturaBT Book" panose="020B0502020204020303" pitchFamily="34" charset="0"/>
              </a:rPr>
              <a:t>Student memberships in professional organizations; subscriptions to professional journals; special software, minor upgrades of computer capacity, research materials, etc. NOTE: Research related expenditures (for example, computer software, computer memory upgrades, laboratory supplies) are limited to a total of $500 </a:t>
            </a:r>
          </a:p>
        </p:txBody>
      </p:sp>
      <p:pic>
        <p:nvPicPr>
          <p:cNvPr id="5" name="Picture 4" descr="A blank form with text&#10;&#10;Description automatically generated with medium confidence">
            <a:extLst>
              <a:ext uri="{FF2B5EF4-FFF2-40B4-BE49-F238E27FC236}">
                <a16:creationId xmlns:a16="http://schemas.microsoft.com/office/drawing/2014/main" id="{90747787-1E80-2502-415E-076861B33AF2}"/>
              </a:ext>
            </a:extLst>
          </p:cNvPr>
          <p:cNvPicPr>
            <a:picLocks noChangeAspect="1"/>
          </p:cNvPicPr>
          <p:nvPr/>
        </p:nvPicPr>
        <p:blipFill>
          <a:blip r:embed="rId2"/>
          <a:stretch>
            <a:fillRect/>
          </a:stretch>
        </p:blipFill>
        <p:spPr>
          <a:xfrm>
            <a:off x="8441971" y="372641"/>
            <a:ext cx="5966040" cy="7229236"/>
          </a:xfrm>
          <a:prstGeom prst="rect">
            <a:avLst/>
          </a:prstGeom>
        </p:spPr>
      </p:pic>
    </p:spTree>
    <p:extLst>
      <p:ext uri="{BB962C8B-B14F-4D97-AF65-F5344CB8AC3E}">
        <p14:creationId xmlns:p14="http://schemas.microsoft.com/office/powerpoint/2010/main" val="4197905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Selection Criteria</a:t>
            </a:r>
          </a:p>
        </p:txBody>
      </p:sp>
      <p:sp>
        <p:nvSpPr>
          <p:cNvPr id="3" name="Content Placeholder 2"/>
          <p:cNvSpPr>
            <a:spLocks noGrp="1"/>
          </p:cNvSpPr>
          <p:nvPr>
            <p:ph idx="1"/>
          </p:nvPr>
        </p:nvSpPr>
        <p:spPr>
          <a:xfrm>
            <a:off x="1005840" y="2190750"/>
            <a:ext cx="8306212" cy="5221606"/>
          </a:xfrm>
        </p:spPr>
        <p:txBody>
          <a:bodyPr>
            <a:normAutofit/>
          </a:bodyPr>
          <a:lstStyle/>
          <a:p>
            <a:pPr marL="0" indent="0">
              <a:buNone/>
            </a:pPr>
            <a:r>
              <a:rPr lang="en-US">
                <a:latin typeface="FuturaBT Book" panose="020B0502020204020303" pitchFamily="34" charset="0"/>
              </a:rPr>
              <a:t>Applicants will be selected on the basis of three major criteria:</a:t>
            </a:r>
          </a:p>
          <a:p>
            <a:pPr marL="1062990" lvl="1" indent="-514350">
              <a:buFont typeface="+mj-lt"/>
              <a:buAutoNum type="arabicPeriod"/>
            </a:pPr>
            <a:r>
              <a:rPr lang="en-US">
                <a:latin typeface="FuturaBT Book" panose="020B0502020204020303" pitchFamily="34" charset="0"/>
              </a:rPr>
              <a:t>potential for success in completing a doctoral program, </a:t>
            </a:r>
          </a:p>
          <a:p>
            <a:pPr marL="1062990" lvl="1" indent="-514350">
              <a:buFont typeface="+mj-lt"/>
              <a:buAutoNum type="arabicPeriod"/>
            </a:pPr>
            <a:r>
              <a:rPr lang="en-US">
                <a:latin typeface="FuturaBT Book" panose="020B0502020204020303" pitchFamily="34" charset="0"/>
              </a:rPr>
              <a:t>probable effectiveness of the student budget plan, </a:t>
            </a:r>
          </a:p>
          <a:p>
            <a:pPr marL="1062990" lvl="1" indent="-514350">
              <a:buFont typeface="+mj-lt"/>
              <a:buAutoNum type="arabicPeriod"/>
            </a:pPr>
            <a:r>
              <a:rPr lang="en-US">
                <a:latin typeface="FuturaBT Book" panose="020B0502020204020303" pitchFamily="34" charset="0"/>
              </a:rPr>
              <a:t>and level of economic and educational disadvantage.</a:t>
            </a:r>
          </a:p>
          <a:p>
            <a:pPr marL="0" indent="0">
              <a:buNone/>
            </a:pPr>
            <a:endParaRPr lang="en-US">
              <a:latin typeface="FuturaBT Book" panose="020B0502020204020303" pitchFamily="34" charset="0"/>
            </a:endParaRPr>
          </a:p>
          <a:p>
            <a:endParaRPr lang="en-US"/>
          </a:p>
        </p:txBody>
      </p:sp>
      <p:pic>
        <p:nvPicPr>
          <p:cNvPr id="5" name="Graphic 4" descr="Clipboard Mixed with solid fill">
            <a:extLst>
              <a:ext uri="{FF2B5EF4-FFF2-40B4-BE49-F238E27FC236}">
                <a16:creationId xmlns:a16="http://schemas.microsoft.com/office/drawing/2014/main" id="{AAA254F8-6A2A-D683-BF80-B1D9C7D807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32720" y="1884680"/>
            <a:ext cx="3728720" cy="3728720"/>
          </a:xfrm>
          <a:prstGeom prst="rect">
            <a:avLst/>
          </a:prstGeom>
        </p:spPr>
      </p:pic>
    </p:spTree>
    <p:extLst>
      <p:ext uri="{BB962C8B-B14F-4D97-AF65-F5344CB8AC3E}">
        <p14:creationId xmlns:p14="http://schemas.microsoft.com/office/powerpoint/2010/main" val="214091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Important Dates </a:t>
            </a:r>
          </a:p>
        </p:txBody>
      </p:sp>
      <p:sp>
        <p:nvSpPr>
          <p:cNvPr id="3" name="Content Placeholder 2"/>
          <p:cNvSpPr>
            <a:spLocks noGrp="1"/>
          </p:cNvSpPr>
          <p:nvPr>
            <p:ph sz="half" idx="1"/>
          </p:nvPr>
        </p:nvSpPr>
        <p:spPr>
          <a:xfrm>
            <a:off x="1005840" y="1739832"/>
            <a:ext cx="7686527" cy="5951014"/>
          </a:xfrm>
        </p:spPr>
        <p:txBody>
          <a:bodyPr>
            <a:normAutofit fontScale="62500" lnSpcReduction="20000"/>
          </a:bodyPr>
          <a:lstStyle/>
          <a:p>
            <a:pPr>
              <a:lnSpc>
                <a:spcPct val="120000"/>
              </a:lnSpc>
            </a:pPr>
            <a:r>
              <a:rPr lang="en-US">
                <a:latin typeface="FuturaBT Book" panose="020B0502020204020303" pitchFamily="34" charset="0"/>
              </a:rPr>
              <a:t>Early December 2023: Application period opens </a:t>
            </a:r>
          </a:p>
          <a:p>
            <a:pPr>
              <a:lnSpc>
                <a:spcPct val="120000"/>
              </a:lnSpc>
            </a:pPr>
            <a:r>
              <a:rPr lang="en-US">
                <a:latin typeface="FuturaBT Book" panose="020B0502020204020303" pitchFamily="34" charset="0"/>
              </a:rPr>
              <a:t>Winter break 2023-2024: Work on application materials</a:t>
            </a:r>
          </a:p>
          <a:p>
            <a:pPr>
              <a:lnSpc>
                <a:spcPct val="120000"/>
              </a:lnSpc>
            </a:pPr>
            <a:r>
              <a:rPr lang="en-US">
                <a:latin typeface="FuturaBT Book" panose="020B0502020204020303" pitchFamily="34" charset="0"/>
              </a:rPr>
              <a:t>February 2, 2024: Get feedback from the GRC by this date</a:t>
            </a:r>
          </a:p>
          <a:p>
            <a:pPr>
              <a:lnSpc>
                <a:spcPct val="120000"/>
              </a:lnSpc>
            </a:pPr>
            <a:r>
              <a:rPr lang="en-US">
                <a:latin typeface="FuturaBT Book" panose="020B0502020204020303" pitchFamily="34" charset="0"/>
              </a:rPr>
              <a:t>February 23, 2024: Applications due to the Office of the Chancellor</a:t>
            </a:r>
          </a:p>
          <a:p>
            <a:pPr>
              <a:lnSpc>
                <a:spcPct val="120000"/>
              </a:lnSpc>
            </a:pPr>
            <a:endParaRPr lang="en-US">
              <a:latin typeface="FuturaBT Book" panose="020B0502020204020303" pitchFamily="34" charset="0"/>
            </a:endParaRPr>
          </a:p>
          <a:p>
            <a:pPr>
              <a:lnSpc>
                <a:spcPct val="120000"/>
              </a:lnSpc>
            </a:pPr>
            <a:r>
              <a:rPr lang="en-US">
                <a:latin typeface="FuturaBT Book" panose="020B0502020204020303" pitchFamily="34" charset="0"/>
              </a:rPr>
              <a:t>Mid-March 2024: Applicants are informed of the status of their application (accepted for review or declined)</a:t>
            </a:r>
          </a:p>
          <a:p>
            <a:pPr>
              <a:lnSpc>
                <a:spcPct val="120000"/>
              </a:lnSpc>
            </a:pPr>
            <a:r>
              <a:rPr lang="en-US">
                <a:latin typeface="FuturaBT Book" panose="020B0502020204020303" pitchFamily="34" charset="0"/>
              </a:rPr>
              <a:t>March/April 2024: Applications are reviewed and scored</a:t>
            </a:r>
          </a:p>
          <a:p>
            <a:pPr>
              <a:lnSpc>
                <a:spcPct val="120000"/>
              </a:lnSpc>
            </a:pPr>
            <a:r>
              <a:rPr lang="en-US">
                <a:latin typeface="FuturaBT Book" panose="020B0502020204020303" pitchFamily="34" charset="0"/>
              </a:rPr>
              <a:t>May 2024: Eligibility of potential scholars are verified</a:t>
            </a:r>
          </a:p>
          <a:p>
            <a:pPr>
              <a:lnSpc>
                <a:spcPct val="120000"/>
              </a:lnSpc>
            </a:pPr>
            <a:r>
              <a:rPr lang="en-US">
                <a:latin typeface="FuturaBT Book" panose="020B0502020204020303" pitchFamily="34" charset="0"/>
              </a:rPr>
              <a:t>June 2024: Applicants who are selected as Sally Casanova Scholars and Honorable Mentions are identified</a:t>
            </a:r>
          </a:p>
        </p:txBody>
      </p:sp>
      <p:pic>
        <p:nvPicPr>
          <p:cNvPr id="5" name="Content Placeholder 4" descr="404 Not Found"/>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873655" y="2417951"/>
            <a:ext cx="5306701" cy="4251960"/>
          </a:xfrm>
        </p:spPr>
      </p:pic>
    </p:spTree>
    <p:extLst>
      <p:ext uri="{BB962C8B-B14F-4D97-AF65-F5344CB8AC3E}">
        <p14:creationId xmlns:p14="http://schemas.microsoft.com/office/powerpoint/2010/main" val="2694603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Additional Information</a:t>
            </a:r>
            <a:r>
              <a:rPr lang="en-US"/>
              <a:t>	</a:t>
            </a:r>
          </a:p>
        </p:txBody>
      </p:sp>
      <p:sp>
        <p:nvSpPr>
          <p:cNvPr id="3" name="Content Placeholder 2"/>
          <p:cNvSpPr>
            <a:spLocks noGrp="1"/>
          </p:cNvSpPr>
          <p:nvPr>
            <p:ph sz="half" idx="1"/>
          </p:nvPr>
        </p:nvSpPr>
        <p:spPr>
          <a:xfrm>
            <a:off x="1755648" y="2190750"/>
            <a:ext cx="10411968" cy="5221606"/>
          </a:xfrm>
        </p:spPr>
        <p:txBody>
          <a:bodyPr>
            <a:normAutofit lnSpcReduction="10000"/>
          </a:bodyPr>
          <a:lstStyle/>
          <a:p>
            <a:r>
              <a:rPr lang="en-US">
                <a:latin typeface="FuturaBT Book" panose="020B0502020204020303" pitchFamily="34" charset="0"/>
              </a:rPr>
              <a:t>Cal State LA Campus Contact: Andrew Chavez (</a:t>
            </a:r>
            <a:r>
              <a:rPr lang="en-US">
                <a:latin typeface="FuturaBT Book" panose="020B0502020204020303" pitchFamily="34" charset="0"/>
                <a:hlinkClick r:id="rId2"/>
              </a:rPr>
              <a:t>achav143@calstatela.edu</a:t>
            </a:r>
            <a:r>
              <a:rPr lang="en-US">
                <a:latin typeface="FuturaBT Book" panose="020B0502020204020303" pitchFamily="34" charset="0"/>
              </a:rPr>
              <a:t>)</a:t>
            </a:r>
          </a:p>
          <a:p>
            <a:endParaRPr lang="en-US">
              <a:latin typeface="FuturaBT Book" panose="020B0502020204020303" pitchFamily="34" charset="0"/>
            </a:endParaRPr>
          </a:p>
          <a:p>
            <a:r>
              <a:rPr lang="en-US">
                <a:latin typeface="FuturaBT Book" panose="020B0502020204020303" pitchFamily="34" charset="0"/>
              </a:rPr>
              <a:t>California Pre-Doctoral Website: 	</a:t>
            </a:r>
            <a:endParaRPr lang="en-US" sz="2880">
              <a:latin typeface="FuturaBT Book" panose="020B0502020204020303" pitchFamily="34" charset="0"/>
            </a:endParaRPr>
          </a:p>
          <a:p>
            <a:pPr marL="0" indent="0">
              <a:buNone/>
            </a:pPr>
            <a:r>
              <a:rPr lang="en-US" b="0" i="0" u="none" strike="noStrike" baseline="0">
                <a:latin typeface="FuturaBT Book" panose="020B0502020204020303" pitchFamily="34" charset="0"/>
              </a:rPr>
              <a:t>	</a:t>
            </a:r>
            <a:r>
              <a:rPr lang="en-US" b="0" i="0" u="none" strike="noStrike" baseline="0">
                <a:latin typeface="FuturaBT Book" panose="020B0502020204020303" pitchFamily="34" charset="0"/>
                <a:hlinkClick r:id="rId3"/>
              </a:rPr>
              <a:t>https://www.calstate.edu/predoc/apply</a:t>
            </a:r>
            <a:r>
              <a:rPr lang="en-US" b="0" i="0" u="none" strike="noStrike" baseline="0">
                <a:latin typeface="FuturaBT Book" panose="020B0502020204020303" pitchFamily="34" charset="0"/>
              </a:rPr>
              <a:t> </a:t>
            </a:r>
            <a:endParaRPr lang="en-US">
              <a:latin typeface="FuturaBT Book" panose="020B0502020204020303" pitchFamily="34" charset="0"/>
            </a:endParaRPr>
          </a:p>
          <a:p>
            <a:pPr marL="0" indent="0">
              <a:buNone/>
            </a:pPr>
            <a:endParaRPr lang="en-US">
              <a:latin typeface="FuturaBT Book" panose="020B0502020204020303" pitchFamily="34" charset="0"/>
            </a:endParaRPr>
          </a:p>
          <a:p>
            <a:r>
              <a:rPr lang="en-US">
                <a:latin typeface="FuturaBT Book" panose="020B0502020204020303" pitchFamily="34" charset="0"/>
              </a:rPr>
              <a:t>California Pre-Doctoral Program Staff </a:t>
            </a:r>
          </a:p>
          <a:p>
            <a:pPr lvl="1"/>
            <a:r>
              <a:rPr lang="en-US">
                <a:latin typeface="FuturaBT Book" panose="020B0502020204020303" pitchFamily="34" charset="0"/>
              </a:rPr>
              <a:t>Dr. Xuan Santos, Faculty Director</a:t>
            </a:r>
          </a:p>
          <a:p>
            <a:pPr lvl="1"/>
            <a:r>
              <a:rPr lang="en-US">
                <a:latin typeface="FuturaBT Book" panose="020B0502020204020303" pitchFamily="34" charset="0"/>
              </a:rPr>
              <a:t>Ms. Melerelini Ioane, Program Coordinator</a:t>
            </a:r>
          </a:p>
          <a:p>
            <a:pPr lvl="1"/>
            <a:r>
              <a:rPr lang="en-US">
                <a:latin typeface="FuturaBT Book" panose="020B0502020204020303" pitchFamily="34" charset="0"/>
              </a:rPr>
              <a:t>Dr. Christopher Murphy, Diversity Programs Administrator</a:t>
            </a:r>
          </a:p>
          <a:p>
            <a:pPr marL="0" indent="0">
              <a:buNone/>
            </a:pPr>
            <a:endParaRPr lang="en-US"/>
          </a:p>
          <a:p>
            <a:pPr marL="548640" lvl="1" indent="0">
              <a:buNone/>
            </a:pPr>
            <a:endParaRPr lang="en-US"/>
          </a:p>
        </p:txBody>
      </p:sp>
    </p:spTree>
    <p:extLst>
      <p:ext uri="{BB962C8B-B14F-4D97-AF65-F5344CB8AC3E}">
        <p14:creationId xmlns:p14="http://schemas.microsoft.com/office/powerpoint/2010/main" val="3842627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sz="5400"/>
              <a:t>The Chancellor’s Doctoral Incentive Program</a:t>
            </a:r>
          </a:p>
        </p:txBody>
      </p:sp>
      <p:sp>
        <p:nvSpPr>
          <p:cNvPr id="10242" name="Subtitle 2"/>
          <p:cNvSpPr>
            <a:spLocks noGrp="1"/>
          </p:cNvSpPr>
          <p:nvPr>
            <p:ph type="subTitle" idx="1"/>
          </p:nvPr>
        </p:nvSpPr>
        <p:spPr/>
        <p:txBody>
          <a:bodyPr/>
          <a:lstStyle/>
          <a:p>
            <a:r>
              <a:rPr lang="en-US" altLang="en-US"/>
              <a:t>Developing Future Faculty</a:t>
            </a:r>
          </a:p>
        </p:txBody>
      </p:sp>
      <p:sp>
        <p:nvSpPr>
          <p:cNvPr id="2" name="Slide Number Placeholder 1"/>
          <p:cNvSpPr>
            <a:spLocks noGrp="1"/>
          </p:cNvSpPr>
          <p:nvPr>
            <p:ph type="sldNum" sz="quarter" idx="11"/>
          </p:nvPr>
        </p:nvSpPr>
        <p:spPr/>
        <p:txBody>
          <a:bodyPr/>
          <a:lstStyle/>
          <a:p>
            <a:fld id="{1625A13B-BB71-8D4A-9E64-B94CF4F5D396}" type="slidenum">
              <a:rPr lang="en-US" altLang="en-US" smtClean="0"/>
              <a:pPr/>
              <a:t>15</a:t>
            </a:fld>
            <a:endParaRPr lang="en-US" altLang="en-US"/>
          </a:p>
        </p:txBody>
      </p:sp>
      <p:pic>
        <p:nvPicPr>
          <p:cNvPr id="5" name="Picture Placeholder 4" descr="A picture containing outdoor, person, sky, plant&#10;&#10;Description automatically generated">
            <a:extLst>
              <a:ext uri="{FF2B5EF4-FFF2-40B4-BE49-F238E27FC236}">
                <a16:creationId xmlns:a16="http://schemas.microsoft.com/office/drawing/2014/main" id="{7A71C3B7-AF8E-4645-B26B-4BE6CD45AB3F}"/>
              </a:ext>
            </a:extLst>
          </p:cNvPr>
          <p:cNvPicPr>
            <a:picLocks noGrp="1" noChangeAspect="1"/>
          </p:cNvPicPr>
          <p:nvPr>
            <p:ph type="pic" sz="quarter" idx="10"/>
          </p:nvPr>
        </p:nvPicPr>
        <p:blipFill>
          <a:blip r:embed="rId2"/>
          <a:srcRect t="181" b="181"/>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6"/>
          </p:nvPr>
        </p:nvSpPr>
        <p:spPr>
          <a:xfrm>
            <a:off x="1046210" y="2780410"/>
            <a:ext cx="12537979" cy="1920526"/>
          </a:xfrm>
        </p:spPr>
        <p:txBody>
          <a:bodyPr/>
          <a:lstStyle/>
          <a:p>
            <a:pPr algn="ctr"/>
            <a:r>
              <a:rPr lang="en-US"/>
              <a:t>IN THE CHAT:</a:t>
            </a:r>
          </a:p>
          <a:p>
            <a:pPr algn="ctr"/>
            <a:r>
              <a:rPr lang="en-US"/>
              <a:t>WHAT DO YOU LOVE ABOUT THE CSU?</a:t>
            </a:r>
          </a:p>
        </p:txBody>
      </p:sp>
      <p:sp>
        <p:nvSpPr>
          <p:cNvPr id="2" name="Slide Number Placeholder 1"/>
          <p:cNvSpPr>
            <a:spLocks noGrp="1"/>
          </p:cNvSpPr>
          <p:nvPr>
            <p:ph type="sldNum" sz="quarter" idx="29"/>
          </p:nvPr>
        </p:nvSpPr>
        <p:spPr/>
        <p:txBody>
          <a:bodyPr/>
          <a:lstStyle/>
          <a:p>
            <a:fld id="{6C9686C1-DB47-8441-80A6-071E2EAEA2B5}" type="slidenum">
              <a:rPr lang="en-US" altLang="en-US" smtClean="0"/>
              <a:pPr/>
              <a:t>16</a:t>
            </a:fld>
            <a:endParaRPr lang="en-US" altLang="en-US"/>
          </a:p>
        </p:txBody>
      </p:sp>
    </p:spTree>
    <p:extLst>
      <p:ext uri="{BB962C8B-B14F-4D97-AF65-F5344CB8AC3E}">
        <p14:creationId xmlns:p14="http://schemas.microsoft.com/office/powerpoint/2010/main" val="3485913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6"/>
          </p:nvPr>
        </p:nvSpPr>
        <p:spPr/>
        <p:txBody>
          <a:bodyPr/>
          <a:lstStyle/>
          <a:p>
            <a:r>
              <a:rPr lang="en-US"/>
              <a:t>History</a:t>
            </a:r>
          </a:p>
        </p:txBody>
      </p:sp>
      <p:sp>
        <p:nvSpPr>
          <p:cNvPr id="8" name="Text Placeholder 7"/>
          <p:cNvSpPr>
            <a:spLocks noGrp="1"/>
          </p:cNvSpPr>
          <p:nvPr>
            <p:ph type="body" sz="quarter" idx="27"/>
          </p:nvPr>
        </p:nvSpPr>
        <p:spPr/>
        <p:txBody>
          <a:bodyPr/>
          <a:lstStyle/>
          <a:p>
            <a:r>
              <a:rPr lang="en-US"/>
              <a:t>Recruiting faculty as diverse as our students</a:t>
            </a:r>
          </a:p>
        </p:txBody>
      </p:sp>
      <p:sp>
        <p:nvSpPr>
          <p:cNvPr id="9" name="Text Placeholder 8"/>
          <p:cNvSpPr>
            <a:spLocks noGrp="1"/>
          </p:cNvSpPr>
          <p:nvPr>
            <p:ph type="body" sz="quarter" idx="28"/>
          </p:nvPr>
        </p:nvSpPr>
        <p:spPr/>
        <p:txBody>
          <a:bodyPr/>
          <a:lstStyle/>
          <a:p>
            <a:r>
              <a:rPr lang="en-US">
                <a:latin typeface="Roboto"/>
                <a:ea typeface="Roboto"/>
                <a:cs typeface="Arial"/>
              </a:rPr>
              <a:t>Formed in 1987 by three CSU President’s </a:t>
            </a:r>
            <a:endParaRPr lang="en-US"/>
          </a:p>
          <a:p>
            <a:r>
              <a:rPr lang="en-US">
                <a:latin typeface="Roboto"/>
                <a:ea typeface="Roboto"/>
                <a:cs typeface="Arial"/>
              </a:rPr>
              <a:t>Funded by Lottery Funds</a:t>
            </a:r>
            <a:endParaRPr lang="en-US"/>
          </a:p>
          <a:p>
            <a:r>
              <a:rPr lang="en-US">
                <a:latin typeface="Roboto"/>
                <a:ea typeface="Roboto"/>
                <a:cs typeface="Arial"/>
              </a:rPr>
              <a:t>Supported </a:t>
            </a:r>
            <a:r>
              <a:rPr lang="en-US">
                <a:solidFill>
                  <a:srgbClr val="FFC000"/>
                </a:solidFill>
                <a:latin typeface="Roboto"/>
                <a:ea typeface="Roboto"/>
                <a:cs typeface="Arial"/>
              </a:rPr>
              <a:t>over 2,400 </a:t>
            </a:r>
            <a:r>
              <a:rPr lang="en-US">
                <a:latin typeface="Roboto"/>
                <a:ea typeface="Roboto"/>
                <a:cs typeface="Arial"/>
              </a:rPr>
              <a:t>doctoral student’s nation-wide</a:t>
            </a:r>
            <a:endParaRPr lang="en-US"/>
          </a:p>
          <a:p>
            <a:r>
              <a:rPr lang="en-US">
                <a:latin typeface="Roboto"/>
                <a:ea typeface="Roboto"/>
                <a:cs typeface="Arial"/>
              </a:rPr>
              <a:t>Available to </a:t>
            </a:r>
            <a:r>
              <a:rPr lang="en-US">
                <a:solidFill>
                  <a:schemeClr val="accent6">
                    <a:lumMod val="60000"/>
                    <a:lumOff val="40000"/>
                  </a:schemeClr>
                </a:solidFill>
                <a:latin typeface="Roboto"/>
                <a:ea typeface="Roboto"/>
                <a:cs typeface="Arial"/>
              </a:rPr>
              <a:t>CSU </a:t>
            </a:r>
            <a:r>
              <a:rPr lang="en-US">
                <a:latin typeface="Roboto"/>
                <a:ea typeface="Roboto"/>
                <a:cs typeface="Arial"/>
              </a:rPr>
              <a:t>and </a:t>
            </a:r>
            <a:r>
              <a:rPr lang="en-US">
                <a:solidFill>
                  <a:schemeClr val="tx2"/>
                </a:solidFill>
                <a:latin typeface="Roboto"/>
                <a:ea typeface="Roboto"/>
                <a:cs typeface="Arial"/>
              </a:rPr>
              <a:t>non-CSU</a:t>
            </a:r>
            <a:r>
              <a:rPr lang="en-US">
                <a:latin typeface="Roboto"/>
                <a:ea typeface="Roboto"/>
                <a:cs typeface="Arial"/>
              </a:rPr>
              <a:t> students</a:t>
            </a:r>
            <a:endParaRPr lang="en-US"/>
          </a:p>
          <a:p>
            <a:endParaRPr lang="en-US"/>
          </a:p>
        </p:txBody>
      </p:sp>
      <p:sp>
        <p:nvSpPr>
          <p:cNvPr id="2" name="Slide Number Placeholder 1"/>
          <p:cNvSpPr>
            <a:spLocks noGrp="1"/>
          </p:cNvSpPr>
          <p:nvPr>
            <p:ph type="sldNum" sz="quarter" idx="29"/>
          </p:nvPr>
        </p:nvSpPr>
        <p:spPr/>
        <p:txBody>
          <a:bodyPr/>
          <a:lstStyle/>
          <a:p>
            <a:fld id="{6C9686C1-DB47-8441-80A6-071E2EAEA2B5}" type="slidenum">
              <a:rPr lang="en-US" altLang="en-US" smtClean="0"/>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at a table using a computer&#10;&#10;Description automatically generated with medium confidence">
            <a:extLst>
              <a:ext uri="{FF2B5EF4-FFF2-40B4-BE49-F238E27FC236}">
                <a16:creationId xmlns:a16="http://schemas.microsoft.com/office/drawing/2014/main" id="{0347D419-04CB-E846-9664-9231B9CF441E}"/>
              </a:ext>
            </a:extLst>
          </p:cNvPr>
          <p:cNvPicPr>
            <a:picLocks noGrp="1" noChangeAspect="1"/>
          </p:cNvPicPr>
          <p:nvPr>
            <p:ph type="pic" sz="quarter" idx="10"/>
          </p:nvPr>
        </p:nvPicPr>
        <p:blipFill>
          <a:blip r:embed="rId2"/>
          <a:srcRect t="111" b="111"/>
          <a:stretch>
            <a:fillRect/>
          </a:stretch>
        </p:blipFill>
        <p:spPr/>
      </p:pic>
      <p:sp>
        <p:nvSpPr>
          <p:cNvPr id="3" name="Text Placeholder 2"/>
          <p:cNvSpPr>
            <a:spLocks noGrp="1"/>
          </p:cNvSpPr>
          <p:nvPr>
            <p:ph type="body" sz="quarter" idx="15"/>
          </p:nvPr>
        </p:nvSpPr>
        <p:spPr/>
        <p:txBody>
          <a:bodyPr/>
          <a:lstStyle/>
          <a:p>
            <a:r>
              <a:rPr lang="en-US"/>
              <a:t>Quick Stats</a:t>
            </a:r>
          </a:p>
        </p:txBody>
      </p:sp>
      <p:sp>
        <p:nvSpPr>
          <p:cNvPr id="4" name="Slide Number Placeholder 3"/>
          <p:cNvSpPr>
            <a:spLocks noGrp="1"/>
          </p:cNvSpPr>
          <p:nvPr>
            <p:ph type="sldNum" sz="quarter" idx="24"/>
          </p:nvPr>
        </p:nvSpPr>
        <p:spPr/>
        <p:txBody>
          <a:bodyPr/>
          <a:lstStyle/>
          <a:p>
            <a:fld id="{9E131138-2B84-A04F-86C2-ABA3FF6E7279}" type="slidenum">
              <a:rPr lang="en-US" altLang="en-US" smtClean="0"/>
              <a:pPr/>
              <a:t>18</a:t>
            </a:fld>
            <a:endParaRPr lang="en-US" altLang="en-US"/>
          </a:p>
        </p:txBody>
      </p:sp>
      <p:sp>
        <p:nvSpPr>
          <p:cNvPr id="5" name="Text Placeholder 4"/>
          <p:cNvSpPr>
            <a:spLocks noGrp="1"/>
          </p:cNvSpPr>
          <p:nvPr>
            <p:ph type="body" sz="quarter" idx="25"/>
          </p:nvPr>
        </p:nvSpPr>
        <p:spPr>
          <a:xfrm>
            <a:off x="1097280" y="2528047"/>
            <a:ext cx="8428011" cy="4644709"/>
          </a:xfrm>
        </p:spPr>
        <p:txBody>
          <a:bodyPr/>
          <a:lstStyle/>
          <a:p>
            <a:r>
              <a:rPr lang="en-US" sz="4000" b="1">
                <a:solidFill>
                  <a:schemeClr val="accent3"/>
                </a:solidFill>
                <a:latin typeface="Roboto"/>
                <a:ea typeface="Roboto"/>
                <a:cs typeface="Arial"/>
              </a:rPr>
              <a:t>64% </a:t>
            </a:r>
            <a:r>
              <a:rPr lang="en-US" sz="2000">
                <a:latin typeface="Roboto"/>
                <a:ea typeface="Roboto"/>
                <a:cs typeface="Arial"/>
              </a:rPr>
              <a:t>of CDIP fellows have successfully earned their doctoral degree</a:t>
            </a:r>
            <a:endParaRPr lang="en-US" sz="2000"/>
          </a:p>
          <a:p>
            <a:r>
              <a:rPr lang="en-US" sz="2000">
                <a:latin typeface="Roboto"/>
                <a:ea typeface="Roboto"/>
                <a:cs typeface="Arial"/>
              </a:rPr>
              <a:t>Over </a:t>
            </a:r>
            <a:r>
              <a:rPr lang="en-US" sz="4000" b="1">
                <a:solidFill>
                  <a:srgbClr val="0070C0"/>
                </a:solidFill>
                <a:latin typeface="Roboto"/>
                <a:ea typeface="Roboto"/>
                <a:cs typeface="Arial"/>
              </a:rPr>
              <a:t>$820,000 </a:t>
            </a:r>
            <a:r>
              <a:rPr lang="en-US" sz="2000">
                <a:latin typeface="Roboto"/>
                <a:ea typeface="Roboto"/>
                <a:cs typeface="Arial"/>
              </a:rPr>
              <a:t>has been awarded since 2010 to fellows for professional development</a:t>
            </a:r>
          </a:p>
          <a:p>
            <a:r>
              <a:rPr lang="en-US" sz="4000" b="1">
                <a:solidFill>
                  <a:schemeClr val="accent5">
                    <a:lumMod val="90000"/>
                    <a:lumOff val="10000"/>
                  </a:schemeClr>
                </a:solidFill>
                <a:latin typeface="Roboto"/>
                <a:ea typeface="Roboto"/>
                <a:cs typeface="Arial"/>
              </a:rPr>
              <a:t>33%</a:t>
            </a:r>
            <a:r>
              <a:rPr lang="en-US" sz="2000">
                <a:latin typeface="Roboto"/>
                <a:ea typeface="Roboto"/>
                <a:cs typeface="Arial"/>
              </a:rPr>
              <a:t> are enrolled in </a:t>
            </a:r>
            <a:r>
              <a:rPr lang="en-US" sz="2000">
                <a:solidFill>
                  <a:schemeClr val="accent5">
                    <a:lumMod val="90000"/>
                    <a:lumOff val="10000"/>
                  </a:schemeClr>
                </a:solidFill>
                <a:latin typeface="Roboto"/>
                <a:ea typeface="Roboto"/>
                <a:cs typeface="Arial"/>
              </a:rPr>
              <a:t>UC</a:t>
            </a:r>
            <a:r>
              <a:rPr lang="en-US" sz="2000">
                <a:latin typeface="Roboto"/>
                <a:ea typeface="Roboto"/>
                <a:cs typeface="Arial"/>
              </a:rPr>
              <a:t> doctoral programs</a:t>
            </a:r>
          </a:p>
          <a:p>
            <a:pPr marL="0" indent="0">
              <a:buNone/>
            </a:pPr>
            <a:r>
              <a:rPr lang="en-US" sz="2000">
                <a:solidFill>
                  <a:srgbClr val="000000"/>
                </a:solidFill>
                <a:latin typeface="Roboto"/>
                <a:ea typeface="Roboto"/>
                <a:cs typeface="Arial"/>
              </a:rPr>
              <a:t>The 2020 Cohort included:</a:t>
            </a:r>
          </a:p>
          <a:p>
            <a:r>
              <a:rPr lang="en-US" sz="4000" b="1">
                <a:solidFill>
                  <a:srgbClr val="7030A0"/>
                </a:solidFill>
                <a:latin typeface="Roboto"/>
                <a:ea typeface="Roboto"/>
                <a:cs typeface="Arial"/>
              </a:rPr>
              <a:t>66%</a:t>
            </a:r>
            <a:r>
              <a:rPr lang="en-US" sz="2000">
                <a:latin typeface="Roboto"/>
                <a:ea typeface="Roboto"/>
                <a:cs typeface="Arial"/>
              </a:rPr>
              <a:t> </a:t>
            </a:r>
            <a:r>
              <a:rPr lang="en-US" sz="2000">
                <a:solidFill>
                  <a:srgbClr val="7030A0"/>
                </a:solidFill>
                <a:latin typeface="Roboto"/>
                <a:ea typeface="Roboto"/>
                <a:cs typeface="Arial"/>
              </a:rPr>
              <a:t>women</a:t>
            </a:r>
          </a:p>
          <a:p>
            <a:r>
              <a:rPr lang="en-US" sz="4000" b="1">
                <a:solidFill>
                  <a:srgbClr val="00B0F0"/>
                </a:solidFill>
                <a:latin typeface="Roboto"/>
                <a:ea typeface="Roboto"/>
                <a:cs typeface="Arial"/>
              </a:rPr>
              <a:t>62%</a:t>
            </a:r>
            <a:r>
              <a:rPr lang="en-US" sz="2000">
                <a:latin typeface="Roboto"/>
                <a:ea typeface="Roboto"/>
                <a:cs typeface="Arial"/>
              </a:rPr>
              <a:t> doctoral </a:t>
            </a:r>
            <a:r>
              <a:rPr lang="en-US" sz="2000">
                <a:solidFill>
                  <a:srgbClr val="00B0F0"/>
                </a:solidFill>
                <a:latin typeface="Roboto"/>
                <a:ea typeface="Roboto"/>
                <a:cs typeface="Arial"/>
              </a:rPr>
              <a:t>students of color</a:t>
            </a:r>
          </a:p>
        </p:txBody>
      </p:sp>
    </p:spTree>
    <p:extLst>
      <p:ext uri="{BB962C8B-B14F-4D97-AF65-F5344CB8AC3E}">
        <p14:creationId xmlns:p14="http://schemas.microsoft.com/office/powerpoint/2010/main" val="888472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10;&#10;Description automatically generated">
            <a:extLst>
              <a:ext uri="{FF2B5EF4-FFF2-40B4-BE49-F238E27FC236}">
                <a16:creationId xmlns:a16="http://schemas.microsoft.com/office/drawing/2014/main" id="{DA73DA95-CB2B-CB45-84BA-5C35D895F522}"/>
              </a:ext>
            </a:extLst>
          </p:cNvPr>
          <p:cNvPicPr>
            <a:picLocks noGrp="1" noChangeAspect="1"/>
          </p:cNvPicPr>
          <p:nvPr>
            <p:ph type="pic" sz="quarter" idx="10"/>
          </p:nvPr>
        </p:nvPicPr>
        <p:blipFill>
          <a:blip r:embed="rId3"/>
          <a:srcRect t="192" b="192"/>
          <a:stretch>
            <a:fillRect/>
          </a:stretch>
        </p:blipFill>
        <p:spPr/>
      </p:pic>
      <p:sp>
        <p:nvSpPr>
          <p:cNvPr id="15" name="Text Placeholder 14"/>
          <p:cNvSpPr>
            <a:spLocks noGrp="1"/>
          </p:cNvSpPr>
          <p:nvPr>
            <p:ph type="body" sz="quarter" idx="15"/>
          </p:nvPr>
        </p:nvSpPr>
        <p:spPr>
          <a:xfrm>
            <a:off x="1097280" y="1054477"/>
            <a:ext cx="8427720" cy="923330"/>
          </a:xfrm>
        </p:spPr>
        <p:txBody>
          <a:bodyPr/>
          <a:lstStyle/>
          <a:p>
            <a:r>
              <a:rPr lang="en-US"/>
              <a:t>Eligibility</a:t>
            </a:r>
          </a:p>
        </p:txBody>
      </p:sp>
      <p:sp>
        <p:nvSpPr>
          <p:cNvPr id="11" name="Text Placeholder 10"/>
          <p:cNvSpPr>
            <a:spLocks noGrp="1"/>
          </p:cNvSpPr>
          <p:nvPr>
            <p:ph type="body" sz="quarter" idx="23"/>
          </p:nvPr>
        </p:nvSpPr>
        <p:spPr>
          <a:xfrm>
            <a:off x="1096963" y="1977807"/>
            <a:ext cx="8428037" cy="5677469"/>
          </a:xfrm>
        </p:spPr>
        <p:txBody>
          <a:bodyPr/>
          <a:lstStyle/>
          <a:p>
            <a:pPr lvl="1"/>
            <a:r>
              <a:rPr lang="en-US" altLang="en-US">
                <a:solidFill>
                  <a:srgbClr val="0070C0"/>
                </a:solidFill>
              </a:rPr>
              <a:t>Full-time doctoral </a:t>
            </a:r>
            <a:r>
              <a:rPr lang="en-US" altLang="en-US"/>
              <a:t>students enrolled in an accredited program in the U.S. or </a:t>
            </a:r>
            <a:r>
              <a:rPr lang="en-US" altLang="en-US">
                <a:solidFill>
                  <a:srgbClr val="0070C0"/>
                </a:solidFill>
              </a:rPr>
              <a:t>undergraduate</a:t>
            </a:r>
            <a:r>
              <a:rPr lang="en-US" altLang="en-US"/>
              <a:t> and </a:t>
            </a:r>
            <a:r>
              <a:rPr lang="en-US" altLang="en-US">
                <a:solidFill>
                  <a:srgbClr val="0070C0"/>
                </a:solidFill>
              </a:rPr>
              <a:t>master’s</a:t>
            </a:r>
            <a:r>
              <a:rPr lang="en-US" altLang="en-US"/>
              <a:t> level students applying to an accredited doctoral program in the U.S.</a:t>
            </a:r>
          </a:p>
          <a:p>
            <a:pPr lvl="1"/>
            <a:r>
              <a:rPr lang="en-US" altLang="en-US"/>
              <a:t>Must have a </a:t>
            </a:r>
            <a:r>
              <a:rPr lang="en-US" altLang="en-US">
                <a:solidFill>
                  <a:srgbClr val="0070C0"/>
                </a:solidFill>
              </a:rPr>
              <a:t>strong desire </a:t>
            </a:r>
            <a:r>
              <a:rPr lang="en-US" altLang="en-US"/>
              <a:t>to teach the </a:t>
            </a:r>
            <a:r>
              <a:rPr lang="en-US" altLang="en-US">
                <a:solidFill>
                  <a:srgbClr val="0070C0"/>
                </a:solidFill>
                <a:effectLst>
                  <a:outerShdw blurRad="38100" dist="38100" dir="2700000" algn="tl">
                    <a:srgbClr val="000000">
                      <a:alpha val="43137"/>
                    </a:srgbClr>
                  </a:outerShdw>
                </a:effectLst>
              </a:rPr>
              <a:t>diverse</a:t>
            </a:r>
            <a:r>
              <a:rPr lang="en-US" altLang="en-US"/>
              <a:t> student body at the CSU</a:t>
            </a:r>
          </a:p>
          <a:p>
            <a:pPr lvl="1"/>
            <a:r>
              <a:rPr lang="en-US" altLang="en-US"/>
              <a:t>Applicant does not have to be a CSU student, but </a:t>
            </a:r>
            <a:r>
              <a:rPr lang="en-US" altLang="en-US">
                <a:solidFill>
                  <a:srgbClr val="0070C0"/>
                </a:solidFill>
              </a:rPr>
              <a:t>must have a CSU faculty mentor*</a:t>
            </a:r>
          </a:p>
          <a:p>
            <a:pPr marL="458470" lvl="1" indent="0">
              <a:buNone/>
            </a:pPr>
            <a:r>
              <a:rPr lang="en-US" altLang="en-US" b="1">
                <a:solidFill>
                  <a:srgbClr val="0070C0"/>
                </a:solidFill>
              </a:rPr>
              <a:t>*You will apply to CDIP at the campus of your identified faculty mentor</a:t>
            </a:r>
          </a:p>
        </p:txBody>
      </p:sp>
      <p:sp>
        <p:nvSpPr>
          <p:cNvPr id="2" name="Slide Number Placeholder 1"/>
          <p:cNvSpPr>
            <a:spLocks noGrp="1"/>
          </p:cNvSpPr>
          <p:nvPr>
            <p:ph type="sldNum" sz="quarter" idx="24"/>
          </p:nvPr>
        </p:nvSpPr>
        <p:spPr/>
        <p:txBody>
          <a:bodyPr/>
          <a:lstStyle/>
          <a:p>
            <a:fld id="{9E131138-2B84-A04F-86C2-ABA3FF6E7279}" type="slidenum">
              <a:rPr lang="en-US" altLang="en-US" smtClean="0"/>
              <a:pPr/>
              <a:t>19</a:t>
            </a:fld>
            <a:endParaRPr lang="en-US" altLang="en-US"/>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en-US" b="1">
                <a:latin typeface="FuturaBT Book" panose="020B0502020204020303" pitchFamily="34" charset="0"/>
              </a:rPr>
              <a:t>History</a:t>
            </a:r>
          </a:p>
        </p:txBody>
      </p:sp>
      <p:sp>
        <p:nvSpPr>
          <p:cNvPr id="10243" name="Rectangle 3"/>
          <p:cNvSpPr>
            <a:spLocks noGrp="1" noChangeArrowheads="1"/>
          </p:cNvSpPr>
          <p:nvPr>
            <p:ph sz="half" idx="1"/>
          </p:nvPr>
        </p:nvSpPr>
        <p:spPr>
          <a:xfrm>
            <a:off x="1005840" y="2190750"/>
            <a:ext cx="7499794" cy="5604709"/>
          </a:xfrm>
        </p:spPr>
        <p:txBody>
          <a:bodyPr>
            <a:normAutofit lnSpcReduction="10000"/>
          </a:bodyPr>
          <a:lstStyle/>
          <a:p>
            <a:pPr eaLnBrk="1" hangingPunct="1">
              <a:buFont typeface="Wingdings" pitchFamily="2" charset="2"/>
              <a:buNone/>
            </a:pPr>
            <a:r>
              <a:rPr lang="en-US" sz="3840">
                <a:latin typeface="FuturaBT Book" panose="020B0502020204020303" pitchFamily="34" charset="0"/>
              </a:rPr>
              <a:t>California Pre-Doctoral Program:</a:t>
            </a:r>
          </a:p>
          <a:p>
            <a:pPr lvl="1" eaLnBrk="1" hangingPunct="1"/>
            <a:r>
              <a:rPr lang="en-US" sz="3360">
                <a:latin typeface="FuturaBT Book" panose="020B0502020204020303" pitchFamily="34" charset="0"/>
                <a:cs typeface="Calibri" panose="020F0502020204030204" pitchFamily="34" charset="0"/>
              </a:rPr>
              <a:t>In our 34</a:t>
            </a:r>
            <a:r>
              <a:rPr lang="en-US" sz="3360" baseline="30000">
                <a:latin typeface="FuturaBT Book" panose="020B0502020204020303" pitchFamily="34" charset="0"/>
                <a:cs typeface="Calibri" panose="020F0502020204030204" pitchFamily="34" charset="0"/>
              </a:rPr>
              <a:t>th</a:t>
            </a:r>
            <a:r>
              <a:rPr lang="en-US" sz="3360">
                <a:latin typeface="FuturaBT Book" panose="020B0502020204020303" pitchFamily="34" charset="0"/>
                <a:cs typeface="Calibri" panose="020F0502020204030204" pitchFamily="34" charset="0"/>
              </a:rPr>
              <a:t> year!</a:t>
            </a:r>
          </a:p>
          <a:p>
            <a:pPr lvl="1" eaLnBrk="1" hangingPunct="1"/>
            <a:r>
              <a:rPr lang="en-US" sz="3360">
                <a:latin typeface="FuturaBT Book" panose="020B0502020204020303" pitchFamily="34" charset="0"/>
                <a:cs typeface="Calibri" panose="020F0502020204030204" pitchFamily="34" charset="0"/>
              </a:rPr>
              <a:t>Founded in 1989, by the CSU and UC</a:t>
            </a:r>
          </a:p>
          <a:p>
            <a:pPr lvl="1" eaLnBrk="1" hangingPunct="1"/>
            <a:r>
              <a:rPr lang="en-US" sz="3360">
                <a:latin typeface="FuturaBT Book" panose="020B0502020204020303" pitchFamily="34" charset="0"/>
                <a:cs typeface="Calibri" panose="020F0502020204030204" pitchFamily="34" charset="0"/>
              </a:rPr>
              <a:t>Funded by the CSU from the California Lottery Fund</a:t>
            </a:r>
          </a:p>
          <a:p>
            <a:pPr marL="548640" lvl="1" indent="0" eaLnBrk="1" hangingPunct="1">
              <a:buNone/>
            </a:pPr>
            <a:endParaRPr lang="en-US" sz="3360">
              <a:latin typeface="FuturaBT Book" panose="020B0502020204020303" pitchFamily="34" charset="0"/>
              <a:cs typeface="Calibri" panose="020F0502020204030204" pitchFamily="34" charset="0"/>
            </a:endParaRPr>
          </a:p>
          <a:p>
            <a:pPr marL="548640" lvl="1" indent="0" eaLnBrk="1" hangingPunct="1">
              <a:buNone/>
            </a:pPr>
            <a:r>
              <a:rPr lang="en-US" sz="3360">
                <a:latin typeface="FuturaBT Book" panose="020B0502020204020303" pitchFamily="34" charset="0"/>
                <a:cs typeface="Calibri" panose="020F0502020204030204" pitchFamily="34" charset="0"/>
              </a:rPr>
              <a:t>Goal: To increase the diversity of the pool of newly minted PhD’s from which the CSU draws its faculty</a:t>
            </a:r>
          </a:p>
          <a:p>
            <a:pPr marL="548640" lvl="1" indent="0">
              <a:buNone/>
            </a:pPr>
            <a:endParaRPr lang="en-US">
              <a:latin typeface="Garamond" pitchFamily="18" charset="0"/>
            </a:endParaRPr>
          </a:p>
        </p:txBody>
      </p:sp>
      <p:pic>
        <p:nvPicPr>
          <p:cNvPr id="3" name="Content Placeholder 2"/>
          <p:cNvPicPr>
            <a:picLocks noGrp="1" noChangeAspect="1"/>
          </p:cNvPicPr>
          <p:nvPr>
            <p:ph sz="half" idx="2"/>
          </p:nvPr>
        </p:nvPicPr>
        <p:blipFill>
          <a:blip r:embed="rId3"/>
          <a:stretch>
            <a:fillRect/>
          </a:stretch>
        </p:blipFill>
        <p:spPr>
          <a:xfrm>
            <a:off x="9535327" y="654558"/>
            <a:ext cx="3059539" cy="7050572"/>
          </a:xfrm>
          <a:prstGeom prst="rect">
            <a:avLst/>
          </a:prstGeom>
        </p:spPr>
      </p:pic>
    </p:spTree>
    <p:extLst>
      <p:ext uri="{BB962C8B-B14F-4D97-AF65-F5344CB8AC3E}">
        <p14:creationId xmlns:p14="http://schemas.microsoft.com/office/powerpoint/2010/main" val="720142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6"/>
          </p:nvPr>
        </p:nvSpPr>
        <p:spPr/>
        <p:txBody>
          <a:bodyPr/>
          <a:lstStyle/>
          <a:p>
            <a:r>
              <a:rPr lang="en-US"/>
              <a:t>What CDIP Offers</a:t>
            </a:r>
          </a:p>
        </p:txBody>
      </p:sp>
      <p:sp>
        <p:nvSpPr>
          <p:cNvPr id="4" name="Slide Number Placeholder 3"/>
          <p:cNvSpPr>
            <a:spLocks noGrp="1"/>
          </p:cNvSpPr>
          <p:nvPr>
            <p:ph type="sldNum" sz="quarter" idx="29"/>
          </p:nvPr>
        </p:nvSpPr>
        <p:spPr/>
        <p:txBody>
          <a:bodyPr/>
          <a:lstStyle/>
          <a:p>
            <a:fld id="{6C9686C1-DB47-8441-80A6-071E2EAEA2B5}" type="slidenum">
              <a:rPr lang="en-US" altLang="en-US" smtClean="0"/>
              <a:pPr/>
              <a:t>20</a:t>
            </a:fld>
            <a:endParaRPr lang="en-US" altLang="en-US"/>
          </a:p>
        </p:txBody>
      </p:sp>
      <p:sp>
        <p:nvSpPr>
          <p:cNvPr id="12" name="TextBox 11">
            <a:extLst>
              <a:ext uri="{FF2B5EF4-FFF2-40B4-BE49-F238E27FC236}">
                <a16:creationId xmlns:a16="http://schemas.microsoft.com/office/drawing/2014/main" id="{3A7A4510-EADC-9B85-F528-34B5483AE8F1}"/>
              </a:ext>
            </a:extLst>
          </p:cNvPr>
          <p:cNvSpPr txBox="1"/>
          <p:nvPr/>
        </p:nvSpPr>
        <p:spPr>
          <a:xfrm>
            <a:off x="1101559" y="2415214"/>
            <a:ext cx="8436929" cy="540147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C00000"/>
                </a:solidFill>
                <a:latin typeface="Calibri"/>
                <a:cs typeface="Calibri"/>
              </a:rPr>
              <a:t>Mentorship by a CSU Faculty Mentor</a:t>
            </a:r>
            <a:r>
              <a:rPr lang="en-US" sz="1800">
                <a:solidFill>
                  <a:srgbClr val="C00000"/>
                </a:solidFill>
                <a:latin typeface="Calibri"/>
                <a:cs typeface="Calibri"/>
              </a:rPr>
              <a:t> </a:t>
            </a:r>
          </a:p>
          <a:p>
            <a:r>
              <a:rPr lang="en-US" sz="1800">
                <a:latin typeface="Calibri"/>
                <a:cs typeface="Calibri"/>
              </a:rPr>
              <a:t>•Supports professional development in teaching, research and service activities while in graduate school </a:t>
            </a:r>
            <a:endParaRPr lang="en-US" sz="1800">
              <a:cs typeface="Calibri"/>
            </a:endParaRPr>
          </a:p>
          <a:p>
            <a:r>
              <a:rPr lang="en-US" sz="1800">
                <a:latin typeface="Calibri"/>
                <a:cs typeface="Calibri"/>
              </a:rPr>
              <a:t>•Provides advice and guidance to help enhance potential for employment in a CSU tenure-track faculty position  </a:t>
            </a:r>
            <a:endParaRPr lang="en-US" sz="1800">
              <a:cs typeface="Calibri"/>
            </a:endParaRPr>
          </a:p>
          <a:p>
            <a:endParaRPr lang="en-US" sz="1800">
              <a:solidFill>
                <a:srgbClr val="000000"/>
              </a:solidFill>
              <a:latin typeface="Calibri"/>
              <a:cs typeface="Calibri"/>
            </a:endParaRPr>
          </a:p>
          <a:p>
            <a:r>
              <a:rPr lang="en-US" sz="1800" b="1">
                <a:solidFill>
                  <a:srgbClr val="C00000"/>
                </a:solidFill>
                <a:latin typeface="Calibri"/>
                <a:cs typeface="Calibri"/>
              </a:rPr>
              <a:t>Grant Funding</a:t>
            </a:r>
            <a:r>
              <a:rPr lang="en-US" sz="1800">
                <a:solidFill>
                  <a:srgbClr val="C00000"/>
                </a:solidFill>
                <a:latin typeface="Calibri"/>
                <a:cs typeface="Calibri"/>
              </a:rPr>
              <a:t> </a:t>
            </a:r>
          </a:p>
          <a:p>
            <a:r>
              <a:rPr lang="en-US" sz="1800">
                <a:latin typeface="Calibri"/>
                <a:cs typeface="Calibri"/>
              </a:rPr>
              <a:t>•Two types of grants available to students to conduct research and/or travel to conferences </a:t>
            </a:r>
            <a:endParaRPr lang="en-US" sz="1800">
              <a:cs typeface="Calibri"/>
            </a:endParaRPr>
          </a:p>
          <a:p>
            <a:r>
              <a:rPr lang="en-US" sz="1800">
                <a:latin typeface="Calibri"/>
                <a:cs typeface="Calibri"/>
              </a:rPr>
              <a:t>•Membership for to the National Center for Faculty Development &amp; Diversity (NCFDD) </a:t>
            </a:r>
            <a:endParaRPr lang="en-US" sz="1800">
              <a:cs typeface="Calibri"/>
            </a:endParaRPr>
          </a:p>
          <a:p>
            <a:endParaRPr lang="en-US" sz="1800">
              <a:solidFill>
                <a:srgbClr val="000000"/>
              </a:solidFill>
              <a:latin typeface="Calibri"/>
              <a:cs typeface="Calibri"/>
            </a:endParaRPr>
          </a:p>
          <a:p>
            <a:r>
              <a:rPr lang="en-US" sz="1800" b="1">
                <a:solidFill>
                  <a:srgbClr val="C00000"/>
                </a:solidFill>
                <a:latin typeface="Calibri"/>
                <a:cs typeface="Calibri"/>
              </a:rPr>
              <a:t>Dissertation Fellowship</a:t>
            </a:r>
            <a:r>
              <a:rPr lang="en-US" sz="1800">
                <a:solidFill>
                  <a:srgbClr val="C00000"/>
                </a:solidFill>
                <a:latin typeface="Calibri"/>
                <a:cs typeface="Calibri"/>
              </a:rPr>
              <a:t> </a:t>
            </a:r>
          </a:p>
          <a:p>
            <a:r>
              <a:rPr lang="en-US" sz="1800">
                <a:latin typeface="Calibri"/>
                <a:cs typeface="Calibri"/>
              </a:rPr>
              <a:t>•Supports doctoral completion in the final year of dissertation </a:t>
            </a:r>
            <a:endParaRPr lang="en-US" sz="1800">
              <a:cs typeface="Calibri"/>
            </a:endParaRPr>
          </a:p>
          <a:p>
            <a:r>
              <a:rPr lang="en-US" sz="1800">
                <a:latin typeface="Calibri"/>
                <a:cs typeface="Calibri"/>
              </a:rPr>
              <a:t>•Ten fellowships available in the amount of $5,000</a:t>
            </a:r>
          </a:p>
          <a:p>
            <a:endParaRPr lang="en-US" sz="1800">
              <a:solidFill>
                <a:srgbClr val="000000"/>
              </a:solidFill>
              <a:latin typeface="Calibri"/>
              <a:cs typeface="Calibri"/>
            </a:endParaRPr>
          </a:p>
          <a:p>
            <a:r>
              <a:rPr lang="en-US" sz="1800" b="1">
                <a:solidFill>
                  <a:srgbClr val="C00000"/>
                </a:solidFill>
                <a:latin typeface="Calibri"/>
                <a:cs typeface="Calibri"/>
              </a:rPr>
              <a:t>Institutional Loan</a:t>
            </a:r>
            <a:r>
              <a:rPr lang="en-US" sz="1800">
                <a:solidFill>
                  <a:srgbClr val="C00000"/>
                </a:solidFill>
                <a:latin typeface="Calibri"/>
                <a:cs typeface="Calibri"/>
              </a:rPr>
              <a:t> </a:t>
            </a:r>
          </a:p>
          <a:p>
            <a:r>
              <a:rPr lang="en-US" sz="1800">
                <a:latin typeface="Calibri"/>
                <a:cs typeface="Calibri"/>
              </a:rPr>
              <a:t>•Loans up to $10,000 per year with a maximum amount of $30,000 over the duration of their doctoral study </a:t>
            </a:r>
            <a:endParaRPr lang="en-US" sz="1800">
              <a:cs typeface="Calibri" charset="0"/>
            </a:endParaRPr>
          </a:p>
          <a:p>
            <a:pPr algn="l"/>
            <a:endParaRPr lang="en-US">
              <a:cs typeface="Calibri"/>
            </a:endParaRPr>
          </a:p>
        </p:txBody>
      </p:sp>
      <p:pic>
        <p:nvPicPr>
          <p:cNvPr id="13" name="Picture 13" descr="Diagram&#10;&#10;Description automatically generated">
            <a:extLst>
              <a:ext uri="{FF2B5EF4-FFF2-40B4-BE49-F238E27FC236}">
                <a16:creationId xmlns:a16="http://schemas.microsoft.com/office/drawing/2014/main" id="{E46989A8-A0B3-A2E3-AF26-68BEA14C51E9}"/>
              </a:ext>
            </a:extLst>
          </p:cNvPr>
          <p:cNvPicPr>
            <a:picLocks noChangeAspect="1"/>
          </p:cNvPicPr>
          <p:nvPr/>
        </p:nvPicPr>
        <p:blipFill>
          <a:blip r:embed="rId2"/>
          <a:stretch>
            <a:fillRect/>
          </a:stretch>
        </p:blipFill>
        <p:spPr>
          <a:xfrm>
            <a:off x="9117106" y="2329210"/>
            <a:ext cx="5464884" cy="4614669"/>
          </a:xfrm>
          <a:prstGeom prst="rect">
            <a:avLst/>
          </a:prstGeom>
        </p:spPr>
      </p:pic>
    </p:spTree>
    <p:extLst>
      <p:ext uri="{BB962C8B-B14F-4D97-AF65-F5344CB8AC3E}">
        <p14:creationId xmlns:p14="http://schemas.microsoft.com/office/powerpoint/2010/main" val="127227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id="{7E850A17-008C-495F-8FE1-2E5AEA573A14}"/>
              </a:ext>
            </a:extLst>
          </p:cNvPr>
          <p:cNvPicPr>
            <a:picLocks noGrp="1" noChangeAspect="1"/>
          </p:cNvPicPr>
          <p:nvPr>
            <p:ph type="pic" sz="quarter" idx="10"/>
          </p:nvPr>
        </p:nvPicPr>
        <p:blipFill>
          <a:blip r:embed="rId2"/>
          <a:srcRect l="25000" r="25000"/>
          <a:stretch>
            <a:fillRect/>
          </a:stretch>
        </p:blipFill>
        <p:spPr/>
      </p:pic>
      <p:sp>
        <p:nvSpPr>
          <p:cNvPr id="3" name="Text Placeholder 2">
            <a:extLst>
              <a:ext uri="{FF2B5EF4-FFF2-40B4-BE49-F238E27FC236}">
                <a16:creationId xmlns:a16="http://schemas.microsoft.com/office/drawing/2014/main" id="{3972683E-2DD1-425B-A29E-ABE40786AACE}"/>
              </a:ext>
            </a:extLst>
          </p:cNvPr>
          <p:cNvSpPr>
            <a:spLocks noGrp="1"/>
          </p:cNvSpPr>
          <p:nvPr>
            <p:ph type="body" sz="quarter" idx="15"/>
          </p:nvPr>
        </p:nvSpPr>
        <p:spPr>
          <a:xfrm>
            <a:off x="182880" y="1423351"/>
            <a:ext cx="8427720" cy="1525914"/>
          </a:xfrm>
        </p:spPr>
        <p:txBody>
          <a:bodyPr/>
          <a:lstStyle/>
          <a:p>
            <a:r>
              <a:rPr lang="en-US"/>
              <a:t>The Application</a:t>
            </a:r>
          </a:p>
          <a:p>
            <a:endParaRPr lang="en-US"/>
          </a:p>
        </p:txBody>
      </p:sp>
      <p:sp>
        <p:nvSpPr>
          <p:cNvPr id="4" name="Slide Number Placeholder 3">
            <a:extLst>
              <a:ext uri="{FF2B5EF4-FFF2-40B4-BE49-F238E27FC236}">
                <a16:creationId xmlns:a16="http://schemas.microsoft.com/office/drawing/2014/main" id="{B708255F-A0D0-4A04-9F68-0370A6C7B467}"/>
              </a:ext>
            </a:extLst>
          </p:cNvPr>
          <p:cNvSpPr>
            <a:spLocks noGrp="1"/>
          </p:cNvSpPr>
          <p:nvPr>
            <p:ph type="sldNum" sz="quarter" idx="24"/>
          </p:nvPr>
        </p:nvSpPr>
        <p:spPr/>
        <p:txBody>
          <a:bodyPr/>
          <a:lstStyle/>
          <a:p>
            <a:fld id="{9E131138-2B84-A04F-86C2-ABA3FF6E7279}" type="slidenum">
              <a:rPr lang="en-US" altLang="en-US" smtClean="0"/>
              <a:pPr/>
              <a:t>21</a:t>
            </a:fld>
            <a:endParaRPr lang="en-US" altLang="en-US"/>
          </a:p>
        </p:txBody>
      </p:sp>
      <p:sp>
        <p:nvSpPr>
          <p:cNvPr id="5" name="Text Placeholder 4">
            <a:extLst>
              <a:ext uri="{FF2B5EF4-FFF2-40B4-BE49-F238E27FC236}">
                <a16:creationId xmlns:a16="http://schemas.microsoft.com/office/drawing/2014/main" id="{6BF3494D-5460-49C9-A010-19FA573F094F}"/>
              </a:ext>
            </a:extLst>
          </p:cNvPr>
          <p:cNvSpPr>
            <a:spLocks noGrp="1"/>
          </p:cNvSpPr>
          <p:nvPr>
            <p:ph type="body" sz="quarter" idx="25"/>
          </p:nvPr>
        </p:nvSpPr>
        <p:spPr>
          <a:xfrm>
            <a:off x="-7765" y="2490538"/>
            <a:ext cx="8428011" cy="5080252"/>
          </a:xfrm>
        </p:spPr>
        <p:txBody>
          <a:bodyPr/>
          <a:lstStyle/>
          <a:p>
            <a:pPr lvl="1"/>
            <a:r>
              <a:rPr lang="en-US" dirty="0"/>
              <a:t>Gather the </a:t>
            </a:r>
            <a:r>
              <a:rPr lang="en-US" dirty="0">
                <a:solidFill>
                  <a:schemeClr val="accent4"/>
                </a:solidFill>
              </a:rPr>
              <a:t>five</a:t>
            </a:r>
            <a:r>
              <a:rPr lang="en-US" dirty="0"/>
              <a:t> application components</a:t>
            </a:r>
          </a:p>
          <a:p>
            <a:pPr marL="1371600" lvl="2" indent="-457200">
              <a:buFont typeface="+mj-lt"/>
              <a:buAutoNum type="arabicPeriod"/>
            </a:pPr>
            <a:r>
              <a:rPr lang="en-US" dirty="0"/>
              <a:t>CV</a:t>
            </a:r>
          </a:p>
          <a:p>
            <a:pPr marL="1371600" lvl="2" indent="-457200">
              <a:buFont typeface="+mj-lt"/>
              <a:buAutoNum type="arabicPeriod"/>
            </a:pPr>
            <a:r>
              <a:rPr lang="en-US" dirty="0"/>
              <a:t>Qualifications &amp; Motivation Statement</a:t>
            </a:r>
          </a:p>
          <a:p>
            <a:pPr marL="1371600" lvl="2" indent="-457200">
              <a:buFont typeface="+mj-lt"/>
              <a:buAutoNum type="arabicPeriod"/>
            </a:pPr>
            <a:r>
              <a:rPr lang="en-US" dirty="0"/>
              <a:t>Collaborative Plan of Support</a:t>
            </a:r>
          </a:p>
          <a:p>
            <a:pPr marL="1371600" lvl="2" indent="-457200">
              <a:buFont typeface="+mj-lt"/>
              <a:buAutoNum type="arabicPeriod"/>
            </a:pPr>
            <a:r>
              <a:rPr lang="en-US" dirty="0">
                <a:hlinkClick r:id="rId3"/>
              </a:rPr>
              <a:t>CSU Faculty Position Announcement</a:t>
            </a:r>
            <a:endParaRPr lang="en-US" dirty="0"/>
          </a:p>
          <a:p>
            <a:pPr marL="1371600" lvl="2" indent="-457200">
              <a:buFont typeface="+mj-lt"/>
              <a:buAutoNum type="arabicPeriod"/>
            </a:pPr>
            <a:r>
              <a:rPr lang="en-US" dirty="0">
                <a:latin typeface="Roboto"/>
                <a:ea typeface="Roboto"/>
                <a:cs typeface="Arial"/>
              </a:rPr>
              <a:t>Two Letters of Recommendation</a:t>
            </a:r>
          </a:p>
          <a:p>
            <a:pPr lvl="1"/>
            <a:r>
              <a:rPr lang="en-US" dirty="0">
                <a:latin typeface="Roboto"/>
                <a:ea typeface="Roboto"/>
                <a:cs typeface="Arial"/>
              </a:rPr>
              <a:t>Submit the application by January 31, 2024</a:t>
            </a:r>
            <a:endParaRPr lang="en-US" dirty="0">
              <a:solidFill>
                <a:srgbClr val="FF0000"/>
              </a:solidFill>
              <a:latin typeface="Roboto"/>
              <a:ea typeface="Roboto"/>
              <a:cs typeface="Arial"/>
            </a:endParaRPr>
          </a:p>
          <a:p>
            <a:endParaRPr lang="en-US" dirty="0"/>
          </a:p>
        </p:txBody>
      </p:sp>
    </p:spTree>
    <p:extLst>
      <p:ext uri="{BB962C8B-B14F-4D97-AF65-F5344CB8AC3E}">
        <p14:creationId xmlns:p14="http://schemas.microsoft.com/office/powerpoint/2010/main" val="2130533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2683E-2DD1-425B-A29E-ABE40786AACE}"/>
              </a:ext>
            </a:extLst>
          </p:cNvPr>
          <p:cNvSpPr>
            <a:spLocks noGrp="1"/>
          </p:cNvSpPr>
          <p:nvPr>
            <p:ph type="body" sz="quarter" idx="15"/>
          </p:nvPr>
        </p:nvSpPr>
        <p:spPr>
          <a:xfrm>
            <a:off x="457200" y="983718"/>
            <a:ext cx="14977607" cy="1525914"/>
          </a:xfrm>
        </p:spPr>
        <p:txBody>
          <a:bodyPr/>
          <a:lstStyle/>
          <a:p>
            <a:r>
              <a:rPr lang="en-US" sz="4800"/>
              <a:t>The Application: Qualifications &amp; Motivation Statement</a:t>
            </a:r>
          </a:p>
        </p:txBody>
      </p:sp>
      <p:sp>
        <p:nvSpPr>
          <p:cNvPr id="4" name="Slide Number Placeholder 3">
            <a:extLst>
              <a:ext uri="{FF2B5EF4-FFF2-40B4-BE49-F238E27FC236}">
                <a16:creationId xmlns:a16="http://schemas.microsoft.com/office/drawing/2014/main" id="{B708255F-A0D0-4A04-9F68-0370A6C7B467}"/>
              </a:ext>
            </a:extLst>
          </p:cNvPr>
          <p:cNvSpPr>
            <a:spLocks noGrp="1"/>
          </p:cNvSpPr>
          <p:nvPr>
            <p:ph type="sldNum" sz="quarter" idx="24"/>
          </p:nvPr>
        </p:nvSpPr>
        <p:spPr/>
        <p:txBody>
          <a:bodyPr/>
          <a:lstStyle/>
          <a:p>
            <a:fld id="{9E131138-2B84-A04F-86C2-ABA3FF6E7279}" type="slidenum">
              <a:rPr lang="en-US" altLang="en-US" smtClean="0"/>
              <a:pPr/>
              <a:t>22</a:t>
            </a:fld>
            <a:endParaRPr lang="en-US" altLang="en-US"/>
          </a:p>
        </p:txBody>
      </p:sp>
      <p:sp>
        <p:nvSpPr>
          <p:cNvPr id="5" name="Text Placeholder 4">
            <a:extLst>
              <a:ext uri="{FF2B5EF4-FFF2-40B4-BE49-F238E27FC236}">
                <a16:creationId xmlns:a16="http://schemas.microsoft.com/office/drawing/2014/main" id="{6BF3494D-5460-49C9-A010-19FA573F094F}"/>
              </a:ext>
            </a:extLst>
          </p:cNvPr>
          <p:cNvSpPr>
            <a:spLocks noGrp="1"/>
          </p:cNvSpPr>
          <p:nvPr>
            <p:ph type="body" sz="quarter" idx="25"/>
          </p:nvPr>
        </p:nvSpPr>
        <p:spPr>
          <a:xfrm>
            <a:off x="543339" y="2490538"/>
            <a:ext cx="13543722" cy="5080252"/>
          </a:xfrm>
        </p:spPr>
        <p:txBody>
          <a:bodyPr/>
          <a:lstStyle/>
          <a:p>
            <a:pPr marL="0" indent="0">
              <a:buNone/>
            </a:pPr>
            <a:r>
              <a:rPr lang="en-US" sz="2400"/>
              <a:t>Describe your qualifications for the Chancellor’s Doctoral Incentive Program. The statement should be limited to </a:t>
            </a:r>
            <a:r>
              <a:rPr lang="en-US" sz="2400" b="1"/>
              <a:t>three single-sided pages</a:t>
            </a:r>
            <a:r>
              <a:rPr lang="en-US" sz="2400"/>
              <a:t> and should address how the following have contributed to your commitment to become a CSU faculty member:</a:t>
            </a:r>
          </a:p>
          <a:p>
            <a:r>
              <a:rPr lang="en-US" sz="2400"/>
              <a:t>academic preparation (e.g., academic achievements, awards, honors, and fellowships);</a:t>
            </a:r>
          </a:p>
          <a:p>
            <a:r>
              <a:rPr lang="en-US" sz="2400"/>
              <a:t>professional experiences in teaching and research;</a:t>
            </a:r>
          </a:p>
          <a:p>
            <a:r>
              <a:rPr lang="en-US" sz="2400"/>
              <a:t>motivation and interest in becoming a university professor (both as a teacher and a fellow);</a:t>
            </a:r>
          </a:p>
          <a:p>
            <a:r>
              <a:rPr lang="en-US" sz="2400"/>
              <a:t>connection to the CSU (e.g., former/current CSU student or lecturer, knowledge of the CSU mission and role in preparing California’s workforce);</a:t>
            </a:r>
          </a:p>
          <a:p>
            <a:r>
              <a:rPr lang="en-US" sz="2400"/>
              <a:t>dedication and ability to educate a diverse student body.</a:t>
            </a:r>
          </a:p>
          <a:p>
            <a:pPr marL="0" indent="0">
              <a:buNone/>
            </a:pPr>
            <a:endParaRPr lang="en-US" sz="2400"/>
          </a:p>
        </p:txBody>
      </p:sp>
    </p:spTree>
    <p:extLst>
      <p:ext uri="{BB962C8B-B14F-4D97-AF65-F5344CB8AC3E}">
        <p14:creationId xmlns:p14="http://schemas.microsoft.com/office/powerpoint/2010/main" val="387244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2683E-2DD1-425B-A29E-ABE40786AACE}"/>
              </a:ext>
            </a:extLst>
          </p:cNvPr>
          <p:cNvSpPr>
            <a:spLocks noGrp="1"/>
          </p:cNvSpPr>
          <p:nvPr>
            <p:ph type="body" sz="quarter" idx="15"/>
          </p:nvPr>
        </p:nvSpPr>
        <p:spPr>
          <a:xfrm>
            <a:off x="182879" y="1423351"/>
            <a:ext cx="14977607" cy="1525914"/>
          </a:xfrm>
        </p:spPr>
        <p:txBody>
          <a:bodyPr/>
          <a:lstStyle/>
          <a:p>
            <a:r>
              <a:rPr lang="en-US" sz="4400"/>
              <a:t>The Application: Collaborative Plan of Support</a:t>
            </a:r>
          </a:p>
        </p:txBody>
      </p:sp>
      <p:sp>
        <p:nvSpPr>
          <p:cNvPr id="4" name="Slide Number Placeholder 3">
            <a:extLst>
              <a:ext uri="{FF2B5EF4-FFF2-40B4-BE49-F238E27FC236}">
                <a16:creationId xmlns:a16="http://schemas.microsoft.com/office/drawing/2014/main" id="{B708255F-A0D0-4A04-9F68-0370A6C7B467}"/>
              </a:ext>
            </a:extLst>
          </p:cNvPr>
          <p:cNvSpPr>
            <a:spLocks noGrp="1"/>
          </p:cNvSpPr>
          <p:nvPr>
            <p:ph type="sldNum" sz="quarter" idx="24"/>
          </p:nvPr>
        </p:nvSpPr>
        <p:spPr/>
        <p:txBody>
          <a:bodyPr/>
          <a:lstStyle/>
          <a:p>
            <a:fld id="{9E131138-2B84-A04F-86C2-ABA3FF6E7279}" type="slidenum">
              <a:rPr lang="en-US" altLang="en-US" smtClean="0"/>
              <a:pPr/>
              <a:t>23</a:t>
            </a:fld>
            <a:endParaRPr lang="en-US" altLang="en-US"/>
          </a:p>
        </p:txBody>
      </p:sp>
      <p:sp>
        <p:nvSpPr>
          <p:cNvPr id="5" name="Text Placeholder 4">
            <a:extLst>
              <a:ext uri="{FF2B5EF4-FFF2-40B4-BE49-F238E27FC236}">
                <a16:creationId xmlns:a16="http://schemas.microsoft.com/office/drawing/2014/main" id="{6BF3494D-5460-49C9-A010-19FA573F094F}"/>
              </a:ext>
            </a:extLst>
          </p:cNvPr>
          <p:cNvSpPr>
            <a:spLocks noGrp="1"/>
          </p:cNvSpPr>
          <p:nvPr>
            <p:ph type="body" sz="quarter" idx="25"/>
          </p:nvPr>
        </p:nvSpPr>
        <p:spPr>
          <a:xfrm>
            <a:off x="291548" y="2490538"/>
            <a:ext cx="13543722" cy="5080252"/>
          </a:xfrm>
        </p:spPr>
        <p:txBody>
          <a:bodyPr/>
          <a:lstStyle/>
          <a:p>
            <a:pPr marL="0" indent="0">
              <a:buNone/>
            </a:pPr>
            <a:r>
              <a:rPr lang="en-US" sz="2400"/>
              <a:t>Faculty mentor and applicant are required to jointly develop a written plan of support describing how they intend to maintain communication and collaborate. The plan should describe clearly defined activities with a timeline that is designed to assist the applicant through his/her doctoral studies. </a:t>
            </a:r>
          </a:p>
        </p:txBody>
      </p:sp>
      <p:sp>
        <p:nvSpPr>
          <p:cNvPr id="2" name="Star: 5 Points 1">
            <a:extLst>
              <a:ext uri="{FF2B5EF4-FFF2-40B4-BE49-F238E27FC236}">
                <a16:creationId xmlns:a16="http://schemas.microsoft.com/office/drawing/2014/main" id="{516BFCBD-0DB3-4186-813C-6B57F422E0BE}"/>
              </a:ext>
            </a:extLst>
          </p:cNvPr>
          <p:cNvSpPr/>
          <p:nvPr/>
        </p:nvSpPr>
        <p:spPr>
          <a:xfrm>
            <a:off x="617124" y="4350510"/>
            <a:ext cx="3816626" cy="3220278"/>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TEACHING</a:t>
            </a:r>
          </a:p>
        </p:txBody>
      </p:sp>
      <p:sp>
        <p:nvSpPr>
          <p:cNvPr id="6" name="Star: 5 Points 5">
            <a:extLst>
              <a:ext uri="{FF2B5EF4-FFF2-40B4-BE49-F238E27FC236}">
                <a16:creationId xmlns:a16="http://schemas.microsoft.com/office/drawing/2014/main" id="{03A640B0-26B4-4AC9-A836-49E68FBBF396}"/>
              </a:ext>
            </a:extLst>
          </p:cNvPr>
          <p:cNvSpPr/>
          <p:nvPr/>
        </p:nvSpPr>
        <p:spPr>
          <a:xfrm>
            <a:off x="4759326" y="4350512"/>
            <a:ext cx="3816626" cy="3220278"/>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RESEARCH</a:t>
            </a:r>
          </a:p>
        </p:txBody>
      </p:sp>
      <p:sp>
        <p:nvSpPr>
          <p:cNvPr id="7" name="Star: 5 Points 6">
            <a:extLst>
              <a:ext uri="{FF2B5EF4-FFF2-40B4-BE49-F238E27FC236}">
                <a16:creationId xmlns:a16="http://schemas.microsoft.com/office/drawing/2014/main" id="{321EE899-47BB-465C-9559-1B37F1CBC849}"/>
              </a:ext>
            </a:extLst>
          </p:cNvPr>
          <p:cNvSpPr/>
          <p:nvPr/>
        </p:nvSpPr>
        <p:spPr>
          <a:xfrm>
            <a:off x="8901528" y="4350510"/>
            <a:ext cx="3816626" cy="3220278"/>
          </a:xfrm>
          <a:prstGeom prst="star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SERVICE</a:t>
            </a:r>
          </a:p>
        </p:txBody>
      </p:sp>
    </p:spTree>
    <p:extLst>
      <p:ext uri="{BB962C8B-B14F-4D97-AF65-F5344CB8AC3E}">
        <p14:creationId xmlns:p14="http://schemas.microsoft.com/office/powerpoint/2010/main" val="384292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ext&#10;&#10;Description automatically generated">
            <a:extLst>
              <a:ext uri="{FF2B5EF4-FFF2-40B4-BE49-F238E27FC236}">
                <a16:creationId xmlns:a16="http://schemas.microsoft.com/office/drawing/2014/main" id="{7E850A17-008C-495F-8FE1-2E5AEA573A14}"/>
              </a:ext>
            </a:extLst>
          </p:cNvPr>
          <p:cNvPicPr>
            <a:picLocks noGrp="1" noChangeAspect="1"/>
          </p:cNvPicPr>
          <p:nvPr>
            <p:ph type="pic" sz="quarter" idx="10"/>
          </p:nvPr>
        </p:nvPicPr>
        <p:blipFill>
          <a:blip r:embed="rId2"/>
          <a:srcRect l="25000" r="25000"/>
          <a:stretch>
            <a:fillRect/>
          </a:stretch>
        </p:blipFill>
        <p:spPr/>
      </p:pic>
      <p:sp>
        <p:nvSpPr>
          <p:cNvPr id="3" name="Text Placeholder 2">
            <a:extLst>
              <a:ext uri="{FF2B5EF4-FFF2-40B4-BE49-F238E27FC236}">
                <a16:creationId xmlns:a16="http://schemas.microsoft.com/office/drawing/2014/main" id="{3972683E-2DD1-425B-A29E-ABE40786AACE}"/>
              </a:ext>
            </a:extLst>
          </p:cNvPr>
          <p:cNvSpPr>
            <a:spLocks noGrp="1"/>
          </p:cNvSpPr>
          <p:nvPr>
            <p:ph type="body" sz="quarter" idx="15"/>
          </p:nvPr>
        </p:nvSpPr>
        <p:spPr>
          <a:xfrm>
            <a:off x="182880" y="1423351"/>
            <a:ext cx="8427720" cy="1525914"/>
          </a:xfrm>
        </p:spPr>
        <p:txBody>
          <a:bodyPr/>
          <a:lstStyle/>
          <a:p>
            <a:r>
              <a:rPr lang="en-US"/>
              <a:t>The Application</a:t>
            </a:r>
          </a:p>
        </p:txBody>
      </p:sp>
      <p:sp>
        <p:nvSpPr>
          <p:cNvPr id="4" name="Slide Number Placeholder 3">
            <a:extLst>
              <a:ext uri="{FF2B5EF4-FFF2-40B4-BE49-F238E27FC236}">
                <a16:creationId xmlns:a16="http://schemas.microsoft.com/office/drawing/2014/main" id="{B708255F-A0D0-4A04-9F68-0370A6C7B467}"/>
              </a:ext>
            </a:extLst>
          </p:cNvPr>
          <p:cNvSpPr>
            <a:spLocks noGrp="1"/>
          </p:cNvSpPr>
          <p:nvPr>
            <p:ph type="sldNum" sz="quarter" idx="24"/>
          </p:nvPr>
        </p:nvSpPr>
        <p:spPr/>
        <p:txBody>
          <a:bodyPr/>
          <a:lstStyle/>
          <a:p>
            <a:fld id="{9E131138-2B84-A04F-86C2-ABA3FF6E7279}" type="slidenum">
              <a:rPr lang="en-US" altLang="en-US" smtClean="0"/>
              <a:pPr/>
              <a:t>24</a:t>
            </a:fld>
            <a:endParaRPr lang="en-US" altLang="en-US"/>
          </a:p>
        </p:txBody>
      </p:sp>
      <p:sp>
        <p:nvSpPr>
          <p:cNvPr id="5" name="Text Placeholder 4">
            <a:extLst>
              <a:ext uri="{FF2B5EF4-FFF2-40B4-BE49-F238E27FC236}">
                <a16:creationId xmlns:a16="http://schemas.microsoft.com/office/drawing/2014/main" id="{6BF3494D-5460-49C9-A010-19FA573F094F}"/>
              </a:ext>
            </a:extLst>
          </p:cNvPr>
          <p:cNvSpPr>
            <a:spLocks noGrp="1"/>
          </p:cNvSpPr>
          <p:nvPr>
            <p:ph type="body" sz="quarter" idx="25"/>
          </p:nvPr>
        </p:nvSpPr>
        <p:spPr>
          <a:xfrm>
            <a:off x="182880" y="2490538"/>
            <a:ext cx="7132320" cy="5080252"/>
          </a:xfrm>
        </p:spPr>
        <p:txBody>
          <a:bodyPr/>
          <a:lstStyle/>
          <a:p>
            <a:pPr marL="0" indent="0">
              <a:buNone/>
            </a:pPr>
            <a:r>
              <a:rPr lang="en-US"/>
              <a:t>For more information on preparing the individual application components and to see samples, visit the </a:t>
            </a:r>
            <a:r>
              <a:rPr lang="en-US">
                <a:hlinkClick r:id="rId3"/>
              </a:rPr>
              <a:t>How to Apply webpage </a:t>
            </a:r>
            <a:r>
              <a:rPr lang="en-US"/>
              <a:t>of the CDIP website.</a:t>
            </a:r>
          </a:p>
        </p:txBody>
      </p:sp>
    </p:spTree>
    <p:extLst>
      <p:ext uri="{BB962C8B-B14F-4D97-AF65-F5344CB8AC3E}">
        <p14:creationId xmlns:p14="http://schemas.microsoft.com/office/powerpoint/2010/main" val="2967602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2683E-2DD1-425B-A29E-ABE40786AACE}"/>
              </a:ext>
            </a:extLst>
          </p:cNvPr>
          <p:cNvSpPr>
            <a:spLocks noGrp="1"/>
          </p:cNvSpPr>
          <p:nvPr>
            <p:ph type="body" sz="quarter" idx="15"/>
          </p:nvPr>
        </p:nvSpPr>
        <p:spPr>
          <a:xfrm>
            <a:off x="1453155" y="1393695"/>
            <a:ext cx="11724090" cy="4127304"/>
          </a:xfrm>
        </p:spPr>
        <p:txBody>
          <a:bodyPr/>
          <a:lstStyle/>
          <a:p>
            <a:pPr algn="ctr"/>
            <a:r>
              <a:rPr lang="en-US" sz="4800">
                <a:solidFill>
                  <a:schemeClr val="tx1"/>
                </a:solidFill>
              </a:rPr>
              <a:t>Submit your Collaborative Plan of Support and your Qualifications and Motivation Statement to </a:t>
            </a:r>
            <a:r>
              <a:rPr lang="en-US" sz="4800">
                <a:hlinkClick r:id="rId2">
                  <a:extLst>
                    <a:ext uri="{A12FA001-AC4F-418D-AE19-62706E023703}">
                      <ahyp:hlinkClr xmlns:ahyp="http://schemas.microsoft.com/office/drawing/2018/hyperlinkcolor" val="tx"/>
                    </a:ext>
                  </a:extLst>
                </a:hlinkClick>
              </a:rPr>
              <a:t>GRC@calstatela.edu</a:t>
            </a:r>
            <a:r>
              <a:rPr lang="en-US" sz="4800"/>
              <a:t> </a:t>
            </a:r>
            <a:r>
              <a:rPr lang="en-US" sz="4800">
                <a:solidFill>
                  <a:schemeClr val="tx1"/>
                </a:solidFill>
              </a:rPr>
              <a:t>by January 10 for feedback.</a:t>
            </a:r>
          </a:p>
          <a:p>
            <a:pPr algn="ctr"/>
            <a:endParaRPr lang="en-US" sz="4800">
              <a:solidFill>
                <a:schemeClr val="tx1"/>
              </a:solidFill>
            </a:endParaRPr>
          </a:p>
          <a:p>
            <a:pPr algn="ctr"/>
            <a:r>
              <a:rPr lang="en-US" sz="4800"/>
              <a:t>Applications to the Chancellor’s Office are due by January 31, 2024.</a:t>
            </a:r>
          </a:p>
        </p:txBody>
      </p:sp>
      <p:sp>
        <p:nvSpPr>
          <p:cNvPr id="4" name="Slide Number Placeholder 3">
            <a:extLst>
              <a:ext uri="{FF2B5EF4-FFF2-40B4-BE49-F238E27FC236}">
                <a16:creationId xmlns:a16="http://schemas.microsoft.com/office/drawing/2014/main" id="{B708255F-A0D0-4A04-9F68-0370A6C7B467}"/>
              </a:ext>
            </a:extLst>
          </p:cNvPr>
          <p:cNvSpPr>
            <a:spLocks noGrp="1"/>
          </p:cNvSpPr>
          <p:nvPr>
            <p:ph type="sldNum" sz="quarter" idx="24"/>
          </p:nvPr>
        </p:nvSpPr>
        <p:spPr/>
        <p:txBody>
          <a:bodyPr/>
          <a:lstStyle/>
          <a:p>
            <a:fld id="{9E131138-2B84-A04F-86C2-ABA3FF6E7279}" type="slidenum">
              <a:rPr lang="en-US" altLang="en-US" smtClean="0"/>
              <a:pPr/>
              <a:t>25</a:t>
            </a:fld>
            <a:endParaRPr lang="en-US" altLang="en-US"/>
          </a:p>
        </p:txBody>
      </p:sp>
    </p:spTree>
    <p:extLst>
      <p:ext uri="{BB962C8B-B14F-4D97-AF65-F5344CB8AC3E}">
        <p14:creationId xmlns:p14="http://schemas.microsoft.com/office/powerpoint/2010/main" val="3276421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D7BE330-C4F2-4BE6-B431-F5AE2D8F6175}"/>
              </a:ext>
            </a:extLst>
          </p:cNvPr>
          <p:cNvPicPr>
            <a:picLocks noGrp="1" noChangeAspect="1"/>
          </p:cNvPicPr>
          <p:nvPr>
            <p:ph type="pic" sz="quarter" idx="10"/>
          </p:nvPr>
        </p:nvPicPr>
        <p:blipFill>
          <a:blip r:embed="rId3"/>
          <a:srcRect l="20370" r="20370"/>
          <a:stretch/>
        </p:blipFill>
        <p:spPr>
          <a:xfrm>
            <a:off x="7315200" y="0"/>
            <a:ext cx="7315200" cy="8229600"/>
          </a:xfrm>
        </p:spPr>
      </p:pic>
      <p:sp>
        <p:nvSpPr>
          <p:cNvPr id="3" name="Text Placeholder 2">
            <a:extLst>
              <a:ext uri="{FF2B5EF4-FFF2-40B4-BE49-F238E27FC236}">
                <a16:creationId xmlns:a16="http://schemas.microsoft.com/office/drawing/2014/main" id="{C92B0CF7-3EB5-4CB8-99DA-D3FCB66DCA39}"/>
              </a:ext>
            </a:extLst>
          </p:cNvPr>
          <p:cNvSpPr>
            <a:spLocks noGrp="1"/>
          </p:cNvSpPr>
          <p:nvPr>
            <p:ph type="body" sz="quarter" idx="15"/>
          </p:nvPr>
        </p:nvSpPr>
        <p:spPr>
          <a:xfrm>
            <a:off x="1097280" y="1400165"/>
            <a:ext cx="4866198" cy="923330"/>
          </a:xfrm>
        </p:spPr>
        <p:txBody>
          <a:bodyPr/>
          <a:lstStyle/>
          <a:p>
            <a:r>
              <a:rPr lang="en-US"/>
              <a:t>QUESTIONS?</a:t>
            </a:r>
          </a:p>
        </p:txBody>
      </p:sp>
      <p:sp>
        <p:nvSpPr>
          <p:cNvPr id="6" name="Slide Number Placeholder 5">
            <a:extLst>
              <a:ext uri="{FF2B5EF4-FFF2-40B4-BE49-F238E27FC236}">
                <a16:creationId xmlns:a16="http://schemas.microsoft.com/office/drawing/2014/main" id="{BF50D5DE-6479-4A7A-855F-D681CBAD256F}"/>
              </a:ext>
            </a:extLst>
          </p:cNvPr>
          <p:cNvSpPr>
            <a:spLocks noGrp="1"/>
          </p:cNvSpPr>
          <p:nvPr>
            <p:ph type="sldNum" sz="quarter" idx="24"/>
          </p:nvPr>
        </p:nvSpPr>
        <p:spPr/>
        <p:txBody>
          <a:bodyPr/>
          <a:lstStyle/>
          <a:p>
            <a:fld id="{9E131138-2B84-A04F-86C2-ABA3FF6E7279}" type="slidenum">
              <a:rPr lang="en-US" altLang="en-US" smtClean="0"/>
              <a:pPr/>
              <a:t>26</a:t>
            </a:fld>
            <a:endParaRPr lang="en-US" altLang="en-US"/>
          </a:p>
        </p:txBody>
      </p:sp>
    </p:spTree>
    <p:extLst>
      <p:ext uri="{BB962C8B-B14F-4D97-AF65-F5344CB8AC3E}">
        <p14:creationId xmlns:p14="http://schemas.microsoft.com/office/powerpoint/2010/main" val="4194602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Program Statistics</a:t>
            </a:r>
          </a:p>
        </p:txBody>
      </p:sp>
      <p:pic>
        <p:nvPicPr>
          <p:cNvPr id="5" name="Content Placeholder 4"/>
          <p:cNvPicPr>
            <a:picLocks noGrp="1" noChangeAspect="1"/>
          </p:cNvPicPr>
          <p:nvPr>
            <p:ph sz="half" idx="1"/>
          </p:nvPr>
        </p:nvPicPr>
        <p:blipFill>
          <a:blip r:embed="rId2"/>
          <a:stretch>
            <a:fillRect/>
          </a:stretch>
        </p:blipFill>
        <p:spPr>
          <a:xfrm>
            <a:off x="1005841" y="2190750"/>
            <a:ext cx="6059641" cy="5221606"/>
          </a:xfrm>
          <a:prstGeom prst="rect">
            <a:avLst/>
          </a:prstGeom>
        </p:spPr>
      </p:pic>
      <p:sp>
        <p:nvSpPr>
          <p:cNvPr id="4" name="Content Placeholder 3"/>
          <p:cNvSpPr>
            <a:spLocks noGrp="1"/>
          </p:cNvSpPr>
          <p:nvPr>
            <p:ph sz="half" idx="2"/>
          </p:nvPr>
        </p:nvSpPr>
        <p:spPr>
          <a:xfrm>
            <a:off x="7406640" y="2190750"/>
            <a:ext cx="6886625" cy="5576084"/>
          </a:xfrm>
        </p:spPr>
        <p:txBody>
          <a:bodyPr>
            <a:normAutofit fontScale="92500" lnSpcReduction="10000"/>
          </a:bodyPr>
          <a:lstStyle/>
          <a:p>
            <a:r>
              <a:rPr lang="en-US">
                <a:latin typeface="FuturaBT Book" panose="020B0502020204020303" pitchFamily="34" charset="0"/>
              </a:rPr>
              <a:t>2,486 Scholars since 1989</a:t>
            </a:r>
          </a:p>
          <a:p>
            <a:r>
              <a:rPr lang="en-US">
                <a:latin typeface="FuturaBT Book" panose="020B0502020204020303" pitchFamily="34" charset="0"/>
              </a:rPr>
              <a:t>40% of each cohort end up in fully funded Ph.D. programs</a:t>
            </a:r>
          </a:p>
          <a:p>
            <a:r>
              <a:rPr lang="en-US">
                <a:latin typeface="FuturaBT Book" panose="020B0502020204020303" pitchFamily="34" charset="0"/>
              </a:rPr>
              <a:t>Since 2014-15 AY, average of 13 Sally Casanova scholars are admitted each year into a Ph.D. program at a UC campus</a:t>
            </a:r>
          </a:p>
          <a:p>
            <a:r>
              <a:rPr lang="en-US">
                <a:latin typeface="FuturaBT Book" panose="020B0502020204020303" pitchFamily="34" charset="0"/>
              </a:rPr>
              <a:t>Since 2013-14 AY, approximately 25% of Sally Casanova Scholars receive funding for their Ph.D. program through the </a:t>
            </a:r>
            <a:r>
              <a:rPr lang="en-US" b="1">
                <a:latin typeface="FuturaBT Book" panose="020B0502020204020303" pitchFamily="34" charset="0"/>
              </a:rPr>
              <a:t>Chancellor’s Doctoral Incentive Program</a:t>
            </a:r>
          </a:p>
          <a:p>
            <a:endParaRPr lang="en-US"/>
          </a:p>
        </p:txBody>
      </p:sp>
    </p:spTree>
    <p:extLst>
      <p:ext uri="{BB962C8B-B14F-4D97-AF65-F5344CB8AC3E}">
        <p14:creationId xmlns:p14="http://schemas.microsoft.com/office/powerpoint/2010/main" val="226821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Scholar Data Since 2013</a:t>
            </a:r>
          </a:p>
        </p:txBody>
      </p:sp>
      <p:sp>
        <p:nvSpPr>
          <p:cNvPr id="3" name="Content Placeholder 2"/>
          <p:cNvSpPr>
            <a:spLocks noGrp="1"/>
          </p:cNvSpPr>
          <p:nvPr>
            <p:ph sz="half" idx="1"/>
          </p:nvPr>
        </p:nvSpPr>
        <p:spPr>
          <a:xfrm>
            <a:off x="578058" y="2190750"/>
            <a:ext cx="6217920" cy="5221606"/>
          </a:xfrm>
        </p:spPr>
        <p:txBody>
          <a:bodyPr>
            <a:normAutofit/>
          </a:bodyPr>
          <a:lstStyle/>
          <a:p>
            <a:r>
              <a:rPr lang="en-US">
                <a:latin typeface="FuturaBT Book" panose="020B0502020204020303" pitchFamily="34" charset="0"/>
              </a:rPr>
              <a:t>90% of the scholars are first generation</a:t>
            </a:r>
          </a:p>
          <a:p>
            <a:r>
              <a:rPr lang="en-US">
                <a:latin typeface="FuturaBT Book" panose="020B0502020204020303" pitchFamily="34" charset="0"/>
              </a:rPr>
              <a:t>82% are students of color</a:t>
            </a:r>
          </a:p>
          <a:p>
            <a:r>
              <a:rPr lang="en-US">
                <a:latin typeface="FuturaBT Book" panose="020B0502020204020303" pitchFamily="34" charset="0"/>
              </a:rPr>
              <a:t>65% of the scholars are women</a:t>
            </a:r>
          </a:p>
          <a:p>
            <a:r>
              <a:rPr lang="en-US">
                <a:latin typeface="FuturaBT Book" panose="020B0502020204020303" pitchFamily="34" charset="0"/>
              </a:rPr>
              <a:t>20% are Juniors</a:t>
            </a:r>
          </a:p>
          <a:p>
            <a:r>
              <a:rPr lang="en-US">
                <a:latin typeface="FuturaBT Book" panose="020B0502020204020303" pitchFamily="34" charset="0"/>
              </a:rPr>
              <a:t>20% are Seniors</a:t>
            </a:r>
          </a:p>
          <a:p>
            <a:r>
              <a:rPr lang="en-US">
                <a:latin typeface="FuturaBT Book" panose="020B0502020204020303" pitchFamily="34" charset="0"/>
              </a:rPr>
              <a:t>60% are Master’s students</a:t>
            </a:r>
          </a:p>
          <a:p>
            <a:endParaRPr lang="en-US"/>
          </a:p>
        </p:txBody>
      </p:sp>
      <p:pic>
        <p:nvPicPr>
          <p:cNvPr id="5" name="Content Placeholder 4"/>
          <p:cNvPicPr>
            <a:picLocks noGrp="1" noChangeAspect="1"/>
          </p:cNvPicPr>
          <p:nvPr>
            <p:ph sz="half" idx="2"/>
          </p:nvPr>
        </p:nvPicPr>
        <p:blipFill>
          <a:blip r:embed="rId2"/>
          <a:stretch>
            <a:fillRect/>
          </a:stretch>
        </p:blipFill>
        <p:spPr>
          <a:xfrm>
            <a:off x="6795979" y="2446932"/>
            <a:ext cx="7248018" cy="4965424"/>
          </a:xfrm>
          <a:prstGeom prst="rect">
            <a:avLst/>
          </a:prstGeom>
        </p:spPr>
      </p:pic>
      <p:sp>
        <p:nvSpPr>
          <p:cNvPr id="6" name="TextBox 5"/>
          <p:cNvSpPr txBox="1"/>
          <p:nvPr/>
        </p:nvSpPr>
        <p:spPr>
          <a:xfrm>
            <a:off x="6361259" y="7556920"/>
            <a:ext cx="7855733" cy="424732"/>
          </a:xfrm>
          <a:prstGeom prst="rect">
            <a:avLst/>
          </a:prstGeom>
          <a:noFill/>
        </p:spPr>
        <p:txBody>
          <a:bodyPr wrap="square" rtlCol="0">
            <a:spAutoFit/>
          </a:bodyPr>
          <a:lstStyle/>
          <a:p>
            <a:pPr defTabSz="1097280" eaLnBrk="1" fontAlgn="auto" hangingPunct="1">
              <a:spcBef>
                <a:spcPts val="0"/>
              </a:spcBef>
              <a:spcAft>
                <a:spcPts val="0"/>
              </a:spcAft>
            </a:pPr>
            <a:r>
              <a:rPr lang="en-US" sz="2160">
                <a:solidFill>
                  <a:prstClr val="black"/>
                </a:solidFill>
                <a:latin typeface="FuturaBT Book" panose="020B0502020204020303" pitchFamily="34" charset="0"/>
              </a:rPr>
              <a:t>2019 UCLA Sally Casanova Scholar’s Summer Research Cohort</a:t>
            </a:r>
          </a:p>
        </p:txBody>
      </p:sp>
    </p:spTree>
    <p:extLst>
      <p:ext uri="{BB962C8B-B14F-4D97-AF65-F5344CB8AC3E}">
        <p14:creationId xmlns:p14="http://schemas.microsoft.com/office/powerpoint/2010/main" val="1857152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Scholars from Cal State LA</a:t>
            </a:r>
          </a:p>
        </p:txBody>
      </p:sp>
      <p:sp>
        <p:nvSpPr>
          <p:cNvPr id="3" name="Content Placeholder 2"/>
          <p:cNvSpPr>
            <a:spLocks noGrp="1"/>
          </p:cNvSpPr>
          <p:nvPr>
            <p:ph sz="half" idx="1"/>
          </p:nvPr>
        </p:nvSpPr>
        <p:spPr>
          <a:xfrm>
            <a:off x="578057" y="2190750"/>
            <a:ext cx="9282223" cy="5221606"/>
          </a:xfrm>
        </p:spPr>
        <p:txBody>
          <a:bodyPr>
            <a:normAutofit lnSpcReduction="10000"/>
          </a:bodyPr>
          <a:lstStyle/>
          <a:p>
            <a:r>
              <a:rPr lang="en-US" b="1">
                <a:latin typeface="FuturaBT Book" panose="020B0502020204020303" pitchFamily="34" charset="0"/>
              </a:rPr>
              <a:t>13 scholars AY 2023-24</a:t>
            </a:r>
          </a:p>
          <a:p>
            <a:r>
              <a:rPr lang="en-US">
                <a:latin typeface="FuturaBT Book" panose="020B0502020204020303" pitchFamily="34" charset="0"/>
              </a:rPr>
              <a:t>7 scholars AY 2022-23</a:t>
            </a:r>
          </a:p>
          <a:p>
            <a:r>
              <a:rPr lang="en-US">
                <a:latin typeface="FuturaBT Book" panose="020B0502020204020303" pitchFamily="34" charset="0"/>
              </a:rPr>
              <a:t>4 scholars AY 2021-22</a:t>
            </a:r>
          </a:p>
          <a:p>
            <a:r>
              <a:rPr lang="en-US">
                <a:latin typeface="FuturaBT Book" panose="020B0502020204020303" pitchFamily="34" charset="0"/>
              </a:rPr>
              <a:t>9 scholars AY 2020-21</a:t>
            </a:r>
          </a:p>
          <a:p>
            <a:endParaRPr lang="en-US">
              <a:latin typeface="FuturaBT Book" panose="020B0502020204020303" pitchFamily="34" charset="0"/>
            </a:endParaRPr>
          </a:p>
          <a:p>
            <a:pPr marL="0" indent="0">
              <a:buNone/>
            </a:pPr>
            <a:r>
              <a:rPr lang="en-US">
                <a:latin typeface="FuturaBT Book" panose="020B0502020204020303" pitchFamily="34" charset="0"/>
              </a:rPr>
              <a:t>Research areas have included: Anthropology, Chicana(o) and Latina(o) Studies, Psychology, Television, Film, and Media Studies, English, History, Biological Sciences, Business Administration</a:t>
            </a:r>
          </a:p>
        </p:txBody>
      </p:sp>
      <p:pic>
        <p:nvPicPr>
          <p:cNvPr id="9" name="Picture 8" descr="A white and yellow logo&#10;&#10;Description automatically generated">
            <a:extLst>
              <a:ext uri="{FF2B5EF4-FFF2-40B4-BE49-F238E27FC236}">
                <a16:creationId xmlns:a16="http://schemas.microsoft.com/office/drawing/2014/main" id="{8EC7E2CA-5D66-2D3C-171F-4CD72FFCA5DA}"/>
              </a:ext>
            </a:extLst>
          </p:cNvPr>
          <p:cNvPicPr>
            <a:picLocks noChangeAspect="1"/>
          </p:cNvPicPr>
          <p:nvPr/>
        </p:nvPicPr>
        <p:blipFill>
          <a:blip r:embed="rId2"/>
          <a:stretch>
            <a:fillRect/>
          </a:stretch>
        </p:blipFill>
        <p:spPr>
          <a:xfrm>
            <a:off x="12588202" y="466881"/>
            <a:ext cx="1293908" cy="1590676"/>
          </a:xfrm>
          <a:prstGeom prst="rect">
            <a:avLst/>
          </a:prstGeom>
        </p:spPr>
      </p:pic>
      <p:pic>
        <p:nvPicPr>
          <p:cNvPr id="11" name="Picture 10" descr="A group of people standing together&#10;&#10;Description automatically generated">
            <a:extLst>
              <a:ext uri="{FF2B5EF4-FFF2-40B4-BE49-F238E27FC236}">
                <a16:creationId xmlns:a16="http://schemas.microsoft.com/office/drawing/2014/main" id="{E26F6032-6D7F-4A21-C22A-2BABE70674F2}"/>
              </a:ext>
            </a:extLst>
          </p:cNvPr>
          <p:cNvPicPr>
            <a:picLocks noChangeAspect="1"/>
          </p:cNvPicPr>
          <p:nvPr/>
        </p:nvPicPr>
        <p:blipFill>
          <a:blip r:embed="rId3"/>
          <a:stretch>
            <a:fillRect/>
          </a:stretch>
        </p:blipFill>
        <p:spPr>
          <a:xfrm>
            <a:off x="9678670" y="3469631"/>
            <a:ext cx="4823460" cy="3215640"/>
          </a:xfrm>
          <a:prstGeom prst="rect">
            <a:avLst/>
          </a:prstGeom>
        </p:spPr>
      </p:pic>
      <p:sp>
        <p:nvSpPr>
          <p:cNvPr id="12" name="TextBox 11">
            <a:extLst>
              <a:ext uri="{FF2B5EF4-FFF2-40B4-BE49-F238E27FC236}">
                <a16:creationId xmlns:a16="http://schemas.microsoft.com/office/drawing/2014/main" id="{24CE975A-DE53-D294-4C09-B4345D2AB522}"/>
              </a:ext>
            </a:extLst>
          </p:cNvPr>
          <p:cNvSpPr txBox="1"/>
          <p:nvPr/>
        </p:nvSpPr>
        <p:spPr>
          <a:xfrm>
            <a:off x="10932160" y="6868691"/>
            <a:ext cx="3855720" cy="415498"/>
          </a:xfrm>
          <a:prstGeom prst="rect">
            <a:avLst/>
          </a:prstGeom>
          <a:noFill/>
        </p:spPr>
        <p:txBody>
          <a:bodyPr wrap="square" rtlCol="0">
            <a:spAutoFit/>
          </a:bodyPr>
          <a:lstStyle/>
          <a:p>
            <a:r>
              <a:rPr lang="en-US">
                <a:latin typeface="FuturaBT Book" panose="020B0502020204020303" pitchFamily="34" charset="0"/>
              </a:rPr>
              <a:t>2022-2023 Pre-Doc Scholars</a:t>
            </a:r>
          </a:p>
        </p:txBody>
      </p:sp>
    </p:spTree>
    <p:extLst>
      <p:ext uri="{BB962C8B-B14F-4D97-AF65-F5344CB8AC3E}">
        <p14:creationId xmlns:p14="http://schemas.microsoft.com/office/powerpoint/2010/main" val="159819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Program Details			</a:t>
            </a:r>
          </a:p>
        </p:txBody>
      </p:sp>
      <p:sp>
        <p:nvSpPr>
          <p:cNvPr id="3" name="Content Placeholder 2"/>
          <p:cNvSpPr>
            <a:spLocks noGrp="1"/>
          </p:cNvSpPr>
          <p:nvPr>
            <p:ph idx="1"/>
          </p:nvPr>
        </p:nvSpPr>
        <p:spPr/>
        <p:txBody>
          <a:bodyPr/>
          <a:lstStyle/>
          <a:p>
            <a:r>
              <a:rPr lang="en-US">
                <a:latin typeface="FuturaBT Book" panose="020B0502020204020303" pitchFamily="34" charset="0"/>
              </a:rPr>
              <a:t>Supports the doctoral aspirations of CSU students who have experienced economic and educational disadvantages</a:t>
            </a:r>
          </a:p>
          <a:p>
            <a:r>
              <a:rPr lang="en-US">
                <a:latin typeface="FuturaBT Book" panose="020B0502020204020303" pitchFamily="34" charset="0"/>
              </a:rPr>
              <a:t>Special emphasis is placed on increasing the number of CSU students who enter Ph.D. programs at one of the University of California campuses</a:t>
            </a:r>
          </a:p>
          <a:p>
            <a:r>
              <a:rPr lang="en-US">
                <a:latin typeface="FuturaBT Book" panose="020B0502020204020303" pitchFamily="34" charset="0"/>
              </a:rPr>
              <a:t>Applicants who are selected are designated a Sally Casanova Pre-Doctoral Scholar and will work closely with a CSU faculty mentor</a:t>
            </a:r>
          </a:p>
          <a:p>
            <a:r>
              <a:rPr lang="en-US">
                <a:latin typeface="FuturaBT Book" panose="020B0502020204020303" pitchFamily="34" charset="0"/>
              </a:rPr>
              <a:t>The Scholar and mentor will develop an overall plan that leads to enrollment in a doctoral program</a:t>
            </a:r>
          </a:p>
        </p:txBody>
      </p:sp>
    </p:spTree>
    <p:extLst>
      <p:ext uri="{BB962C8B-B14F-4D97-AF65-F5344CB8AC3E}">
        <p14:creationId xmlns:p14="http://schemas.microsoft.com/office/powerpoint/2010/main" val="294719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The Program Provides</a:t>
            </a:r>
          </a:p>
        </p:txBody>
      </p:sp>
      <p:sp>
        <p:nvSpPr>
          <p:cNvPr id="3" name="Content Placeholder 2"/>
          <p:cNvSpPr>
            <a:spLocks noGrp="1"/>
          </p:cNvSpPr>
          <p:nvPr>
            <p:ph idx="1"/>
          </p:nvPr>
        </p:nvSpPr>
        <p:spPr>
          <a:xfrm>
            <a:off x="1005840" y="1933729"/>
            <a:ext cx="12618720" cy="5742288"/>
          </a:xfrm>
        </p:spPr>
        <p:txBody>
          <a:bodyPr>
            <a:normAutofit fontScale="85000" lnSpcReduction="20000"/>
          </a:bodyPr>
          <a:lstStyle/>
          <a:p>
            <a:r>
              <a:rPr lang="en-US" b="1">
                <a:latin typeface="FuturaBT Book" panose="020B0502020204020303" pitchFamily="34" charset="0"/>
              </a:rPr>
              <a:t>Travel Funds </a:t>
            </a:r>
            <a:r>
              <a:rPr lang="en-US">
                <a:latin typeface="FuturaBT Book" panose="020B0502020204020303" pitchFamily="34" charset="0"/>
              </a:rPr>
              <a:t>for the student to visit U.S. doctoral-granting institutions and/or to attend professional meetings appropriate to the student's development.</a:t>
            </a:r>
          </a:p>
          <a:p>
            <a:pPr marL="0" indent="0">
              <a:buNone/>
            </a:pPr>
            <a:endParaRPr lang="en-US">
              <a:latin typeface="FuturaBT Book" panose="020B0502020204020303" pitchFamily="34" charset="0"/>
            </a:endParaRPr>
          </a:p>
          <a:p>
            <a:r>
              <a:rPr lang="en-US" b="1">
                <a:latin typeface="FuturaBT Book" panose="020B0502020204020303" pitchFamily="34" charset="0"/>
              </a:rPr>
              <a:t>Development Funds </a:t>
            </a:r>
            <a:r>
              <a:rPr lang="en-US">
                <a:latin typeface="FuturaBT Book" panose="020B0502020204020303" pitchFamily="34" charset="0"/>
              </a:rPr>
              <a:t>for other related activities, such as student membership in professional organizations, subscriptions to academic journals, graduate school applications and test fees, GRE preparation, and the cost of minor research materials, for example.</a:t>
            </a:r>
          </a:p>
          <a:p>
            <a:pPr marL="0" indent="0">
              <a:buNone/>
            </a:pPr>
            <a:endParaRPr lang="en-US">
              <a:latin typeface="FuturaBT Book" panose="020B0502020204020303" pitchFamily="34" charset="0"/>
            </a:endParaRPr>
          </a:p>
          <a:p>
            <a:r>
              <a:rPr lang="en-US" b="1">
                <a:latin typeface="FuturaBT Book" panose="020B0502020204020303" pitchFamily="34" charset="0"/>
              </a:rPr>
              <a:t>A Summer Research Experience</a:t>
            </a:r>
            <a:r>
              <a:rPr lang="en-US">
                <a:latin typeface="FuturaBT Book" panose="020B0502020204020303" pitchFamily="34" charset="0"/>
              </a:rPr>
              <a:t> opportunity at a University of California campus or other U.S. major research university, fully funded by the Pre-Doctoral Program, so that the scholar can participate in doctoral-level research prior to applying to a Ph.D. program.</a:t>
            </a:r>
          </a:p>
          <a:p>
            <a:endParaRPr lang="en-US">
              <a:latin typeface="FuturaBT Book" panose="020B0502020204020303" pitchFamily="34" charset="0"/>
            </a:endParaRPr>
          </a:p>
          <a:p>
            <a:r>
              <a:rPr lang="en-US" b="1">
                <a:latin typeface="FuturaBT Book" panose="020B0502020204020303" pitchFamily="34" charset="0"/>
              </a:rPr>
              <a:t>Faculty mentorship </a:t>
            </a:r>
            <a:r>
              <a:rPr lang="en-US">
                <a:latin typeface="FuturaBT Book" panose="020B0502020204020303" pitchFamily="34" charset="0"/>
              </a:rPr>
              <a:t>to help you implement the budget plan</a:t>
            </a:r>
          </a:p>
        </p:txBody>
      </p:sp>
    </p:spTree>
    <p:extLst>
      <p:ext uri="{BB962C8B-B14F-4D97-AF65-F5344CB8AC3E}">
        <p14:creationId xmlns:p14="http://schemas.microsoft.com/office/powerpoint/2010/main" val="332816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Participant Eligibility</a:t>
            </a:r>
          </a:p>
        </p:txBody>
      </p:sp>
      <p:sp>
        <p:nvSpPr>
          <p:cNvPr id="3" name="Content Placeholder 2"/>
          <p:cNvSpPr>
            <a:spLocks noGrp="1"/>
          </p:cNvSpPr>
          <p:nvPr>
            <p:ph idx="1"/>
          </p:nvPr>
        </p:nvSpPr>
        <p:spPr>
          <a:xfrm>
            <a:off x="515245" y="1780463"/>
            <a:ext cx="13348649" cy="6110412"/>
          </a:xfrm>
        </p:spPr>
        <p:txBody>
          <a:bodyPr>
            <a:normAutofit/>
          </a:bodyPr>
          <a:lstStyle/>
          <a:p>
            <a:pPr>
              <a:lnSpc>
                <a:spcPct val="100000"/>
              </a:lnSpc>
            </a:pPr>
            <a:r>
              <a:rPr lang="en-US" sz="2800">
                <a:latin typeface="FuturaBT Book" panose="020B0502020204020303" pitchFamily="34" charset="0"/>
                <a:cs typeface="Tisa Offc" panose="02010504030101020102" pitchFamily="2" charset="0"/>
              </a:rPr>
              <a:t>Applicants to the California Pre-Doctoral Program must be upper-division or master's degree students who will be enrolled at a CSU campus during the Fall 2024 semester. </a:t>
            </a:r>
          </a:p>
          <a:p>
            <a:pPr>
              <a:lnSpc>
                <a:spcPct val="100000"/>
              </a:lnSpc>
            </a:pPr>
            <a:r>
              <a:rPr lang="en-US" sz="2800">
                <a:latin typeface="FuturaBT Book" panose="020B0502020204020303" pitchFamily="34" charset="0"/>
                <a:cs typeface="Tisa Offc" panose="02010504030101020102" pitchFamily="2" charset="0"/>
              </a:rPr>
              <a:t>The program is designed for students interested in obtaining research doctorates. </a:t>
            </a:r>
          </a:p>
          <a:p>
            <a:pPr>
              <a:lnSpc>
                <a:spcPct val="100000"/>
              </a:lnSpc>
            </a:pPr>
            <a:r>
              <a:rPr lang="en-US" sz="2800">
                <a:latin typeface="FuturaBT Book" panose="020B0502020204020303" pitchFamily="34" charset="0"/>
                <a:cs typeface="Tisa Offc" panose="02010504030101020102" pitchFamily="2" charset="0"/>
              </a:rPr>
              <a:t>Each applicant must have a faculty sponsor from the student’s home campus who will be available for the duration of the plan specified in the application.  </a:t>
            </a:r>
          </a:p>
          <a:p>
            <a:pPr>
              <a:lnSpc>
                <a:spcPct val="100000"/>
              </a:lnSpc>
            </a:pPr>
            <a:r>
              <a:rPr lang="en-US" sz="2800">
                <a:latin typeface="FuturaBT Book" panose="020B0502020204020303" pitchFamily="34" charset="0"/>
                <a:cs typeface="Tisa Offc" panose="02010504030101020102" pitchFamily="2" charset="0"/>
              </a:rPr>
              <a:t>Ineligible students include: </a:t>
            </a:r>
          </a:p>
          <a:p>
            <a:pPr lvl="1">
              <a:lnSpc>
                <a:spcPct val="100000"/>
              </a:lnSpc>
            </a:pPr>
            <a:r>
              <a:rPr lang="en-US" sz="2320">
                <a:latin typeface="FuturaBT Book" panose="020B0502020204020303" pitchFamily="34" charset="0"/>
                <a:cs typeface="Tisa Offc" panose="02010504030101020102" pitchFamily="2" charset="0"/>
              </a:rPr>
              <a:t>International students</a:t>
            </a:r>
          </a:p>
          <a:p>
            <a:pPr lvl="1">
              <a:lnSpc>
                <a:spcPct val="100000"/>
              </a:lnSpc>
            </a:pPr>
            <a:r>
              <a:rPr lang="en-US" sz="2320">
                <a:latin typeface="FuturaBT Book" panose="020B0502020204020303" pitchFamily="34" charset="0"/>
                <a:cs typeface="Tisa Offc" panose="02010504030101020102" pitchFamily="2" charset="0"/>
              </a:rPr>
              <a:t>Students interested in obtaining professional masters or doctoral degrees (law, medicine, dentistry, pharmacy, or an MBA degree, for example)</a:t>
            </a:r>
          </a:p>
          <a:p>
            <a:pPr lvl="1">
              <a:lnSpc>
                <a:spcPct val="100000"/>
              </a:lnSpc>
            </a:pPr>
            <a:r>
              <a:rPr lang="en-US" sz="2320">
                <a:latin typeface="FuturaBT Book" panose="020B0502020204020303" pitchFamily="34" charset="0"/>
                <a:cs typeface="Tisa Offc" panose="02010504030101020102" pitchFamily="2" charset="0"/>
              </a:rPr>
              <a:t>Current or previous Pre-Doctoral Scholars</a:t>
            </a:r>
            <a:endParaRPr lang="en-US">
              <a:latin typeface="FuturaBT Book" panose="020B0502020204020303" pitchFamily="34" charset="0"/>
            </a:endParaRPr>
          </a:p>
        </p:txBody>
      </p:sp>
    </p:spTree>
    <p:extLst>
      <p:ext uri="{BB962C8B-B14F-4D97-AF65-F5344CB8AC3E}">
        <p14:creationId xmlns:p14="http://schemas.microsoft.com/office/powerpoint/2010/main" val="2111516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FuturaBT Book" panose="020B0502020204020303" pitchFamily="34" charset="0"/>
              </a:rPr>
              <a:t>Application Details	</a:t>
            </a:r>
          </a:p>
        </p:txBody>
      </p:sp>
      <p:sp>
        <p:nvSpPr>
          <p:cNvPr id="3" name="Content Placeholder 2"/>
          <p:cNvSpPr>
            <a:spLocks noGrp="1"/>
          </p:cNvSpPr>
          <p:nvPr>
            <p:ph sz="half" idx="1"/>
          </p:nvPr>
        </p:nvSpPr>
        <p:spPr/>
        <p:txBody>
          <a:bodyPr>
            <a:normAutofit/>
          </a:bodyPr>
          <a:lstStyle/>
          <a:p>
            <a:r>
              <a:rPr lang="en-US">
                <a:latin typeface="FuturaBT Book" panose="020B0502020204020303" pitchFamily="34" charset="0"/>
                <a:cs typeface="Tisa Offc" panose="02010504030101020102" pitchFamily="2" charset="0"/>
              </a:rPr>
              <a:t>Personal Information</a:t>
            </a:r>
          </a:p>
          <a:p>
            <a:r>
              <a:rPr lang="en-US">
                <a:latin typeface="FuturaBT Book" panose="020B0502020204020303" pitchFamily="34" charset="0"/>
                <a:cs typeface="Tisa Offc" panose="02010504030101020102" pitchFamily="2" charset="0"/>
              </a:rPr>
              <a:t>Educational Information</a:t>
            </a:r>
          </a:p>
          <a:p>
            <a:r>
              <a:rPr lang="en-US">
                <a:latin typeface="FuturaBT Book" panose="020B0502020204020303" pitchFamily="34" charset="0"/>
                <a:cs typeface="Tisa Offc" panose="02010504030101020102" pitchFamily="2" charset="0"/>
              </a:rPr>
              <a:t>Three Essays</a:t>
            </a:r>
          </a:p>
          <a:p>
            <a:r>
              <a:rPr lang="en-US">
                <a:latin typeface="FuturaBT Book" panose="020B0502020204020303" pitchFamily="34" charset="0"/>
                <a:cs typeface="Tisa Offc" panose="02010504030101020102" pitchFamily="2" charset="0"/>
              </a:rPr>
              <a:t>Faculty Mentor Letter of Recommendation</a:t>
            </a:r>
          </a:p>
          <a:p>
            <a:r>
              <a:rPr lang="en-US">
                <a:latin typeface="FuturaBT Book" panose="020B0502020204020303" pitchFamily="34" charset="0"/>
                <a:cs typeface="Tisa Offc" panose="02010504030101020102" pitchFamily="2" charset="0"/>
              </a:rPr>
              <a:t>Student Budget Plan</a:t>
            </a:r>
          </a:p>
          <a:p>
            <a:r>
              <a:rPr lang="en-US">
                <a:latin typeface="FuturaBT Book" panose="020B0502020204020303" pitchFamily="34" charset="0"/>
                <a:cs typeface="Tisa Offc" panose="02010504030101020102" pitchFamily="2" charset="0"/>
              </a:rPr>
              <a:t>Transcripts</a:t>
            </a:r>
          </a:p>
        </p:txBody>
      </p:sp>
      <p:pic>
        <p:nvPicPr>
          <p:cNvPr id="7" name="Picture 6">
            <a:extLst>
              <a:ext uri="{FF2B5EF4-FFF2-40B4-BE49-F238E27FC236}">
                <a16:creationId xmlns:a16="http://schemas.microsoft.com/office/drawing/2014/main" id="{DC819A0E-EF70-4D79-A92B-C7F9043DFE63}"/>
              </a:ext>
            </a:extLst>
          </p:cNvPr>
          <p:cNvPicPr>
            <a:picLocks noChangeAspect="1"/>
          </p:cNvPicPr>
          <p:nvPr/>
        </p:nvPicPr>
        <p:blipFill>
          <a:blip r:embed="rId2"/>
          <a:stretch>
            <a:fillRect/>
          </a:stretch>
        </p:blipFill>
        <p:spPr>
          <a:xfrm>
            <a:off x="7764273" y="817245"/>
            <a:ext cx="5357135" cy="6888834"/>
          </a:xfrm>
          <a:prstGeom prst="rect">
            <a:avLst/>
          </a:prstGeom>
        </p:spPr>
      </p:pic>
    </p:spTree>
    <p:extLst>
      <p:ext uri="{BB962C8B-B14F-4D97-AF65-F5344CB8AC3E}">
        <p14:creationId xmlns:p14="http://schemas.microsoft.com/office/powerpoint/2010/main" val="3047510126"/>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CC0B2A"/>
      </a:dk2>
      <a:lt2>
        <a:srgbClr val="57517B"/>
      </a:lt2>
      <a:accent1>
        <a:srgbClr val="677E38"/>
      </a:accent1>
      <a:accent2>
        <a:srgbClr val="767679"/>
      </a:accent2>
      <a:accent3>
        <a:srgbClr val="EBA900"/>
      </a:accent3>
      <a:accent4>
        <a:srgbClr val="881C40"/>
      </a:accent4>
      <a:accent5>
        <a:srgbClr val="00574A"/>
      </a:accent5>
      <a:accent6>
        <a:srgbClr val="245E90"/>
      </a:accent6>
      <a:hlink>
        <a:srgbClr val="3BAEE5"/>
      </a:hlink>
      <a:folHlink>
        <a:srgbClr val="76767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u-powerpoint-82" id="{455F56FF-9ED6-8B40-97CE-B75490310203}" vid="{DF8EC817-F731-E044-AA4C-F6A28AEFFF1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91bca7-e89f-4ca9-a7eb-57126fae49d1" xsi:nil="true"/>
    <lcf76f155ced4ddcb4097134ff3c332f xmlns="7f8b91a1-4c7e-464e-a39b-fb8fbef75da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AC12802A07223408F5CB2B33A364D0C" ma:contentTypeVersion="16" ma:contentTypeDescription="Create a new document." ma:contentTypeScope="" ma:versionID="99fbb8adbf12095ab514f9f9a648085e">
  <xsd:schema xmlns:xsd="http://www.w3.org/2001/XMLSchema" xmlns:xs="http://www.w3.org/2001/XMLSchema" xmlns:p="http://schemas.microsoft.com/office/2006/metadata/properties" xmlns:ns2="7f8b91a1-4c7e-464e-a39b-fb8fbef75dad" xmlns:ns3="8391bca7-e89f-4ca9-a7eb-57126fae49d1" targetNamespace="http://schemas.microsoft.com/office/2006/metadata/properties" ma:root="true" ma:fieldsID="930eb3dc5f7b2ebd82464f1889dc29d4" ns2:_="" ns3:_="">
    <xsd:import namespace="7f8b91a1-4c7e-464e-a39b-fb8fbef75dad"/>
    <xsd:import namespace="8391bca7-e89f-4ca9-a7eb-57126fae49d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8b91a1-4c7e-464e-a39b-fb8fbef75d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064433-6946-4087-8eac-53b4c5125dc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391bca7-e89f-4ca9-a7eb-57126fae49d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b861a06-e4d3-41ae-9f82-b4fb90c28ce1}" ma:internalName="TaxCatchAll" ma:showField="CatchAllData" ma:web="8391bca7-e89f-4ca9-a7eb-57126fae49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FF31B2A-2AA2-410E-BD7B-B95FD166C10A}">
  <ds:schemaRefs>
    <ds:schemaRef ds:uri="7f8b91a1-4c7e-464e-a39b-fb8fbef75dad"/>
    <ds:schemaRef ds:uri="8391bca7-e89f-4ca9-a7eb-57126fae49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096A236-8B5C-49E2-9416-EF9028B8A631}">
  <ds:schemaRefs>
    <ds:schemaRef ds:uri="7f8b91a1-4c7e-464e-a39b-fb8fbef75dad"/>
    <ds:schemaRef ds:uri="8391bca7-e89f-4ca9-a7eb-57126fae49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81E99F6-7051-41EC-BE43-54AEA04BF0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1614</Words>
  <Application>Microsoft Office PowerPoint</Application>
  <PresentationFormat>Custom</PresentationFormat>
  <Paragraphs>182</Paragraphs>
  <Slides>26</Slides>
  <Notes>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Arial</vt:lpstr>
      <vt:lpstr>Calibri</vt:lpstr>
      <vt:lpstr>Calibri Light</vt:lpstr>
      <vt:lpstr>FuturaBT Book</vt:lpstr>
      <vt:lpstr>Garamond</vt:lpstr>
      <vt:lpstr>Roboto</vt:lpstr>
      <vt:lpstr>Times</vt:lpstr>
      <vt:lpstr>Tisa Offc</vt:lpstr>
      <vt:lpstr>Wingdings</vt:lpstr>
      <vt:lpstr>Office Theme</vt:lpstr>
      <vt:lpstr>1_Office Theme</vt:lpstr>
      <vt:lpstr>THE CALIFORNIA PRE-DOCTORAL PROGRAM</vt:lpstr>
      <vt:lpstr>History</vt:lpstr>
      <vt:lpstr>Program Statistics</vt:lpstr>
      <vt:lpstr>Scholar Data Since 2013</vt:lpstr>
      <vt:lpstr>Scholars from Cal State LA</vt:lpstr>
      <vt:lpstr>Program Details   </vt:lpstr>
      <vt:lpstr>The Program Provides</vt:lpstr>
      <vt:lpstr>Participant Eligibility</vt:lpstr>
      <vt:lpstr>Application Details </vt:lpstr>
      <vt:lpstr>Three Essays</vt:lpstr>
      <vt:lpstr>Student Budget Plan</vt:lpstr>
      <vt:lpstr>Selection Criteria</vt:lpstr>
      <vt:lpstr>Important Dates </vt:lpstr>
      <vt:lpstr>Additional Information </vt:lpstr>
      <vt:lpstr>The Chancellor’s Doctoral Incentive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Variation #1 of Title Slide</dc:title>
  <dc:creator>Microsoft Office User</dc:creator>
  <cp:lastModifiedBy>Chavez, Andrew R</cp:lastModifiedBy>
  <cp:revision>1</cp:revision>
  <cp:lastPrinted>2022-11-12T19:59:48Z</cp:lastPrinted>
  <dcterms:created xsi:type="dcterms:W3CDTF">2017-03-22T18:32:30Z</dcterms:created>
  <dcterms:modified xsi:type="dcterms:W3CDTF">2023-11-16T19:22:59Z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0x0101002AC12802A07223408F5CB2B33A364D0C</vt:lpwstr>
  </property>
  <property fmtid="{D5CDD505-2E9C-101B-9397-08002B2CF9AE}" pid="3" name="MediaServiceImageTags">
    <vt:lpwstr/>
  </property>
</Properties>
</file>