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3" r:id="rId5"/>
  </p:sldMasterIdLst>
  <p:notesMasterIdLst>
    <p:notesMasterId r:id="rId11"/>
  </p:notesMasterIdLst>
  <p:handoutMasterIdLst>
    <p:handoutMasterId r:id="rId12"/>
  </p:handoutMasterIdLst>
  <p:sldIdLst>
    <p:sldId id="267" r:id="rId6"/>
    <p:sldId id="383" r:id="rId7"/>
    <p:sldId id="384" r:id="rId8"/>
    <p:sldId id="385" r:id="rId9"/>
    <p:sldId id="386" r:id="rId10"/>
  </p:sldIdLst>
  <p:sldSz cx="14630400" cy="8229600"/>
  <p:notesSz cx="6858000" cy="9144000"/>
  <p:defaultTextStyle>
    <a:defPPr>
      <a:defRPr lang="en-US"/>
    </a:defPPr>
    <a:lvl1pPr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1pPr>
    <a:lvl2pPr marL="547688" indent="-90488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2pPr>
    <a:lvl3pPr marL="1096963" indent="-182563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3pPr>
    <a:lvl4pPr marL="1644650" indent="-273050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4pPr>
    <a:lvl5pPr marL="2193925" indent="-365125" algn="l" defTabSz="109696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EC0D80-C66E-664C-7918-C93E77E1CF9E}" name="Norton, Annemarie" initials="NA" userId="S::anorton3@calstatela.edu::0b1a3c98-e65c-4746-bd11-ddb0b235a6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63B11-E8C5-4E91-B775-DDD8D040F1B1}" v="150" dt="2023-12-13T19:38:31.247"/>
    <p1510:client id="{BB77305B-35D6-47FC-90D7-D3C0F6D7AD3C}" v="4252" dt="2023-12-14T17:20:45.2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2" autoAdjust="0"/>
  </p:normalViewPr>
  <p:slideViewPr>
    <p:cSldViewPr snapToGrid="0">
      <p:cViewPr varScale="1">
        <p:scale>
          <a:sx n="72" d="100"/>
          <a:sy n="72" d="100"/>
        </p:scale>
        <p:origin x="957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8032C-60A0-47CD-BC74-B0F162309A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B1830-3607-45DD-9376-2F3A56C0BC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46F16-7C76-4DD0-BF1B-1EB1A37886B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AA3F9-38C8-433F-9BD6-10A5B208E4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B5A07-B00C-495F-9298-7CEED135D0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3659-C9E8-4096-B5D1-4A955C02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72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72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BEF915-9D47-9340-AEE8-BB6439B0C0F6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72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972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71E48D-9728-2F45-B02D-C2713662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7688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963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4650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3925" algn="l" defTabSz="1096963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C6E59-70B5-4A06-8D1D-D2436C4EFA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4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0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1E48D-9728-2F45-B02D-C2713662B4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AE30-4F99-E9CF-39AB-746BCDC2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40560-112B-9AC0-7315-6AC0A508B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37897-339B-B449-8C38-B0423CAEB7C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BFBC-D6A1-6646-D8AF-745A38C373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November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E32B3-CC5F-9C20-D4CD-CE9123C501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Travel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444A7-4E0A-59E2-61DA-2328E6D61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20993" y="122196"/>
            <a:ext cx="1739273" cy="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9E06-65BF-D744-B59B-1F6DC497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1B4D-CCA5-2E44-9C04-204E49051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D919B-54B9-DE48-A554-3AF64C5FB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A3448-9720-B945-83B0-A54B6DEE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33E24-4BAF-9E4C-A937-4EE718E5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E48D7-2DCC-B841-8EDE-8EBAC079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9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C2C2-5049-E947-892F-8A829C00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6BAB8-8526-9E4D-9392-8E1CB0F21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E64D4-EB91-4D4D-B4B0-307639AA6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CF878-1625-0C46-8670-2FA78B7C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07660-4F00-5941-AAC7-745D9146F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296455-83F3-404A-84E7-2145FA8A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23968-3702-2B44-A92D-D057DEDF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94306-AA6D-064F-8A00-D4294C6E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54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E297-56EB-4040-AA39-13330DEB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9759E-5F55-F04A-867F-A08A5880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44F60-41BE-DD42-9D62-5F758AFA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2F006-BB09-CE4F-9808-C09C2514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BB14C-5D09-F046-AC01-65F608AE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F2191-46FD-7E40-8B10-3DA8E870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9A5AB-4236-2D4F-A558-B906F560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116C2-A1A3-F34E-B0A6-DC642368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EE28-C333-5C49-BA61-EC911DD2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562E9-35B0-4B44-B966-50ECCEA11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7A24-40D2-7D4D-A7A1-52E39467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8D2F9-0DF7-3349-BE6D-C22C9380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45199-2D91-194C-A040-9A31B97E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59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4689-1D1B-3149-B8B6-54091341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2E75E-215F-384B-8E44-C7CEC7730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8C35D-9A75-7A4E-BC6C-F0BCC67EF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DEB2C-01FC-8243-B934-8487CD9C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58FB7-DD28-5E45-8EFA-47D437A1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323FB-556F-8A4A-A587-1C6180D4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0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5F06-E1B4-9C4E-8766-996A7833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5C769-428C-CD42-91E1-4098862E3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182F2-1B4D-4342-BB46-B13AEC6F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6F8A-3258-D44F-BEFB-9A49C77F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DCF08-E2A8-FE44-AB09-8AC0B7EE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C6BDB-DBE5-4048-821F-7A8C9A0E7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FB9FB-E270-0441-ABBB-0E495030D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5598D-35F4-6B46-B82F-AE351914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84988-D6DF-9B4F-882A-FE9AE38A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EEEC7-42FC-8A4C-B1F0-576546B8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5329" y="1133856"/>
            <a:ext cx="12650981" cy="13075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330" y="2441448"/>
            <a:ext cx="12650982" cy="530352"/>
          </a:xfrm>
        </p:spPr>
        <p:txBody>
          <a:bodyPr rIns="137160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75330" y="2971800"/>
            <a:ext cx="13355069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920240" tIns="1280160" rIns="822960" rtlCol="0">
            <a:noAutofit/>
          </a:bodyPr>
          <a:lstStyle>
            <a:lvl1pPr marL="0" indent="0" algn="r">
              <a:lnSpc>
                <a:spcPct val="110000"/>
              </a:lnSpc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CAB49-3A43-D14F-8E6C-D1B0014EFB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491D2-9700-0D0B-8964-DD90130274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169378" y="7567523"/>
            <a:ext cx="3290888" cy="4381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November 7, 2023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5071E3-584F-6784-8D4D-938A1FC5B0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663758" y="7570788"/>
            <a:ext cx="4937125" cy="438150"/>
          </a:xfrm>
        </p:spPr>
        <p:txBody>
          <a:bodyPr/>
          <a:lstStyle/>
          <a:p>
            <a:r>
              <a:rPr lang="en-US"/>
              <a:t>Travel Policy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F3F565-BC16-8347-E3CD-9E2061C31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20993" y="122196"/>
            <a:ext cx="1739273" cy="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3959352"/>
            <a:ext cx="6000108" cy="2221992"/>
          </a:xfrm>
        </p:spPr>
        <p:txBody>
          <a:bodyPr>
            <a:noAutofit/>
          </a:bodyPr>
          <a:lstStyle>
            <a:lvl1pPr algn="r">
              <a:defRPr sz="7200" baseline="0"/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69848" y="6181344"/>
            <a:ext cx="6000109" cy="530352"/>
          </a:xfrm>
        </p:spPr>
        <p:txBody>
          <a:bodyPr rIns="118872" anchor="b">
            <a:noAutofit/>
          </a:bodyPr>
          <a:lstStyle>
            <a:lvl1pPr marL="0" indent="0" algn="r">
              <a:buNone/>
              <a:defRPr sz="2800" b="1">
                <a:solidFill>
                  <a:schemeClr val="accent2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lnSpc>
                <a:spcPct val="120000"/>
              </a:lnSpc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25A13B-BB71-8D4A-9E64-B94CF4F5D3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865488-7920-D51C-1827-58EE17C55F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169378" y="7567523"/>
            <a:ext cx="3290888" cy="438150"/>
          </a:xfrm>
        </p:spPr>
        <p:txBody>
          <a:bodyPr/>
          <a:lstStyle/>
          <a:p>
            <a:pPr algn="r"/>
            <a:r>
              <a:rPr lang="en-US"/>
              <a:t>November 7, 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302540-ED62-5226-1BBF-E8C3269295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663758" y="7570788"/>
            <a:ext cx="4937125" cy="438150"/>
          </a:xfrm>
        </p:spPr>
        <p:txBody>
          <a:bodyPr/>
          <a:lstStyle/>
          <a:p>
            <a:r>
              <a:rPr lang="en-US"/>
              <a:t>Travel Policy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FC6AB-AEB9-CD1F-ADE4-23C4AA196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20993" y="223927"/>
            <a:ext cx="1739273" cy="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7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/ Sub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1400165"/>
            <a:ext cx="8427720" cy="9233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91440" rIns="274320" bIns="0" anchor="b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097280" y="2323495"/>
            <a:ext cx="8427720" cy="107899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182880" rIns="274320" bIns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3400" b="1" baseline="0">
                <a:solidFill>
                  <a:schemeClr val="accent2"/>
                </a:solidFill>
              </a:defRPr>
            </a:lvl1pPr>
            <a:lvl2pPr>
              <a:defRPr sz="3692">
                <a:solidFill>
                  <a:schemeClr val="accent2"/>
                </a:solidFill>
              </a:defRPr>
            </a:lvl2pPr>
            <a:lvl3pPr>
              <a:defRPr sz="3692">
                <a:solidFill>
                  <a:schemeClr val="accent2"/>
                </a:solidFill>
              </a:defRPr>
            </a:lvl3pPr>
            <a:lvl4pPr>
              <a:defRPr sz="3692">
                <a:solidFill>
                  <a:schemeClr val="accent2"/>
                </a:solidFill>
              </a:defRPr>
            </a:lvl4pPr>
            <a:lvl5pPr>
              <a:defRPr sz="3692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96963" y="3402487"/>
            <a:ext cx="8428011" cy="4168301"/>
          </a:xfrm>
          <a:solidFill>
            <a:schemeClr val="bg1">
              <a:alpha val="75000"/>
            </a:schemeClr>
          </a:solidFill>
        </p:spPr>
        <p:txBody>
          <a:bodyPr lIns="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AE709-00EB-C995-C054-CE5F2561FF2F}"/>
              </a:ext>
            </a:extLst>
          </p:cNvPr>
          <p:cNvSpPr txBox="1"/>
          <p:nvPr userDrawn="1"/>
        </p:nvSpPr>
        <p:spPr>
          <a:xfrm>
            <a:off x="12187646" y="7570788"/>
            <a:ext cx="1985554" cy="43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61DD02-9990-BDCE-33D0-EE4CF3BE83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169378" y="7567523"/>
            <a:ext cx="3290888" cy="438150"/>
          </a:xfrm>
        </p:spPr>
        <p:txBody>
          <a:bodyPr/>
          <a:lstStyle/>
          <a:p>
            <a:pPr algn="r"/>
            <a:r>
              <a:rPr lang="en-US"/>
              <a:t>November 7, 2023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E762C6-7C0C-5417-E7B0-E8F8B12A4F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63758" y="7570788"/>
            <a:ext cx="4937125" cy="438150"/>
          </a:xfrm>
        </p:spPr>
        <p:txBody>
          <a:bodyPr/>
          <a:lstStyle/>
          <a:p>
            <a:r>
              <a:rPr lang="en-US"/>
              <a:t>Travel Policy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2D798-23BC-D0B0-B0FE-8C143A0B1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20993" y="122196"/>
            <a:ext cx="1739273" cy="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/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7315200" cy="82296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3474720" tIns="1645920" rtlCol="0">
            <a:no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E131138-2B84-A04F-86C2-ABA3FF6E72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097280" y="2926080"/>
            <a:ext cx="8428011" cy="4644709"/>
          </a:xfrm>
          <a:solidFill>
            <a:schemeClr val="bg1">
              <a:alpha val="75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  <a:lvl4pPr>
              <a:defRPr sz="2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80" y="1400165"/>
            <a:ext cx="8427720" cy="152591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0" tIns="91440" rIns="274320" bIns="0" anchor="t" anchorCtr="0">
            <a:no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AB3E8C-4D42-4500-486D-819C2263277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169378" y="7567523"/>
            <a:ext cx="3290888" cy="438150"/>
          </a:xfrm>
        </p:spPr>
        <p:txBody>
          <a:bodyPr/>
          <a:lstStyle/>
          <a:p>
            <a:pPr algn="r"/>
            <a:r>
              <a:rPr lang="en-US"/>
              <a:t>November 7, 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ACD36F-5D40-8542-57F1-E9C773F96A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63758" y="7570788"/>
            <a:ext cx="4937125" cy="438150"/>
          </a:xfrm>
        </p:spPr>
        <p:txBody>
          <a:bodyPr/>
          <a:lstStyle/>
          <a:p>
            <a:r>
              <a:rPr lang="en-US"/>
              <a:t>Travel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31A27-1AF0-0CE8-6050-67A6DAE9E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80659" y="185298"/>
            <a:ext cx="1739273" cy="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2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97279" y="1400165"/>
            <a:ext cx="12537979" cy="9233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lIns="0" tIns="91440" rIns="274320" bIns="0" anchor="t" anchorCtr="0">
            <a:spAutoFit/>
          </a:bodyPr>
          <a:lstStyle>
            <a:lvl1pPr marL="0" marR="0" indent="0" algn="l" defTabSz="112544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 sz="5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a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922929" y="2926080"/>
            <a:ext cx="11712339" cy="4644707"/>
          </a:xfrm>
          <a:solidFill>
            <a:schemeClr val="bg1">
              <a:alpha val="40000"/>
            </a:schemeClr>
          </a:solidFill>
        </p:spPr>
        <p:txBody>
          <a:bodyPr lIns="0" tIns="182880" rIns="274320" bIns="91440">
            <a:noAutofit/>
          </a:bodyPr>
          <a:lstStyle>
            <a:lvl1pPr>
              <a:spcBef>
                <a:spcPts val="900"/>
              </a:spcBef>
              <a:defRPr sz="3200"/>
            </a:lvl1pPr>
            <a:lvl2pPr marL="731520">
              <a:spcBef>
                <a:spcPts val="100"/>
              </a:spcBef>
              <a:defRPr sz="2800"/>
            </a:lvl2pPr>
            <a:lvl3pPr marL="1280160">
              <a:spcBef>
                <a:spcPts val="500"/>
              </a:spcBef>
              <a:defRPr sz="2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6C9686C1-DB47-8441-80A6-071E2EAEA2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6D51E8-E82B-A669-81FF-2F2DDC5287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169378" y="7567523"/>
            <a:ext cx="3290888" cy="4381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November 7, 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0764EA-5AAC-09FC-D500-75669228D0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63758" y="7570788"/>
            <a:ext cx="4937125" cy="438150"/>
          </a:xfrm>
        </p:spPr>
        <p:txBody>
          <a:bodyPr/>
          <a:lstStyle/>
          <a:p>
            <a:r>
              <a:rPr lang="en-US"/>
              <a:t>Travel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1A618-0604-EF12-356B-3BF2353A9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20993" y="122196"/>
            <a:ext cx="1739273" cy="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5554-0A4B-B34B-9643-A3FF00DE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B3FC8-2E35-074D-B6CB-F86883CB2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3BEA4-A5BC-BD40-8F06-FA520346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5D71-CD5E-7347-8D1F-3C91D86A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52C66-5721-E249-AB53-BF2FD1DE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133A-6AB2-9640-A5A3-FA5C5D05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20A8-D2FC-4D4E-AECC-F1C026C0B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7A02F-E841-784F-A864-34F76CA4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5157-407F-9E42-BE9A-DB87843A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1223-B9ED-7346-87C3-EF2B75A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1E92-075B-1444-8E67-ED3096D2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56C7E-9B83-F546-9F95-E9D9BF18E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971B2-CA92-1E4E-9AE7-930C4603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FFA0-2086-EB4B-9B5A-B504C21A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FEAFA-B009-BE40-BE25-C2C97718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4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6475" y="1293813"/>
            <a:ext cx="12892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6475" y="2190750"/>
            <a:ext cx="1261745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0" y="7570788"/>
            <a:ext cx="1465263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F937897-339B-B449-8C38-B0423CAEB7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3F3459-6752-B1CB-9FFE-B7A2B9757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69378" y="7567523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November 7, 2023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D04E0F-977B-E497-C520-79FFF809C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758" y="757078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Travel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C162D-0409-4266-6FE2-E6C949DFD8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20993" y="122196"/>
            <a:ext cx="1739273" cy="320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76" r:id="rId3"/>
    <p:sldLayoutId id="2147483677" r:id="rId4"/>
    <p:sldLayoutId id="2147483680" r:id="rId5"/>
    <p:sldLayoutId id="2147483681" r:id="rId6"/>
  </p:sldLayoutIdLst>
  <p:hf hdr="0"/>
  <p:txStyles>
    <p:titleStyle>
      <a:lvl1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defTabSz="10969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73050" indent="-273050" algn="l" defTabSz="1096963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22325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371600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919288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468563" indent="-273050" algn="l" defTabSz="1096963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27D5B-A5AF-4A4C-B8A3-25138D58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0EA83-3135-4F44-895C-7DA9FD185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1D5CF-E1EE-DC41-BB63-35BA5D575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C6D2-1B31-1F45-A78F-EF1E7647E902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C163-E4EB-0141-8D8A-BA9C5AAE2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3EB4-6D4C-EB42-92C4-2ECF68236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CF3B1-9298-6E43-8F1D-AEB5A01CA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533D8-FED8-784E-B98A-B51FCBC9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052" y="1263061"/>
            <a:ext cx="4366297" cy="52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6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2F88A-51EB-AF22-4DC3-362AE7FB55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617" y="644439"/>
            <a:ext cx="13123863" cy="64633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Concur Expense Report: Create Travel Allowance Itinerary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C100C-D25E-9E89-1C34-2893C7A3CB5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09F84-0B76-2D07-842D-D7FE7F812D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November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48A3-20B8-C858-9C20-5E24914E8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Travel Policy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73FF93E2-E629-E635-3112-18475A2C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17" y="1950670"/>
            <a:ext cx="6452481" cy="2349507"/>
          </a:xfrm>
          <a:prstGeom prst="rect">
            <a:avLst/>
          </a:prstGeom>
          <a:ln>
            <a:solidFill>
              <a:srgbClr val="C9970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829C75-37CC-93BD-72C8-B07832C2C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7" y="4403204"/>
            <a:ext cx="6452480" cy="2994822"/>
          </a:xfrm>
          <a:prstGeom prst="rect">
            <a:avLst/>
          </a:prstGeom>
          <a:ln>
            <a:solidFill>
              <a:srgbClr val="C9970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1C7B80-33CA-AF01-073F-95887342E7C0}"/>
              </a:ext>
            </a:extLst>
          </p:cNvPr>
          <p:cNvSpPr txBox="1"/>
          <p:nvPr/>
        </p:nvSpPr>
        <p:spPr>
          <a:xfrm>
            <a:off x="7941365" y="2699739"/>
            <a:ext cx="603305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Travel Allowance &gt; Manage Travel Allowance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solidFill>
                <a:srgbClr val="32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 Create New Itinerary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 Itinerary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booked travel in Concur.</a:t>
            </a:r>
          </a:p>
        </p:txBody>
      </p:sp>
    </p:spTree>
    <p:extLst>
      <p:ext uri="{BB962C8B-B14F-4D97-AF65-F5344CB8AC3E}">
        <p14:creationId xmlns:p14="http://schemas.microsoft.com/office/powerpoint/2010/main" val="404805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2F88A-51EB-AF22-4DC3-362AE7FB55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715" y="786024"/>
            <a:ext cx="13123863" cy="64633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Concur Expense Report: Create Travel Allowance Itinerary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C100C-D25E-9E89-1C34-2893C7A3CB5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09F84-0B76-2D07-842D-D7FE7F812D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November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48A3-20B8-C858-9C20-5E24914E8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Travel Policy</a:t>
            </a:r>
          </a:p>
        </p:txBody>
      </p:sp>
      <p:pic>
        <p:nvPicPr>
          <p:cNvPr id="6" name="Content Placeholder 22">
            <a:extLst>
              <a:ext uri="{FF2B5EF4-FFF2-40B4-BE49-F238E27FC236}">
                <a16:creationId xmlns:a16="http://schemas.microsoft.com/office/drawing/2014/main" id="{E94C4D26-E8C8-1EE5-D2A5-757EA754A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46" y="2926264"/>
            <a:ext cx="6325791" cy="4458638"/>
          </a:xfrm>
          <a:prstGeom prst="rect">
            <a:avLst/>
          </a:prstGeom>
          <a:ln>
            <a:solidFill>
              <a:srgbClr val="C9970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D8A8F-37C5-5173-B35C-E36B8F503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864" y="2926264"/>
            <a:ext cx="6405714" cy="4458638"/>
          </a:xfrm>
          <a:prstGeom prst="rect">
            <a:avLst/>
          </a:prstGeom>
          <a:ln>
            <a:solidFill>
              <a:srgbClr val="C9970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10B9A-C8BC-D704-91CC-B79AD1915256}"/>
              </a:ext>
            </a:extLst>
          </p:cNvPr>
          <p:cNvSpPr txBox="1"/>
          <p:nvPr/>
        </p:nvSpPr>
        <p:spPr>
          <a:xfrm>
            <a:off x="871746" y="2022695"/>
            <a:ext cx="11302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Enter your travel stop details (departure to arrival &amp; arrival to departure).</a:t>
            </a:r>
          </a:p>
        </p:txBody>
      </p:sp>
    </p:spTree>
    <p:extLst>
      <p:ext uri="{BB962C8B-B14F-4D97-AF65-F5344CB8AC3E}">
        <p14:creationId xmlns:p14="http://schemas.microsoft.com/office/powerpoint/2010/main" val="19896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2F88A-51EB-AF22-4DC3-362AE7FB55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200" y="963607"/>
            <a:ext cx="13123863" cy="64633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Concur Expense Report: Create Travel Allowance Itinerary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C100C-D25E-9E89-1C34-2893C7A3CB5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09F84-0B76-2D07-842D-D7FE7F812D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November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48A3-20B8-C858-9C20-5E24914E8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Travel Policy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BA1BCA-49C3-C084-907D-596DF1D2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2447"/>
            <a:ext cx="13748490" cy="4657919"/>
          </a:xfrm>
          <a:prstGeom prst="rect">
            <a:avLst/>
          </a:prstGeom>
          <a:ln>
            <a:solidFill>
              <a:srgbClr val="C9970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7D6CA-1043-C510-8C90-F3BF3565DDA3}"/>
              </a:ext>
            </a:extLst>
          </p:cNvPr>
          <p:cNvSpPr txBox="1"/>
          <p:nvPr/>
        </p:nvSpPr>
        <p:spPr>
          <a:xfrm>
            <a:off x="600376" y="1890360"/>
            <a:ext cx="13245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 any specific meals that were provided on your trip which will automatically be deducted.</a:t>
            </a:r>
          </a:p>
        </p:txBody>
      </p:sp>
    </p:spTree>
    <p:extLst>
      <p:ext uri="{BB962C8B-B14F-4D97-AF65-F5344CB8AC3E}">
        <p14:creationId xmlns:p14="http://schemas.microsoft.com/office/powerpoint/2010/main" val="223209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2F88A-51EB-AF22-4DC3-362AE7FB55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0747" y="880413"/>
            <a:ext cx="13123863" cy="64633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Concur Expense Report: Create Travel Allowance Itinerary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C100C-D25E-9E89-1C34-2893C7A3CB5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686C1-DB47-8441-80A6-071E2EAEA2B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09F84-0B76-2D07-842D-D7FE7F812D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November 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48A3-20B8-C858-9C20-5E24914E84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Travel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4AE11-321E-C0D1-E2D3-8161B671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21" y="3012012"/>
            <a:ext cx="12028141" cy="4337175"/>
          </a:xfrm>
          <a:prstGeom prst="rect">
            <a:avLst/>
          </a:prstGeom>
          <a:ln>
            <a:solidFill>
              <a:srgbClr val="C9970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8F995B-DB77-CEB0-5293-0537F1665209}"/>
              </a:ext>
            </a:extLst>
          </p:cNvPr>
          <p:cNvSpPr txBox="1"/>
          <p:nvPr/>
        </p:nvSpPr>
        <p:spPr>
          <a:xfrm>
            <a:off x="1421414" y="2150008"/>
            <a:ext cx="10453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Meal Expenses will then automatically be added to the expense report.</a:t>
            </a:r>
          </a:p>
        </p:txBody>
      </p:sp>
    </p:spTree>
    <p:extLst>
      <p:ext uri="{BB962C8B-B14F-4D97-AF65-F5344CB8AC3E}">
        <p14:creationId xmlns:p14="http://schemas.microsoft.com/office/powerpoint/2010/main" val="34968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CC0B2A"/>
      </a:dk2>
      <a:lt2>
        <a:srgbClr val="57517B"/>
      </a:lt2>
      <a:accent1>
        <a:srgbClr val="677E38"/>
      </a:accent1>
      <a:accent2>
        <a:srgbClr val="767679"/>
      </a:accent2>
      <a:accent3>
        <a:srgbClr val="EBA900"/>
      </a:accent3>
      <a:accent4>
        <a:srgbClr val="881C40"/>
      </a:accent4>
      <a:accent5>
        <a:srgbClr val="00574A"/>
      </a:accent5>
      <a:accent6>
        <a:srgbClr val="245E90"/>
      </a:accent6>
      <a:hlink>
        <a:srgbClr val="3BAEE5"/>
      </a:hlink>
      <a:folHlink>
        <a:srgbClr val="76767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38B7A3-CCD7-1545-B960-11B36DA1BB76}" vid="{F30D45DA-277F-AE48-8E36-5FBFEB925DA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B5058"/>
      </a:dk2>
      <a:lt2>
        <a:srgbClr val="E7E6E6"/>
      </a:lt2>
      <a:accent1>
        <a:srgbClr val="888B95"/>
      </a:accent1>
      <a:accent2>
        <a:srgbClr val="FFCF00"/>
      </a:accent2>
      <a:accent3>
        <a:srgbClr val="AA8B00"/>
      </a:accent3>
      <a:accent4>
        <a:srgbClr val="888B95"/>
      </a:accent4>
      <a:accent5>
        <a:srgbClr val="FFCF00"/>
      </a:accent5>
      <a:accent6>
        <a:srgbClr val="AA8B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2AF27E2BEFE4E8D4FDACD7044D3E4" ma:contentTypeVersion="6" ma:contentTypeDescription="Create a new document." ma:contentTypeScope="" ma:versionID="7def92f79dda5513bd5334a484a4d921">
  <xsd:schema xmlns:xsd="http://www.w3.org/2001/XMLSchema" xmlns:xs="http://www.w3.org/2001/XMLSchema" xmlns:p="http://schemas.microsoft.com/office/2006/metadata/properties" xmlns:ns2="6a306258-7f27-47af-bc5d-7199faa511b9" targetNamespace="http://schemas.microsoft.com/office/2006/metadata/properties" ma:root="true" ma:fieldsID="a08fde793a37f8e99cd330b1310d7c61" ns2:_="">
    <xsd:import namespace="6a306258-7f27-47af-bc5d-7199faa51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06258-7f27-47af-bc5d-7199faa51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4BCFC5-17B5-41DB-88E2-FF099404D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91548-F955-4E28-806E-400AD15AF45F}">
  <ds:schemaRefs>
    <ds:schemaRef ds:uri="6a306258-7f27-47af-bc5d-7199faa511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20B6C5-DC87-4C07-A037-FFBC3A68CFA1}">
  <ds:schemaRefs>
    <ds:schemaRef ds:uri="http://schemas.microsoft.com/office/2006/documentManagement/types"/>
    <ds:schemaRef ds:uri="http://schemas.microsoft.com/office/2006/metadata/properties"/>
    <ds:schemaRef ds:uri="6a306258-7f27-47af-bc5d-7199faa511b9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CSU-PowerPoint-Template</Template>
  <TotalTime>17</TotalTime>
  <Words>129</Words>
  <Application>Microsoft Office PowerPoint</Application>
  <PresentationFormat>Custom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 Office of the Chancellor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2 Campuses Roadmap</dc:title>
  <dc:creator>Helfrick, Kerri</dc:creator>
  <cp:lastModifiedBy>Norton, Annemarie</cp:lastModifiedBy>
  <cp:revision>5</cp:revision>
  <cp:lastPrinted>2017-01-17T22:08:42Z</cp:lastPrinted>
  <dcterms:created xsi:type="dcterms:W3CDTF">2018-12-07T17:29:24Z</dcterms:created>
  <dcterms:modified xsi:type="dcterms:W3CDTF">2024-01-19T00:03:32Z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0x010100DD72AF27E2BEFE4E8D4FDACD7044D3E4</vt:lpwstr>
  </property>
  <property fmtid="{D5CDD505-2E9C-101B-9397-08002B2CF9AE}" pid="3" name="_dlc_DocIdItemGuid">
    <vt:lpwstr>7157be18-36ee-4fba-b3f5-a52be84a5d38</vt:lpwstr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