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23EC-1D85-1AB3-93A9-02F0B998D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32BD0-6922-64D1-60C0-345D4AE63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D66B-7BBC-353F-FA68-7E0DA07E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1297-7D59-9504-D666-58EFD217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3309-44B2-40A1-553D-D6123F6B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F5C6-FB0A-1541-520E-8ABEE4DB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D3F1C-FD22-1015-74AF-50532326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5A4BA-59B9-9C53-EFD4-B2D2AD35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093A-C64C-4F29-BDFC-770BBABF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8161A-EE5A-8B9B-BBEF-D27E89C3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6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00550-9DA7-A2AF-CAFE-218424D95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02C12-9E06-5CE6-32E0-A643530E0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629C4-F8C0-4544-06A3-272DEFD8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A32DF-EA32-C042-B1F1-B2F5421D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4AF9-0A11-0805-F369-6A9EC590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EA6D-BC83-55EB-9074-EC368E5B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DCFA-DCA6-8FD2-3D05-61E2D170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B8AB-F6F9-BB26-CC5A-2EAEC032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F208E-6873-43F4-A80A-7D181925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7FA3A-E032-6365-9DBC-972773D9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966A-CB38-F449-1F9A-4DF042D33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83D0B-9161-37CC-70AC-D91211B8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C7D7F-A355-4D38-5AC5-9E4C6014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B87E1-E006-7490-7799-556A1A98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4C84-AC4A-4E9C-D855-D1B380DC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E727-9869-D17B-0402-37A1810D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B85C-CE10-0C1E-4878-A64F893CB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96101-12E2-18C1-8FB9-E259EF5D1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8FA92-437C-1C6E-0331-3D1B7787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DC947-A625-EC8B-96CC-76A9F4D5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43046-1B8A-6321-C233-64F5FED0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04F8-C0A8-AD44-35A0-72465E1F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1835C-0ED1-E3BC-0166-0A8D5A71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DA39A-C16B-19EF-342B-B3767E3B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E4D26-8FE7-F6BE-1A82-4455B9F03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82C33A-1244-0870-4D55-4A1AF392C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C071C-3688-BDD2-BD74-A0B3BF3B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FEE37E-9A29-4488-6B3B-BC8154B7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8C686-8CD6-A6A3-CE35-AA0F6870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25DD-3351-FC05-7386-F98DA8F0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9EF28-FFFC-1D43-142B-137D4AE2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D6368-39AB-6319-8B1A-A9B290EE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08963-82B4-6941-3537-791175D7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6AB1F-3D90-2098-46EE-7E4E1DB4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1E31C-EF88-4D7C-459A-07AE55A7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D7C02-263A-2F1D-E4A4-92B2CACB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7DF6-3509-F192-A5D4-CD6282DC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092A-2460-A1C8-504E-C8CBEBDD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8E131-6940-6290-7C3F-E38F88495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1A601-0272-F088-A18B-D3BB66F4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E3AE5-8A5D-EFF5-275F-8D87F411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9B6A5-D560-0E87-0093-1450144E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F086-6614-E503-CF16-15C54518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80FB7-6DAE-6F0B-C64C-99C8BE234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D3321-72AA-FDA3-493A-9CA70B869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68F6A-4B52-70A1-E6D1-403ADE9C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85817-B971-5D87-590F-53AFF030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4BEB-6760-2A5D-FC8B-E6D30AF0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A9AFC-DB4E-34A7-949F-BE864BE5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7AFB8-DD75-7AB2-93A5-D0196235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2FEA5-741C-F390-01C2-08DE3F5B3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EC49A-1C76-417E-B1CE-F3DDB420DD0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70A0-88C2-35F5-7A37-8458F59FB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B98C8-D7BE-0D36-CA1F-6E546E0F1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44519-8377-41C5-AAD9-C123095E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7F7D75-D28B-5774-289C-8D2F9329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9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AF926EDF8ED4FA6D56D6BA6025318" ma:contentTypeVersion="3" ma:contentTypeDescription="Create a new document." ma:contentTypeScope="" ma:versionID="86c1628f5db06e68f41129ec2327cf40">
  <xsd:schema xmlns:xsd="http://www.w3.org/2001/XMLSchema" xmlns:xs="http://www.w3.org/2001/XMLSchema" xmlns:p="http://schemas.microsoft.com/office/2006/metadata/properties" xmlns:ns2="14b8f3b3-b48e-4993-9c09-16770cb73889" targetNamespace="http://schemas.microsoft.com/office/2006/metadata/properties" ma:root="true" ma:fieldsID="464cf0e15078bb4e0734bba3128cdea3" ns2:_="">
    <xsd:import namespace="14b8f3b3-b48e-4993-9c09-16770cb73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f3b3-b48e-4993-9c09-16770cb73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563BF1-73CC-4964-A657-9C325ABB9597}"/>
</file>

<file path=customXml/itemProps2.xml><?xml version="1.0" encoding="utf-8"?>
<ds:datastoreItem xmlns:ds="http://schemas.openxmlformats.org/officeDocument/2006/customXml" ds:itemID="{F2358840-953F-45A9-96FF-BE1936AFA207}"/>
</file>

<file path=customXml/itemProps3.xml><?xml version="1.0" encoding="utf-8"?>
<ds:datastoreItem xmlns:ds="http://schemas.openxmlformats.org/officeDocument/2006/customXml" ds:itemID="{465318DD-1896-46F4-8D51-EA71B2676A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Howell, Pamella</dc:creator>
  <cp:lastModifiedBy>Howell, Pamella</cp:lastModifiedBy>
  <cp:revision>1</cp:revision>
  <dcterms:created xsi:type="dcterms:W3CDTF">2026-04-17T22:27:33Z</dcterms:created>
  <dcterms:modified xsi:type="dcterms:W3CDTF">2026-04-17T22:28:27Z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0x010100860AF926EDF8ED4FA6D56D6BA6025318</vt:lpwstr>
  </property>
</Properties>
</file>