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4" r:id="rId4"/>
    <p:sldId id="268" r:id="rId5"/>
    <p:sldId id="270" r:id="rId6"/>
    <p:sldId id="272" r:id="rId7"/>
    <p:sldId id="273" r:id="rId8"/>
    <p:sldId id="274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03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E0B44-EB6C-4AF6-893F-D6E43A88B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6CE2F-AEF0-4F70-B592-08A103834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75DB2-B16F-4EFC-8BCF-E4BBDA3E3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1FE53-2111-4A96-A3D0-9EAFF399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F4DC7-8575-47DE-9575-9D5A45DFD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A109-9256-43D2-B575-8E235B1C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45428-1580-4121-B5C9-0B61750E1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A2DB-930D-4939-8C16-FDDF7D43C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83A1D-8A98-4638-B713-8212F49A1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49590-B672-478F-8605-C423F25A1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DB376-4863-4927-9D84-ACBDD1D4B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DAFE6-FD6C-4636-9C32-66888D20D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CF2D7-92E6-456E-87F4-7E465E5A2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E4DD8-3F6C-4949-9CFE-A8FDDDA32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465DD-C046-40D3-B9E8-F80DE815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9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48AA8-426F-4B90-AF8E-A579788E6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F0B2D-5533-4DF5-BBBF-59918231E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3210B-313E-4E7F-A482-1A905B54F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CA529-2A16-4D66-B509-77A59D9E8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7C272-1261-4C07-9EDF-095BC516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4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64168-21AE-470D-B7B0-F9A4987B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5B44A-D4C2-4420-B87B-C8859778F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ADC00-DF91-41FC-9CB9-22BCC76E4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8CDDD-3F86-4C12-8C74-337E3ABC3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33BA9-8DFF-4B58-BC9A-F3C3301AB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4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61BB-100E-488D-A390-B67595B90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81EC-C75C-4DDE-AABF-69F3BB0AA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650461-A496-4348-AA45-48F955F53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1D9DE-572F-4179-93B6-527FE05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A65CC-0FC8-4937-8ECB-061D51E52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EA013-FECD-46FE-96B9-05FDC4F6F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0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AF43-3F94-493F-AF0A-E6F2A38D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BBA61-7F54-4786-A519-229ED6D61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67495-DDBF-47DE-8EE9-39FA79B1E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AAF99-AACF-4630-9061-E14BD92FF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09F5B1-4BEF-4CF5-9100-DDF75E622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DCA786-03ED-4F8F-817C-E7547A53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20C0D-46CD-451B-B0F5-260CAF297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7FCE2-4AA5-4C6F-87EA-F7296721E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79B2E-538A-4C32-8D3E-1FCE898D7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6163E-C2A8-4F11-8B1E-BB879C728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663BD-5CAD-4643-9EC0-4D8D9449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7477C-2568-4DBE-B3FD-D564D986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3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3B0EF-FD5D-4239-A1C1-42547CB2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83063A-A4E5-4904-B1F1-9E8F07128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0B7F2-E478-4F01-B3EA-D28EB5CA6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5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361D-E74C-4FA6-B666-EAB3F6EEE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C3D15-CF6C-453C-9B42-B4C3D4382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AC7D67-6F9E-4E79-811F-A2A0126DA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9A7A0-821E-4908-B4D0-E428E0638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D1ED0-B5E5-4A66-A223-9421348A1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729FF-6C1E-43D0-A342-CAD2D8F6B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3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62CAC-E508-4412-9E63-AEF54C2FA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52F3F0-0142-456D-B99C-8BF2093DE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8BA50-ADA1-40C0-9982-B685DADCF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B8E77-716D-4C22-9DC4-5618069C2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D2B36F-1C1A-4F72-B13E-B263675D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AF41A-6904-4D0F-A963-6E8183998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WordPictureWatermark265067767">
            <a:extLst>
              <a:ext uri="{FF2B5EF4-FFF2-40B4-BE49-F238E27FC236}">
                <a16:creationId xmlns:a16="http://schemas.microsoft.com/office/drawing/2014/main" id="{5734FC17-9884-4169-B347-38CA21324B1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87" b="18262"/>
          <a:stretch/>
        </p:blipFill>
        <p:spPr bwMode="auto">
          <a:xfrm>
            <a:off x="74" y="309516"/>
            <a:ext cx="7651750" cy="661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8B0D1C-0B30-4389-BC13-0AAA8592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A8F48-81B8-4CCF-9170-427DC1BE8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43F69-E07F-4117-86E2-38951D9EC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79A02-8F77-4C9A-8404-DA535D51530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DC278-D887-48D2-9477-E1618414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DF143-28C3-4DED-BC1D-C0DCC114F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F4719-931D-4C48-B4FB-1169D5BD4F8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WordPictureWatermark265067767">
            <a:extLst>
              <a:ext uri="{FF2B5EF4-FFF2-40B4-BE49-F238E27FC236}">
                <a16:creationId xmlns:a16="http://schemas.microsoft.com/office/drawing/2014/main" id="{3DBAB6C0-4ED1-4171-9F1E-74327BF151C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953" b="91281"/>
          <a:stretch/>
        </p:blipFill>
        <p:spPr bwMode="auto">
          <a:xfrm>
            <a:off x="0" y="0"/>
            <a:ext cx="2987749" cy="93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WordPictureWatermark265067767">
            <a:extLst>
              <a:ext uri="{FF2B5EF4-FFF2-40B4-BE49-F238E27FC236}">
                <a16:creationId xmlns:a16="http://schemas.microsoft.com/office/drawing/2014/main" id="{EB19AF22-D919-49FD-91C7-8B8AA9A5B84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58" b="88243"/>
          <a:stretch/>
        </p:blipFill>
        <p:spPr bwMode="auto">
          <a:xfrm>
            <a:off x="7551831" y="0"/>
            <a:ext cx="4640169" cy="126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3589C50-E502-4782-A09F-8EBF94C7CA67}"/>
              </a:ext>
            </a:extLst>
          </p:cNvPr>
          <p:cNvSpPr/>
          <p:nvPr userDrawn="1"/>
        </p:nvSpPr>
        <p:spPr>
          <a:xfrm>
            <a:off x="3093056" y="309516"/>
            <a:ext cx="7036905" cy="566928"/>
          </a:xfrm>
          <a:prstGeom prst="rect">
            <a:avLst/>
          </a:prstGeom>
          <a:solidFill>
            <a:srgbClr val="029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6CBCF-F36A-4258-8E4C-9C8564B125EB}"/>
              </a:ext>
            </a:extLst>
          </p:cNvPr>
          <p:cNvSpPr txBox="1"/>
          <p:nvPr userDrawn="1"/>
        </p:nvSpPr>
        <p:spPr>
          <a:xfrm>
            <a:off x="7680961" y="381667"/>
            <a:ext cx="268754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chemeClr val="bg1"/>
                </a:solidFill>
              </a:rPr>
              <a:t>CENTER FOR ADVANCEMENT TOWARD SUSTAINABLE URBAN SYSTEMS </a:t>
            </a:r>
          </a:p>
        </p:txBody>
      </p:sp>
      <p:pic>
        <p:nvPicPr>
          <p:cNvPr id="2052" name="Picture 4" descr="NMT Undergraduate Research: New Mexico Tech">
            <a:extLst>
              <a:ext uri="{FF2B5EF4-FFF2-40B4-BE49-F238E27FC236}">
                <a16:creationId xmlns:a16="http://schemas.microsoft.com/office/drawing/2014/main" id="{244DF80F-7798-416C-83ED-13ACBF322D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2515" y="6259002"/>
            <a:ext cx="556969" cy="559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29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35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4">
            <a:extLst>
              <a:ext uri="{FF2B5EF4-FFF2-40B4-BE49-F238E27FC236}">
                <a16:creationId xmlns:a16="http://schemas.microsoft.com/office/drawing/2014/main" id="{71C002CF-4CCC-4169-BF63-3155EF96A7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E4C4AE-10F3-C521-AA33-AE73333EB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2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4">
            <a:extLst>
              <a:ext uri="{FF2B5EF4-FFF2-40B4-BE49-F238E27FC236}">
                <a16:creationId xmlns:a16="http://schemas.microsoft.com/office/drawing/2014/main" id="{71C002CF-4CCC-4169-BF63-3155EF96A7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7CC844-E264-A982-6CA4-E890AEF1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0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C487048-57F3-8A27-EA4C-2C0D3CDA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2D64534-CC95-F5C2-80A1-252700AAB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5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9D0BB9-71BE-2D69-F568-3DB4D2E32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E3987E-2D0A-EB42-6E99-A6066A6B7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5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302D3F-4F7C-C9B7-12B6-C6B9EE628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529" y="951059"/>
            <a:ext cx="10515600" cy="7762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C4DCE3-8913-9037-AACA-CAEEF31B7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860" y="1825625"/>
            <a:ext cx="10082939" cy="424196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38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1A12EA-1A29-F39E-EC25-CA9E9E93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63BF11-C667-99A5-68CB-626C776CD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5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DDE711-BA8B-2460-752F-67535806F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EE6ABF6-A89F-4E4F-E47B-D2122982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3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C5B194-4042-6138-CD82-6CC32AF7A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D85A2A9-D48F-D56C-09DD-FA39B61C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34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D15BAD-B496-A442-DA66-AE251B152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016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3595053-F4D3-B8DD-472D-932D98C01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1350995-79CE-972E-6E4A-A793280964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of Semester CATSUS Celebration</dc:title>
  <dc:creator>Menezes, Gustavo Borel</dc:creator>
  <cp:lastModifiedBy>Dhoj, Christina</cp:lastModifiedBy>
  <cp:revision>61</cp:revision>
  <dcterms:created xsi:type="dcterms:W3CDTF">2022-12-15T21:19:02Z</dcterms:created>
  <dcterms:modified xsi:type="dcterms:W3CDTF">2025-11-06T19:30:41Z</dcterms:modified>
</cp:coreProperties>
</file>