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9" r:id="rId1"/>
  </p:sldMasterIdLst>
  <p:sldIdLst>
    <p:sldId id="324" r:id="rId2"/>
    <p:sldId id="325" r:id="rId3"/>
    <p:sldId id="326" r:id="rId4"/>
    <p:sldId id="329" r:id="rId5"/>
    <p:sldId id="330" r:id="rId6"/>
    <p:sldId id="33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F47"/>
    <a:srgbClr val="22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/>
    <p:restoredTop sz="94674"/>
  </p:normalViewPr>
  <p:slideViewPr>
    <p:cSldViewPr snapToGrid="0" snapToObjects="1">
      <p:cViewPr varScale="1">
        <p:scale>
          <a:sx n="194" d="100"/>
          <a:sy n="194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5554-0A4B-B34B-9643-A3FF00DEA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B3FC8-2E35-074D-B6CB-F86883CB2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3BEA4-A5BC-BD40-8F06-FA520346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5D71-CD5E-7347-8D1F-3C91D86A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52C66-5721-E249-AB53-BF2FD1DE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35F06-E1B4-9C4E-8766-996A7833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5C769-428C-CD42-91E1-4098862E3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182F2-1B4D-4342-BB46-B13AEC6F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96F8A-3258-D44F-BEFB-9A49C77F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DCF08-E2A8-FE44-AB09-8AC0B7EE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DC6BDB-DBE5-4048-821F-7A8C9A0E7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FB9FB-E270-0441-ABBB-0E495030D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5598D-35F4-6B46-B82F-AE351914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84988-D6DF-9B4F-882A-FE9AE38A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EEEC7-42FC-8A4C-B1F0-576546B8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133A-6AB2-9640-A5A3-FA5C5D05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420A8-D2FC-4D4E-AECC-F1C026C0B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A02F-E841-784F-A864-34F76CA4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5157-407F-9E42-BE9A-DB87843A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21223-B9ED-7346-87C3-EF2B75A4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1E92-075B-1444-8E67-ED3096D2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56C7E-9B83-F546-9F95-E9D9BF18E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971B2-CA92-1E4E-9AE7-930C46039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FFA0-2086-EB4B-9B5A-B504C21A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EAFA-B009-BE40-BE25-C2C97718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9E06-65BF-D744-B59B-1F6DC497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1B4D-CCA5-2E44-9C04-204E49051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D919B-54B9-DE48-A554-3AF64C5FB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A3448-9720-B945-83B0-A54B6DEE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33E24-4BAF-9E4C-A937-4EE718E5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E48D7-2DCC-B841-8EDE-8EBAC079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95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C2C2-5049-E947-892F-8A829C00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6BAB8-8526-9E4D-9392-8E1CB0F21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E64D4-EB91-4D4D-B4B0-307639AA6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CF878-1625-0C46-8670-2FA78B7C4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07660-4F00-5941-AAC7-745D9146F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296455-83F3-404A-84E7-2145FA8A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23968-3702-2B44-A92D-D057DEDF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94306-AA6D-064F-8A00-D4294C6E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105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E297-56EB-4040-AA39-13330DEB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9759E-5F55-F04A-867F-A08A5880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44F60-41BE-DD42-9D62-5F758AFA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2F006-BB09-CE4F-9808-C09C2514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9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BB14C-5D09-F046-AC01-65F608AE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F2191-46FD-7E40-8B10-3DA8E870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A5AB-4236-2D4F-A558-B906F560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16C2-A1A3-F34E-B0A6-DC642368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0EE28-C333-5C49-BA61-EC911DD2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562E9-35B0-4B44-B966-50ECCEA11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F7A24-40D2-7D4D-A7A1-52E39467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8D2F9-0DF7-3349-BE6D-C22C9380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45199-2D91-194C-A040-9A31B97E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11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4689-1D1B-3149-B8B6-54091341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2E75E-215F-384B-8E44-C7CEC7730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8C35D-9A75-7A4E-BC6C-F0BCC67EF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DEB2C-01FC-8243-B934-8487CD9C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8FB7-DD28-5E45-8EFA-47D437A1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323FB-556F-8A4A-A587-1C6180D4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8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27D5B-A5AF-4A4C-B8A3-25138D58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0EA83-3135-4F44-895C-7DA9FD18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1D5CF-E1EE-DC41-BB63-35BA5D575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C6D2-1B31-1F45-A78F-EF1E7647E90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C163-E4EB-0141-8D8A-BA9C5AAE2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93EB4-6D4C-EB42-92C4-2ECF68236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F3B1-9298-6E43-8F1D-AEB5A01CA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B533D8-FED8-784E-B98A-B51FCBC9D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833" y="1146220"/>
            <a:ext cx="3638581" cy="436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6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C7C4647-23E4-5846-97FC-EE0768357ED9}"/>
              </a:ext>
            </a:extLst>
          </p:cNvPr>
          <p:cNvSpPr txBox="1">
            <a:spLocks/>
          </p:cNvSpPr>
          <p:nvPr/>
        </p:nvSpPr>
        <p:spPr>
          <a:xfrm>
            <a:off x="1359252" y="2468563"/>
            <a:ext cx="9144000" cy="806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FuturaBT Book" panose="020B0502020204020303" pitchFamily="34" charset="77"/>
                <a:cs typeface="Futura" panose="020B0602020204020303" pitchFamily="34" charset="-79"/>
              </a:rPr>
              <a:t>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F2AB8A-0E58-F74A-AE8F-15642DF0E6BD}"/>
              </a:ext>
            </a:extLst>
          </p:cNvPr>
          <p:cNvSpPr/>
          <p:nvPr/>
        </p:nvSpPr>
        <p:spPr>
          <a:xfrm>
            <a:off x="3791974" y="3274772"/>
            <a:ext cx="4278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- YOUR DEPARTMENT / UNIT -</a:t>
            </a:r>
          </a:p>
        </p:txBody>
      </p:sp>
    </p:spTree>
    <p:extLst>
      <p:ext uri="{BB962C8B-B14F-4D97-AF65-F5344CB8AC3E}">
        <p14:creationId xmlns:p14="http://schemas.microsoft.com/office/powerpoint/2010/main" val="287082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E80A01-D1B1-AF4D-9229-408CA5BDC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2321" y="6447217"/>
            <a:ext cx="1739273" cy="32048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D9AB84-4DF1-A048-8791-FA44BE806171}"/>
              </a:ext>
            </a:extLst>
          </p:cNvPr>
          <p:cNvSpPr/>
          <p:nvPr/>
        </p:nvSpPr>
        <p:spPr>
          <a:xfrm>
            <a:off x="0" y="6828914"/>
            <a:ext cx="12192000" cy="581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F9A758-C145-5B43-9E93-C37B9F48995D}"/>
              </a:ext>
            </a:extLst>
          </p:cNvPr>
          <p:cNvSpPr txBox="1">
            <a:spLocks/>
          </p:cNvSpPr>
          <p:nvPr/>
        </p:nvSpPr>
        <p:spPr>
          <a:xfrm>
            <a:off x="1359252" y="2468563"/>
            <a:ext cx="9144000" cy="806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FuturaBT Book" panose="020B0502020204020303" pitchFamily="34" charset="77"/>
                <a:cs typeface="Futura" panose="020B0602020204020303" pitchFamily="34" charset="-79"/>
              </a:rPr>
              <a:t>SECTION HEADING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5C788A-50A7-3D48-9257-D0F3DF45C471}"/>
              </a:ext>
            </a:extLst>
          </p:cNvPr>
          <p:cNvSpPr/>
          <p:nvPr/>
        </p:nvSpPr>
        <p:spPr>
          <a:xfrm>
            <a:off x="3791974" y="3274772"/>
            <a:ext cx="4278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- YOUR SUBHEADER GOES HERE -</a:t>
            </a:r>
          </a:p>
        </p:txBody>
      </p:sp>
    </p:spTree>
    <p:extLst>
      <p:ext uri="{BB962C8B-B14F-4D97-AF65-F5344CB8AC3E}">
        <p14:creationId xmlns:p14="http://schemas.microsoft.com/office/powerpoint/2010/main" val="35505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016BF448-F829-4344-9D53-67BCC40805FD}"/>
              </a:ext>
            </a:extLst>
          </p:cNvPr>
          <p:cNvSpPr txBox="1">
            <a:spLocks/>
          </p:cNvSpPr>
          <p:nvPr/>
        </p:nvSpPr>
        <p:spPr>
          <a:xfrm>
            <a:off x="820530" y="1566972"/>
            <a:ext cx="10391609" cy="43347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54" indent="-342854" algn="just">
              <a:lnSpc>
                <a:spcPct val="110000"/>
              </a:lnSpc>
              <a:buFont typeface="Wingdings" charset="2"/>
              <a:buChar char="§"/>
            </a:pPr>
            <a:r>
              <a:rPr lang="en-US" sz="1800" b="1" dirty="0">
                <a:latin typeface="FuturaBT Book" panose="020B0502020204020303" pitchFamily="34" charset="77"/>
                <a:cs typeface="Arial"/>
              </a:rPr>
              <a:t>First Title</a:t>
            </a:r>
          </a:p>
          <a:p>
            <a:pPr algn="just">
              <a:lnSpc>
                <a:spcPct val="110000"/>
              </a:lnSpc>
            </a:pP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vehicula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augue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id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placerat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nisi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luctus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a.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Suspendisse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magna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imperdietid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turpis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in, gravida fermentum sem. Integer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commodo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pharetra dui 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congue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Vivamus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1800" dirty="0">
              <a:latin typeface="FuturaBT Book" panose="020B0502020204020303" pitchFamily="34" charset="77"/>
              <a:cs typeface="Tisa Offc"/>
            </a:endParaRPr>
          </a:p>
          <a:p>
            <a:pPr marL="342854" indent="-342854" algn="just">
              <a:lnSpc>
                <a:spcPct val="110000"/>
              </a:lnSpc>
              <a:buFont typeface="Wingdings" charset="2"/>
              <a:buChar char="§"/>
            </a:pPr>
            <a:r>
              <a:rPr lang="en-US" sz="1800" b="1" dirty="0">
                <a:latin typeface="FuturaBT Book" panose="020B0502020204020303" pitchFamily="34" charset="77"/>
                <a:cs typeface="Arial"/>
              </a:rPr>
              <a:t>Second Title</a:t>
            </a:r>
          </a:p>
          <a:p>
            <a:pPr algn="just">
              <a:lnSpc>
                <a:spcPct val="110000"/>
              </a:lnSpc>
            </a:pP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vehicula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augue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id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placerat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nisi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luctus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a.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Suspendisse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magna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imperdietid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turpis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in, gravida fermentum sem. Integer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commodo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pharetra dui 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congue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Vivamus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1800" dirty="0">
              <a:latin typeface="FuturaBT Book" panose="020B0502020204020303" pitchFamily="34" charset="77"/>
              <a:cs typeface="Tisa Offc"/>
            </a:endParaRPr>
          </a:p>
          <a:p>
            <a:pPr marL="342854" indent="-342854" algn="just">
              <a:lnSpc>
                <a:spcPct val="110000"/>
              </a:lnSpc>
              <a:buFont typeface="Wingdings" charset="2"/>
              <a:buChar char="§"/>
            </a:pPr>
            <a:r>
              <a:rPr lang="en-US" sz="1800" b="1" dirty="0">
                <a:latin typeface="FuturaBT Book" panose="020B0502020204020303" pitchFamily="34" charset="77"/>
                <a:cs typeface="Arial"/>
              </a:rPr>
              <a:t>Third Title</a:t>
            </a:r>
          </a:p>
          <a:p>
            <a:pPr algn="just">
              <a:lnSpc>
                <a:spcPct val="110000"/>
              </a:lnSpc>
            </a:pP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vehicula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augue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id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placerat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nisi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luctus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a.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Suspendisse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magna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imperdietid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turpis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in, gravida fermentum sem. Integer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commodo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 pharetra dui a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congue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800" dirty="0" err="1">
                <a:latin typeface="FuturaBT Book" panose="020B0502020204020303" pitchFamily="34" charset="77"/>
                <a:cs typeface="Tisa Offc"/>
              </a:rPr>
              <a:t>Vivamus</a:t>
            </a:r>
            <a:r>
              <a:rPr lang="en-US" sz="1800" dirty="0">
                <a:latin typeface="FuturaBT Book" panose="020B0502020204020303" pitchFamily="34" charset="77"/>
                <a:cs typeface="Tisa Offc"/>
              </a:rPr>
              <a:t>.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A41241D0-B99A-9F4A-B24C-B93540DBF5C6}"/>
              </a:ext>
            </a:extLst>
          </p:cNvPr>
          <p:cNvSpPr txBox="1">
            <a:spLocks/>
          </p:cNvSpPr>
          <p:nvPr/>
        </p:nvSpPr>
        <p:spPr>
          <a:xfrm>
            <a:off x="279331" y="84757"/>
            <a:ext cx="9196457" cy="850028"/>
          </a:xfrm>
          <a:prstGeom prst="rect">
            <a:avLst/>
          </a:prstGeom>
        </p:spPr>
        <p:txBody>
          <a:bodyPr vert="horz" lIns="163096" tIns="81548" rIns="163096" bIns="81548" rtlCol="0" anchor="ctr">
            <a:no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Futura Bk BT Book"/>
                <a:ea typeface="+mj-ea"/>
                <a:cs typeface="Open Sans"/>
              </a:defRPr>
            </a:lvl1pPr>
          </a:lstStyle>
          <a:p>
            <a:pPr algn="l"/>
            <a:r>
              <a:rPr lang="en-US" sz="4000" b="1" dirty="0">
                <a:solidFill>
                  <a:schemeClr val="tx1"/>
                </a:solidFill>
                <a:latin typeface="FuturaBT Book" panose="020B0502020204020303" pitchFamily="34" charset="77"/>
                <a:cs typeface="Arial"/>
              </a:rPr>
              <a:t>HEADER GOES HERE </a:t>
            </a:r>
            <a:r>
              <a:rPr lang="en-US" sz="1600" b="1" dirty="0">
                <a:solidFill>
                  <a:schemeClr val="tx1"/>
                </a:solidFill>
                <a:latin typeface="FuturaBT Book" panose="020B0502020204020303" pitchFamily="34" charset="77"/>
                <a:cs typeface="Arial"/>
              </a:rPr>
              <a:t>(Bulleted List Sample)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8B2FF4-D43F-934A-8A06-C352C9DD8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2321" y="6447217"/>
            <a:ext cx="1739273" cy="320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103B522-4738-0246-A886-B78584B8C464}"/>
              </a:ext>
            </a:extLst>
          </p:cNvPr>
          <p:cNvSpPr/>
          <p:nvPr/>
        </p:nvSpPr>
        <p:spPr>
          <a:xfrm>
            <a:off x="0" y="6828914"/>
            <a:ext cx="12192000" cy="581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950B32-A2A7-F14E-AA1B-9276D14F4E32}"/>
              </a:ext>
            </a:extLst>
          </p:cNvPr>
          <p:cNvCxnSpPr/>
          <p:nvPr/>
        </p:nvCxnSpPr>
        <p:spPr>
          <a:xfrm>
            <a:off x="0" y="1271162"/>
            <a:ext cx="12192000" cy="0"/>
          </a:xfrm>
          <a:prstGeom prst="line">
            <a:avLst/>
          </a:prstGeom>
          <a:ln w="19050">
            <a:solidFill>
              <a:srgbClr val="F7C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D6DC6478-B952-D046-9C5A-6C5A7920E6E0}"/>
              </a:ext>
            </a:extLst>
          </p:cNvPr>
          <p:cNvSpPr txBox="1">
            <a:spLocks/>
          </p:cNvSpPr>
          <p:nvPr/>
        </p:nvSpPr>
        <p:spPr>
          <a:xfrm>
            <a:off x="279331" y="670209"/>
            <a:ext cx="3088494" cy="559054"/>
          </a:xfrm>
          <a:prstGeom prst="rect">
            <a:avLst/>
          </a:prstGeom>
        </p:spPr>
        <p:txBody>
          <a:bodyPr vert="horz" lIns="163096" tIns="81548" rIns="163096" bIns="81548" rtlCol="0">
            <a:normAutofit lnSpcReduction="10000"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25" dirty="0">
                <a:solidFill>
                  <a:srgbClr val="22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5991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5D9E3BE8-73BC-EB4B-961A-54F8FD384AB7}"/>
              </a:ext>
            </a:extLst>
          </p:cNvPr>
          <p:cNvSpPr txBox="1">
            <a:spLocks/>
          </p:cNvSpPr>
          <p:nvPr/>
        </p:nvSpPr>
        <p:spPr>
          <a:xfrm>
            <a:off x="495837" y="1780368"/>
            <a:ext cx="10740851" cy="39467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40000"/>
              </a:lnSpc>
              <a:buNone/>
            </a:pPr>
            <a:r>
              <a:rPr lang="en-US" sz="1400" dirty="0">
                <a:latin typeface="FuturaBT Book" panose="020B0502020204020303" pitchFamily="34" charset="77"/>
                <a:cs typeface="Tisa Offc"/>
              </a:rPr>
              <a:t>Lorem ipsum dolor sit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amet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consectetur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adipiscing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mauris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lorem, vestibulum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rutrum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id,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suscipit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in dui.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vitae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dapibus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Vestibulum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sem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finibus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quis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elementum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Nam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venenatis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arcu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velit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Fusce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viverra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dui vitae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euismod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mollis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tortor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magna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egestas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et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suscipit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ex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quis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Pellentesque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habitant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morbi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tristique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senectus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et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netus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et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malesuada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fames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turpis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egestas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Integer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eget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auctor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Maecenas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tincidunt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eleifend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consequat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efficitur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urna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et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massa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dapibus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maximus. Maecenas sit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amet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risus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pretium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sagittis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dui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ut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consectetur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purus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Phasellus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auctor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consectetur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arcu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consequat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Vestibulum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congue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sed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orci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efficitur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finibus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Integer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malesuada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finibus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ligula,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aliquet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lobortis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commodo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vel.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en-US" sz="1400" dirty="0">
              <a:latin typeface="FuturaBT Book" panose="020B0502020204020303" pitchFamily="34" charset="77"/>
              <a:cs typeface="Tisa Offc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en-US" sz="1400" dirty="0">
                <a:latin typeface="FuturaBT Book" panose="020B0502020204020303" pitchFamily="34" charset="77"/>
                <a:cs typeface="Tisa Offc"/>
              </a:rPr>
              <a:t>Lorem ipsum dolor sit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amet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consectetur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adipiscing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mauris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lorem, vestibulum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rutrum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id,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suscipit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in dui.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vitae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dapibus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Vestibulum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sem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finibus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quis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elementum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Nam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venenatis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arcu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velit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Lorem ipsum dolor sit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amet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consectetur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adipiscing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mauris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lorem, vestibulum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rutrum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id,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suscipit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in dui.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Donec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vitae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dapibus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Vestibulum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nunc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sem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finibus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quis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elementum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ac,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ac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. Nam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r>
              <a:rPr lang="en-US" sz="14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1400" dirty="0" err="1">
                <a:latin typeface="FuturaBT Book" panose="020B0502020204020303" pitchFamily="34" charset="77"/>
                <a:cs typeface="Tisa Offc"/>
              </a:rPr>
              <a:t>faucibus</a:t>
            </a:r>
            <a:endParaRPr lang="en-US" sz="1088" dirty="0">
              <a:latin typeface="FuturaBT Book" panose="020B0502020204020303" pitchFamily="34" charset="77"/>
              <a:cs typeface="Tisa Offc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168E469-4C3F-DC46-8DBA-69EF0DAD5568}"/>
              </a:ext>
            </a:extLst>
          </p:cNvPr>
          <p:cNvSpPr txBox="1">
            <a:spLocks/>
          </p:cNvSpPr>
          <p:nvPr/>
        </p:nvSpPr>
        <p:spPr>
          <a:xfrm>
            <a:off x="279331" y="84757"/>
            <a:ext cx="9196457" cy="850028"/>
          </a:xfrm>
          <a:prstGeom prst="rect">
            <a:avLst/>
          </a:prstGeom>
        </p:spPr>
        <p:txBody>
          <a:bodyPr vert="horz" lIns="163096" tIns="81548" rIns="163096" bIns="81548" rtlCol="0" anchor="ctr">
            <a:no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Futura Bk BT Book"/>
                <a:ea typeface="+mj-ea"/>
                <a:cs typeface="Open Sans"/>
              </a:defRPr>
            </a:lvl1pPr>
          </a:lstStyle>
          <a:p>
            <a:pPr algn="l"/>
            <a:r>
              <a:rPr lang="en-US" sz="4000" b="1" dirty="0">
                <a:solidFill>
                  <a:schemeClr val="tx1"/>
                </a:solidFill>
                <a:latin typeface="FuturaBT Book" panose="020B0502020204020303" pitchFamily="34" charset="77"/>
                <a:cs typeface="Arial"/>
              </a:rPr>
              <a:t>HEADER GOES HERE </a:t>
            </a:r>
            <a:r>
              <a:rPr lang="en-US" sz="1600" b="1" dirty="0">
                <a:solidFill>
                  <a:schemeClr val="tx1"/>
                </a:solidFill>
                <a:latin typeface="FuturaBT Book" panose="020B0502020204020303" pitchFamily="34" charset="77"/>
                <a:cs typeface="Arial"/>
              </a:rPr>
              <a:t>(Full Text Sample)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E3DD4BF-D887-AC43-9765-590AE5A0EB05}"/>
              </a:ext>
            </a:extLst>
          </p:cNvPr>
          <p:cNvSpPr txBox="1">
            <a:spLocks/>
          </p:cNvSpPr>
          <p:nvPr/>
        </p:nvSpPr>
        <p:spPr>
          <a:xfrm>
            <a:off x="279331" y="670209"/>
            <a:ext cx="3088494" cy="559054"/>
          </a:xfrm>
          <a:prstGeom prst="rect">
            <a:avLst/>
          </a:prstGeom>
        </p:spPr>
        <p:txBody>
          <a:bodyPr vert="horz" lIns="163096" tIns="81548" rIns="163096" bIns="81548" rtlCol="0">
            <a:normAutofit lnSpcReduction="10000"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25" dirty="0">
                <a:solidFill>
                  <a:srgbClr val="22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Subtitle goes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C7267D-AE2E-594C-8BED-F9DC43035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2321" y="6447217"/>
            <a:ext cx="1739273" cy="320481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1C65EE-0A22-9E4B-B9E5-E3ACD1C5B892}"/>
              </a:ext>
            </a:extLst>
          </p:cNvPr>
          <p:cNvCxnSpPr/>
          <p:nvPr/>
        </p:nvCxnSpPr>
        <p:spPr>
          <a:xfrm>
            <a:off x="0" y="1271162"/>
            <a:ext cx="12192000" cy="0"/>
          </a:xfrm>
          <a:prstGeom prst="line">
            <a:avLst/>
          </a:prstGeom>
          <a:ln w="19050">
            <a:solidFill>
              <a:srgbClr val="F7C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AF6294C-0970-FF47-975E-F704BA2891FF}"/>
              </a:ext>
            </a:extLst>
          </p:cNvPr>
          <p:cNvSpPr/>
          <p:nvPr/>
        </p:nvSpPr>
        <p:spPr>
          <a:xfrm>
            <a:off x="0" y="6828914"/>
            <a:ext cx="12192000" cy="581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5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868659" y="1871179"/>
            <a:ext cx="3083013" cy="564323"/>
          </a:xfrm>
          <a:prstGeom prst="rect">
            <a:avLst/>
          </a:prstGeom>
        </p:spPr>
        <p:txBody>
          <a:bodyPr lIns="34280" tIns="17140" rIns="34280" bIns="17140"/>
          <a:lstStyle>
            <a:lvl1pPr algn="ctr" defTabSz="1087636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pPr algn="l">
              <a:lnSpc>
                <a:spcPct val="90000"/>
              </a:lnSpc>
              <a:tabLst>
                <a:tab pos="1868703" algn="l"/>
              </a:tabLst>
            </a:pPr>
            <a:r>
              <a:rPr lang="en-US" sz="4000" dirty="0">
                <a:solidFill>
                  <a:schemeClr val="tx1"/>
                </a:solidFill>
                <a:latin typeface="FuturaBT Book"/>
                <a:cs typeface="Calibri" panose="020F0502020204030204" pitchFamily="34" charset="0"/>
              </a:rPr>
              <a:t>Contact Us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68661" y="2509125"/>
            <a:ext cx="10890534" cy="1585198"/>
            <a:chOff x="878037" y="3025008"/>
            <a:chExt cx="1600200" cy="706600"/>
          </a:xfrm>
        </p:grpSpPr>
        <p:sp>
          <p:nvSpPr>
            <p:cNvPr id="7" name="TextBox 6"/>
            <p:cNvSpPr txBox="1"/>
            <p:nvPr/>
          </p:nvSpPr>
          <p:spPr>
            <a:xfrm>
              <a:off x="878037" y="3025008"/>
              <a:ext cx="1600200" cy="2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College or Office name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8037" y="3212815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latin typeface="FuturaBT Book"/>
                  <a:cs typeface="FuturaBT Book"/>
                </a:rPr>
                <a:t>California State University, Los Angeles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latin typeface="FuturaBT Book"/>
                  <a:cs typeface="FuturaBT Book"/>
                </a:rPr>
                <a:t>5151 State University Drive, Los Angeles, CA 90032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4947" y="3621463"/>
            <a:ext cx="2650620" cy="1409872"/>
            <a:chOff x="-7390580" y="4460778"/>
            <a:chExt cx="1618815" cy="628449"/>
          </a:xfrm>
        </p:grpSpPr>
        <p:sp>
          <p:nvSpPr>
            <p:cNvPr id="10" name="TextBox 9"/>
            <p:cNvSpPr txBox="1"/>
            <p:nvPr/>
          </p:nvSpPr>
          <p:spPr>
            <a:xfrm>
              <a:off x="-7371965" y="4460778"/>
              <a:ext cx="1600200" cy="144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Calibri" panose="020F0502020204030204" pitchFamily="34" charset="0"/>
                  <a:cs typeface="Calibri" panose="020F0502020204030204" pitchFamily="34" charset="0"/>
                </a:rPr>
                <a:t>Phone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7371965" y="4570434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latin typeface="FuturaBT Book"/>
                  <a:cs typeface="FuturaBT Book"/>
                </a:rPr>
                <a:t>323.343.XXXX</a:t>
              </a:r>
            </a:p>
            <a:p>
              <a:pPr>
                <a:lnSpc>
                  <a:spcPct val="120000"/>
                </a:lnSpc>
              </a:pPr>
              <a:endParaRPr lang="en-US" sz="1050" dirty="0">
                <a:solidFill>
                  <a:schemeClr val="tx2"/>
                </a:solidFill>
                <a:latin typeface="FuturaBT Book"/>
                <a:cs typeface="FuturaBT Book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ED0BA11-CF86-074C-82CB-EBAF29741387}"/>
                </a:ext>
              </a:extLst>
            </p:cNvPr>
            <p:cNvSpPr txBox="1"/>
            <p:nvPr/>
          </p:nvSpPr>
          <p:spPr>
            <a:xfrm>
              <a:off x="-7390580" y="4814025"/>
              <a:ext cx="1600200" cy="144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Calibri" panose="020F0502020204030204" pitchFamily="34" charset="0"/>
                  <a:cs typeface="Calibri" panose="020F0502020204030204" pitchFamily="34" charset="0"/>
                </a:rPr>
                <a:t>Email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868659" y="4654293"/>
            <a:ext cx="3590379" cy="11638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050" dirty="0">
                <a:latin typeface="FuturaBT Book"/>
                <a:cs typeface="FuturaBT Book"/>
              </a:rPr>
              <a:t>email@calstatela.edu</a:t>
            </a:r>
          </a:p>
          <a:p>
            <a:pPr>
              <a:lnSpc>
                <a:spcPct val="120000"/>
              </a:lnSpc>
            </a:pPr>
            <a:endParaRPr lang="en-US" sz="788" dirty="0">
              <a:solidFill>
                <a:srgbClr val="FFFFFF"/>
              </a:solidFill>
              <a:latin typeface="FuturaBT Book"/>
              <a:cs typeface="FuturaBT Book"/>
            </a:endParaRPr>
          </a:p>
          <a:p>
            <a:pPr>
              <a:lnSpc>
                <a:spcPct val="120000"/>
              </a:lnSpc>
            </a:pPr>
            <a:endParaRPr lang="en-US" sz="788" dirty="0">
              <a:solidFill>
                <a:srgbClr val="FFFFFF"/>
              </a:solidFill>
              <a:latin typeface="FuturaBT Book"/>
              <a:cs typeface="FuturaBT Book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905426" y="5101002"/>
            <a:ext cx="3590380" cy="1406695"/>
            <a:chOff x="986755" y="3034486"/>
            <a:chExt cx="1600200" cy="627033"/>
          </a:xfrm>
        </p:grpSpPr>
        <p:sp>
          <p:nvSpPr>
            <p:cNvPr id="17" name="TextBox 16"/>
            <p:cNvSpPr txBox="1"/>
            <p:nvPr/>
          </p:nvSpPr>
          <p:spPr>
            <a:xfrm>
              <a:off x="986755" y="3034486"/>
              <a:ext cx="1600200" cy="144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Calibri" panose="020F0502020204030204" pitchFamily="34" charset="0"/>
                  <a:cs typeface="Calibri" panose="020F0502020204030204" pitchFamily="34" charset="0"/>
                </a:rPr>
                <a:t>Web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755" y="3142726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latin typeface="FuturaBT Book"/>
                  <a:cs typeface="FuturaBT Book"/>
                </a:rPr>
                <a:t>calstatela.edu</a:t>
              </a:r>
            </a:p>
            <a:p>
              <a:pPr>
                <a:lnSpc>
                  <a:spcPct val="120000"/>
                </a:lnSpc>
              </a:pPr>
              <a:endParaRPr lang="en-US" sz="788" dirty="0">
                <a:solidFill>
                  <a:srgbClr val="FFFFFF"/>
                </a:solidFill>
                <a:latin typeface="FuturaBT Book"/>
                <a:cs typeface="FuturaBT Book"/>
              </a:endParaRPr>
            </a:p>
            <a:p>
              <a:pPr>
                <a:lnSpc>
                  <a:spcPct val="120000"/>
                </a:lnSpc>
              </a:pPr>
              <a:endParaRPr lang="en-US" sz="788" dirty="0">
                <a:solidFill>
                  <a:srgbClr val="FFFFFF"/>
                </a:solidFill>
                <a:latin typeface="FuturaBT Book"/>
                <a:cs typeface="FuturaBT Book"/>
              </a:endParaRPr>
            </a:p>
          </p:txBody>
        </p:sp>
      </p:grp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975290" y="3581345"/>
            <a:ext cx="588875" cy="2"/>
          </a:xfrm>
          <a:prstGeom prst="line">
            <a:avLst/>
          </a:prstGeom>
          <a:ln>
            <a:solidFill>
              <a:srgbClr val="F5CE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5965130" y="4299215"/>
            <a:ext cx="588875" cy="2"/>
          </a:xfrm>
          <a:prstGeom prst="line">
            <a:avLst/>
          </a:prstGeom>
          <a:ln>
            <a:solidFill>
              <a:srgbClr val="F5CE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5975290" y="2489537"/>
            <a:ext cx="588875" cy="2"/>
          </a:xfrm>
          <a:prstGeom prst="line">
            <a:avLst/>
          </a:prstGeom>
          <a:ln>
            <a:solidFill>
              <a:srgbClr val="F5CE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60ED74-8C5C-B344-AB1A-2819C74AC4A2}"/>
              </a:ext>
            </a:extLst>
          </p:cNvPr>
          <p:cNvCxnSpPr>
            <a:cxnSpLocks/>
          </p:cNvCxnSpPr>
          <p:nvPr/>
        </p:nvCxnSpPr>
        <p:spPr>
          <a:xfrm>
            <a:off x="5975290" y="4992664"/>
            <a:ext cx="588875" cy="2"/>
          </a:xfrm>
          <a:prstGeom prst="line">
            <a:avLst/>
          </a:prstGeom>
          <a:ln>
            <a:solidFill>
              <a:srgbClr val="F5CE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6F33C861-F416-614E-B3C9-3D6B3D1E7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31" y="1502366"/>
            <a:ext cx="2333582" cy="279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1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411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Futura</vt:lpstr>
      <vt:lpstr>FuturaBT Book</vt:lpstr>
      <vt:lpstr>Tisa Offc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Olympia</dc:creator>
  <cp:lastModifiedBy>Woods, Olympia</cp:lastModifiedBy>
  <cp:revision>53</cp:revision>
  <dcterms:created xsi:type="dcterms:W3CDTF">2019-12-11T17:50:33Z</dcterms:created>
  <dcterms:modified xsi:type="dcterms:W3CDTF">2020-01-08T23:30:21Z</dcterms:modified>
</cp:coreProperties>
</file>